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1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quamoco.d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Custom </a:t>
            </a:r>
            <a:r>
              <a:rPr lang="de-DE" dirty="0" err="1"/>
              <a:t>Evalution</a:t>
            </a:r>
            <a:r>
              <a:rPr lang="de-DE" dirty="0"/>
              <a:t> in ConQAT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Klaus Lochmann</a:t>
            </a:r>
          </a:p>
          <a:p>
            <a:r>
              <a:rPr lang="de-DE" dirty="0" smtClean="0"/>
              <a:t>lochmann@in.tum.de</a:t>
            </a:r>
          </a:p>
          <a:p>
            <a:r>
              <a:rPr lang="de-DE" dirty="0" smtClean="0"/>
              <a:t>30.04.2012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6165304"/>
            <a:ext cx="2887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hlinkClick r:id="rId2"/>
              </a:rPr>
              <a:t>http://www.quamoco.de/</a:t>
            </a:r>
            <a:endParaRPr lang="de-DE" sz="20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2656"/>
            <a:ext cx="2590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Download ConQAT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746002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755576" y="3501008"/>
            <a:ext cx="302433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82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Extract</a:t>
            </a:r>
            <a:r>
              <a:rPr lang="de-DE" dirty="0" smtClean="0"/>
              <a:t> Zip-File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0645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76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Download Quamoco-</a:t>
            </a:r>
            <a:r>
              <a:rPr lang="de-DE" dirty="0" err="1" smtClean="0"/>
              <a:t>Tooling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1"/>
            <a:ext cx="7560840" cy="54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1835696" y="4005064"/>
            <a:ext cx="237626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68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Extract</a:t>
            </a:r>
            <a:r>
              <a:rPr lang="de-DE" dirty="0" smtClean="0"/>
              <a:t> Zip-file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9435"/>
            <a:ext cx="7911256" cy="488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34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400" dirty="0" err="1" smtClean="0"/>
              <a:t>Copy</a:t>
            </a:r>
            <a:r>
              <a:rPr lang="de-DE" sz="3400" dirty="0" smtClean="0"/>
              <a:t> Quamoco-Bundle </a:t>
            </a:r>
            <a:r>
              <a:rPr lang="de-DE" sz="3400" dirty="0" err="1" smtClean="0"/>
              <a:t>from</a:t>
            </a:r>
            <a:r>
              <a:rPr lang="de-DE" sz="3400" dirty="0" smtClean="0"/>
              <a:t> „Quamoco-Tool-Chain-Dir“ </a:t>
            </a:r>
            <a:r>
              <a:rPr lang="de-DE" sz="3400" dirty="0" err="1" smtClean="0"/>
              <a:t>to</a:t>
            </a:r>
            <a:r>
              <a:rPr lang="de-DE" sz="3400" dirty="0" smtClean="0"/>
              <a:t> „ConQAT-Dir“</a:t>
            </a:r>
            <a:endParaRPr lang="de-DE" sz="3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-1404664" y="1484784"/>
            <a:ext cx="7664758" cy="4729783"/>
            <a:chOff x="395536" y="1556792"/>
            <a:chExt cx="7664758" cy="472978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556792"/>
              <a:ext cx="7664758" cy="4729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Abgerundetes Rechteck 4"/>
            <p:cNvSpPr/>
            <p:nvPr/>
          </p:nvSpPr>
          <p:spPr>
            <a:xfrm>
              <a:off x="3383868" y="1700808"/>
              <a:ext cx="2484276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131840" y="2204864"/>
              <a:ext cx="1224136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95" y="2852936"/>
            <a:ext cx="6228055" cy="383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5220072" y="2924944"/>
            <a:ext cx="180020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035958" y="5373216"/>
            <a:ext cx="122413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555776" y="2276872"/>
            <a:ext cx="2480182" cy="3096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923928" y="3933056"/>
            <a:ext cx="63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copy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2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7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4045918" cy="303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69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68805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4958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How to do a Custom Evalution in ConQAT?</vt:lpstr>
      <vt:lpstr>Download ConQAT</vt:lpstr>
      <vt:lpstr>Extract Zip-File</vt:lpstr>
      <vt:lpstr>Download Quamoco-Tooling</vt:lpstr>
      <vt:lpstr>Extract Zip-file</vt:lpstr>
      <vt:lpstr>Copy Quamoco-Bundle from „Quamoco-Tool-Chain-Dir“ to „ConQAT-Dir“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a Custom Evalution in ConQAT?</dc:title>
  <dc:creator>Klaus Lochmann</dc:creator>
  <cp:lastModifiedBy>Marina Berkovich</cp:lastModifiedBy>
  <cp:revision>21</cp:revision>
  <dcterms:created xsi:type="dcterms:W3CDTF">2012-04-30T07:38:59Z</dcterms:created>
  <dcterms:modified xsi:type="dcterms:W3CDTF">2012-04-30T08:55:33Z</dcterms:modified>
</cp:coreProperties>
</file>