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quamoco.d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an Evaluation </a:t>
            </a:r>
            <a:r>
              <a:rPr lang="de-DE" dirty="0" err="1" smtClean="0"/>
              <a:t>of</a:t>
            </a:r>
            <a:r>
              <a:rPr lang="de-DE" dirty="0" smtClean="0"/>
              <a:t> a Java System?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Klaus Lochmann</a:t>
            </a:r>
          </a:p>
          <a:p>
            <a:r>
              <a:rPr lang="de-DE" dirty="0" smtClean="0"/>
              <a:t>lochmann@in.tum.de</a:t>
            </a:r>
          </a:p>
          <a:p>
            <a:r>
              <a:rPr lang="de-DE" dirty="0" smtClean="0"/>
              <a:t>30.04.2012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6165304"/>
            <a:ext cx="2887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hlinkClick r:id="rId2"/>
              </a:rPr>
              <a:t>http://www.quamoco.de/</a:t>
            </a:r>
            <a:endParaRPr lang="de-DE" sz="20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2656"/>
            <a:ext cx="2590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 ConQAT-Output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12776"/>
            <a:ext cx="834241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6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Quamoco-</a:t>
            </a:r>
            <a:r>
              <a:rPr lang="de-DE" dirty="0" err="1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1"/>
            <a:ext cx="7560840" cy="54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1835696" y="4005064"/>
            <a:ext cx="237626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26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Extract</a:t>
            </a:r>
            <a:r>
              <a:rPr lang="de-DE" dirty="0" smtClean="0"/>
              <a:t> Zip-file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9435"/>
            <a:ext cx="7911256" cy="488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91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Editor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1860"/>
            <a:ext cx="69127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96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Java Base Model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29205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9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Select „</a:t>
            </a:r>
            <a:r>
              <a:rPr lang="de-DE" dirty="0" err="1" smtClean="0"/>
              <a:t>Evaluate</a:t>
            </a:r>
            <a:r>
              <a:rPr lang="de-DE" dirty="0" smtClean="0"/>
              <a:t>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-Menu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6912768" cy="51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44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Set Source, Binary Directory</a:t>
            </a:r>
            <a:br>
              <a:rPr lang="de-DE" dirty="0" smtClean="0"/>
            </a:br>
            <a:r>
              <a:rPr lang="de-DE" dirty="0" smtClean="0"/>
              <a:t>Set Output (</a:t>
            </a:r>
            <a:r>
              <a:rPr lang="de-DE" dirty="0" err="1" smtClean="0"/>
              <a:t>result</a:t>
            </a:r>
            <a:r>
              <a:rPr lang="de-DE" dirty="0" smtClean="0"/>
              <a:t>) Directory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6984776" cy="524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89020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3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 </a:t>
            </a: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6984776" cy="532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1331640" y="4437112"/>
            <a:ext cx="158417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939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How to do an Evaluation of a Java System?</vt:lpstr>
      <vt:lpstr>Download Quamoco-Tooling</vt:lpstr>
      <vt:lpstr>Extract Zip-file</vt:lpstr>
      <vt:lpstr>Start the Editor</vt:lpstr>
      <vt:lpstr>Open the Java Base Model</vt:lpstr>
      <vt:lpstr>Select „Evaluate“ in the Context-Menu</vt:lpstr>
      <vt:lpstr>Set Source, Binary Directory Set Output (result) Directory</vt:lpstr>
      <vt:lpstr>Run Evaluation</vt:lpstr>
      <vt:lpstr>Browse Results in the Editor</vt:lpstr>
      <vt:lpstr>Browse ConQAT-Output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an Evaluation of a Java System?</dc:title>
  <dc:creator>Klaus Lochmann</dc:creator>
  <cp:lastModifiedBy>Marina Berkovich</cp:lastModifiedBy>
  <cp:revision>24</cp:revision>
  <dcterms:created xsi:type="dcterms:W3CDTF">2012-04-30T07:17:12Z</dcterms:created>
  <dcterms:modified xsi:type="dcterms:W3CDTF">2012-04-30T08:38:52Z</dcterms:modified>
</cp:coreProperties>
</file>