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C61020-CF33-4990-99E3-BF07CB8CC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51E393-EC7D-4FE5-8627-55D1C558D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027E20-41F5-4FA5-822E-D1A6D7EF0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8637D-AB57-437D-8239-E09CDAE0C81D}" type="datetimeFigureOut">
              <a:rPr lang="es-CR" smtClean="0"/>
              <a:t>23/5/2021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5FC6BF-DF7E-41DA-BB36-F47C404F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BFB8-883F-4B74-8A27-578385F7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C51E-0E42-459C-AC35-EB93A0C76A9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8213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806E2D-FAF4-4A5E-BE01-5BE25C59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D75BE1-FD1D-47DF-ABBD-76665C91A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32F464-AFB7-4922-B800-72EE07530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8637D-AB57-437D-8239-E09CDAE0C81D}" type="datetimeFigureOut">
              <a:rPr lang="es-CR" smtClean="0"/>
              <a:t>23/5/2021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0F4F47-E0CE-405F-BF36-2C6D3F08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B5EC81-0312-4BF5-8355-57856994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C51E-0E42-459C-AC35-EB93A0C76A9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69550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E0AA29-10F9-48A3-9C7A-C44CF9B672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C48AED-0DDC-45AD-9030-54470AE7F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EB7DA4-597C-450C-8E31-B0698504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8637D-AB57-437D-8239-E09CDAE0C81D}" type="datetimeFigureOut">
              <a:rPr lang="es-CR" smtClean="0"/>
              <a:t>23/5/2021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5228C3-D0CC-433D-B701-26B576F8D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A330C4-94A5-469B-AE8E-E30D7370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C51E-0E42-459C-AC35-EB93A0C76A9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2029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FC068-473B-435C-8114-0A215CFC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910B56-8E63-4AC6-A837-68DA03066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F45E1E-19CA-4061-996B-D80F3101A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8637D-AB57-437D-8239-E09CDAE0C81D}" type="datetimeFigureOut">
              <a:rPr lang="es-CR" smtClean="0"/>
              <a:t>23/5/2021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269D0E-1BCA-4C49-9162-1AE37C2BD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23E729-3910-4BA6-8265-73F5EC2FC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C51E-0E42-459C-AC35-EB93A0C76A9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13927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A8675-2C32-473F-9A9F-A486A96C4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E9AA37-22AC-4680-8C89-38BD88E66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638E9A-600B-4252-902F-731B9E27D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8637D-AB57-437D-8239-E09CDAE0C81D}" type="datetimeFigureOut">
              <a:rPr lang="es-CR" smtClean="0"/>
              <a:t>23/5/2021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2C2623-CFE6-47D1-9441-7FB16F7F3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4852BA-00B3-40C0-A4F6-E662CD49A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C51E-0E42-459C-AC35-EB93A0C76A9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2424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FDA69-5474-4937-90DF-E8E694280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E693E8-62B7-4B11-A0DB-F2B9B3F30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8733A3-5CF1-4C40-BD30-DC0E690ED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E2ECEC-ACDE-47FB-B70D-3133E8F69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8637D-AB57-437D-8239-E09CDAE0C81D}" type="datetimeFigureOut">
              <a:rPr lang="es-CR" smtClean="0"/>
              <a:t>23/5/2021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9C5343-651A-412D-BB1D-E950936DA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DF590F-E39B-4730-AA85-852538D3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C51E-0E42-459C-AC35-EB93A0C76A9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76585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C5F14-698C-47FF-B0FB-F8BEF3C4C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87266A-5AFE-4B36-9084-AD98277DC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6328B1-57CA-4E4A-8D40-47E7324B9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C50BED1-2F4E-4F69-9E3A-6115DAC78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482CF41-4DB9-490F-A86E-F77F5EF1A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08818E3-0B4A-4661-B2CA-ABAFAE64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8637D-AB57-437D-8239-E09CDAE0C81D}" type="datetimeFigureOut">
              <a:rPr lang="es-CR" smtClean="0"/>
              <a:t>23/5/2021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2A30BD5-198C-4DBA-8B92-1BFAB4BD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CE1C39-C16B-45D4-B239-4F0541617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C51E-0E42-459C-AC35-EB93A0C76A9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7722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F674F-FDC5-4401-8041-32C1A8E1B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3EFCE5-A0C6-49AB-ADEF-6A4707D3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8637D-AB57-437D-8239-E09CDAE0C81D}" type="datetimeFigureOut">
              <a:rPr lang="es-CR" smtClean="0"/>
              <a:t>23/5/2021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44AA6C-4D78-42F2-869D-F97ECDF83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4ABF00A-D392-4A2D-99D1-88D2F75E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C51E-0E42-459C-AC35-EB93A0C76A9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3648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3B5F047-6A34-41E7-9995-38BE3F85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8637D-AB57-437D-8239-E09CDAE0C81D}" type="datetimeFigureOut">
              <a:rPr lang="es-CR" smtClean="0"/>
              <a:t>23/5/2021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33654AD-C643-4B93-A30A-C08051167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147EB6-946E-4D1E-B655-54C5320B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C51E-0E42-459C-AC35-EB93A0C76A9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4763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384BE-C510-4F24-80EE-3B99D53FC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F398D4-28A6-4E25-832E-E0CCC5E72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2B81AF-8C7D-4FBB-B587-F03C72245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DC9720-A597-4F4C-A482-B8AA9C131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8637D-AB57-437D-8239-E09CDAE0C81D}" type="datetimeFigureOut">
              <a:rPr lang="es-CR" smtClean="0"/>
              <a:t>23/5/2021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3C99BB-7524-43EC-BDE4-35551DFC0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546C5A-BC34-439E-AE8D-26BC2259A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C51E-0E42-459C-AC35-EB93A0C76A9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3493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55472-A620-4430-B3B9-B6CA5B60B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EBE6480-AD7D-4D2D-8A3C-FD5135D9B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489229-563A-450A-A015-91FA0E168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889028-9C79-4787-B1B2-393B611EA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8637D-AB57-437D-8239-E09CDAE0C81D}" type="datetimeFigureOut">
              <a:rPr lang="es-CR" smtClean="0"/>
              <a:t>23/5/2021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E477FC-F0E0-4DB9-9E37-5D8E5560A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FD1CC6-F319-4DEB-BA59-0EAF9E38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C51E-0E42-459C-AC35-EB93A0C76A9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6728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5398E09-930E-4661-BF8B-8C63E6127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F9FAA9-E83C-4A57-AEFA-E6FD3A6C8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BB7D7A-2CEF-4211-A130-C75BF898C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8637D-AB57-437D-8239-E09CDAE0C81D}" type="datetimeFigureOut">
              <a:rPr lang="es-CR" smtClean="0"/>
              <a:t>23/5/2021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6F742F-886E-4155-B238-BDBB8F9C5D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004821-C5F0-47C1-B795-528ED26C4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6C51E-0E42-459C-AC35-EB93A0C76A9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085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E4E5B-C1AC-4902-BE2F-C2863763A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Sockets y JSON</a:t>
            </a:r>
            <a:endParaRPr lang="es-C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D01B27-92EA-40A6-ADE2-C906865BC9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9645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AF2D7-2904-4F3A-985A-1472B5EB0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Sockets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rogramación de computadoras iconos de computadora tecnología algoritmo,  tecnología, electrónica, programa de computadora, programación de  computadoras png | PNGWing">
            <a:extLst>
              <a:ext uri="{FF2B5EF4-FFF2-40B4-BE49-F238E27FC236}">
                <a16:creationId xmlns:a16="http://schemas.microsoft.com/office/drawing/2014/main" id="{78C43F9F-F033-4967-BF65-B6C762E45B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69" b="98438" l="10000" r="90000">
                        <a14:foregroundMark x1="25435" y1="20508" x2="27283" y2="5859"/>
                        <a14:foregroundMark x1="27283" y1="5859" x2="36413" y2="5078"/>
                        <a14:foregroundMark x1="36413" y1="5078" x2="52826" y2="5664"/>
                        <a14:foregroundMark x1="52826" y1="5664" x2="58913" y2="10742"/>
                        <a14:foregroundMark x1="58913" y1="10742" x2="58804" y2="21680"/>
                        <a14:foregroundMark x1="63696" y1="94141" x2="53261" y2="93359"/>
                        <a14:foregroundMark x1="61304" y1="97070" x2="57609" y2="98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8450" y="3429000"/>
            <a:ext cx="3813582" cy="212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Programación de computadoras iconos de computadora tecnología algoritmo,  tecnología, electrónica, programa de computadora, programación de  computadoras png | PNGWing">
            <a:extLst>
              <a:ext uri="{FF2B5EF4-FFF2-40B4-BE49-F238E27FC236}">
                <a16:creationId xmlns:a16="http://schemas.microsoft.com/office/drawing/2014/main" id="{457DF2BA-8DEE-448B-BC0A-03E2DAABD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69" b="98438" l="10000" r="90000">
                        <a14:foregroundMark x1="25435" y1="20508" x2="27283" y2="5859"/>
                        <a14:foregroundMark x1="27283" y1="5859" x2="36413" y2="5078"/>
                        <a14:foregroundMark x1="36413" y1="5078" x2="52826" y2="5664"/>
                        <a14:foregroundMark x1="52826" y1="5664" x2="58913" y2="10742"/>
                        <a14:foregroundMark x1="58913" y1="10742" x2="58804" y2="21680"/>
                        <a14:foregroundMark x1="63696" y1="94141" x2="53261" y2="93359"/>
                        <a14:foregroundMark x1="61304" y1="97070" x2="57609" y2="98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7818" y="3431334"/>
            <a:ext cx="3813582" cy="212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rma libre: forma 3">
            <a:extLst>
              <a:ext uri="{FF2B5EF4-FFF2-40B4-BE49-F238E27FC236}">
                <a16:creationId xmlns:a16="http://schemas.microsoft.com/office/drawing/2014/main" id="{62722446-AE64-446D-8C42-9075E724204F}"/>
              </a:ext>
            </a:extLst>
          </p:cNvPr>
          <p:cNvSpPr/>
          <p:nvPr/>
        </p:nvSpPr>
        <p:spPr>
          <a:xfrm>
            <a:off x="4164630" y="2105972"/>
            <a:ext cx="3862740" cy="1148864"/>
          </a:xfrm>
          <a:custGeom>
            <a:avLst/>
            <a:gdLst>
              <a:gd name="connsiteX0" fmla="*/ 5353879 w 5353879"/>
              <a:gd name="connsiteY0" fmla="*/ 1592362 h 1592362"/>
              <a:gd name="connsiteX1" fmla="*/ 2862470 w 5353879"/>
              <a:gd name="connsiteY1" fmla="*/ 2101 h 1592362"/>
              <a:gd name="connsiteX2" fmla="*/ 0 w 5353879"/>
              <a:gd name="connsiteY2" fmla="*/ 1261058 h 159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53879" h="1592362">
                <a:moveTo>
                  <a:pt x="5353879" y="1592362"/>
                </a:moveTo>
                <a:cubicBezTo>
                  <a:pt x="4554331" y="824840"/>
                  <a:pt x="3754783" y="57318"/>
                  <a:pt x="2862470" y="2101"/>
                </a:cubicBezTo>
                <a:cubicBezTo>
                  <a:pt x="1970157" y="-53116"/>
                  <a:pt x="541130" y="996015"/>
                  <a:pt x="0" y="1261058"/>
                </a:cubicBezTo>
              </a:path>
            </a:pathLst>
          </a:cu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CD5155AD-1AA4-4CE0-8520-1E607F441C46}"/>
              </a:ext>
            </a:extLst>
          </p:cNvPr>
          <p:cNvSpPr/>
          <p:nvPr/>
        </p:nvSpPr>
        <p:spPr>
          <a:xfrm rot="10800000">
            <a:off x="4482127" y="5219232"/>
            <a:ext cx="3813581" cy="1134243"/>
          </a:xfrm>
          <a:custGeom>
            <a:avLst/>
            <a:gdLst>
              <a:gd name="connsiteX0" fmla="*/ 5353879 w 5353879"/>
              <a:gd name="connsiteY0" fmla="*/ 1592362 h 1592362"/>
              <a:gd name="connsiteX1" fmla="*/ 2862470 w 5353879"/>
              <a:gd name="connsiteY1" fmla="*/ 2101 h 1592362"/>
              <a:gd name="connsiteX2" fmla="*/ 0 w 5353879"/>
              <a:gd name="connsiteY2" fmla="*/ 1261058 h 159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53879" h="1592362">
                <a:moveTo>
                  <a:pt x="5353879" y="1592362"/>
                </a:moveTo>
                <a:cubicBezTo>
                  <a:pt x="4554331" y="824840"/>
                  <a:pt x="3754783" y="57318"/>
                  <a:pt x="2862470" y="2101"/>
                </a:cubicBezTo>
                <a:cubicBezTo>
                  <a:pt x="1970157" y="-53116"/>
                  <a:pt x="541130" y="996015"/>
                  <a:pt x="0" y="1261058"/>
                </a:cubicBezTo>
              </a:path>
            </a:pathLst>
          </a:cu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12637CB-DEEE-4FF0-B466-CE7466A4945F}"/>
              </a:ext>
            </a:extLst>
          </p:cNvPr>
          <p:cNvSpPr txBox="1"/>
          <p:nvPr/>
        </p:nvSpPr>
        <p:spPr>
          <a:xfrm>
            <a:off x="2557670" y="2875722"/>
            <a:ext cx="96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Servidor</a:t>
            </a:r>
            <a:endParaRPr lang="es-CR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0CAC798-5943-4F18-8D05-E40BB53EF00F}"/>
              </a:ext>
            </a:extLst>
          </p:cNvPr>
          <p:cNvSpPr txBox="1"/>
          <p:nvPr/>
        </p:nvSpPr>
        <p:spPr>
          <a:xfrm>
            <a:off x="8642091" y="2875722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Cliente</a:t>
            </a:r>
            <a:endParaRPr lang="es-CR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B4C4DA8-AA82-4A87-8D7F-6B777E38B220}"/>
              </a:ext>
            </a:extLst>
          </p:cNvPr>
          <p:cNvSpPr txBox="1"/>
          <p:nvPr/>
        </p:nvSpPr>
        <p:spPr>
          <a:xfrm>
            <a:off x="6254749" y="1650634"/>
            <a:ext cx="307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Información en forma de bytes</a:t>
            </a:r>
            <a:endParaRPr lang="es-CR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BF25D5C-BD13-48E0-A6CB-5E67F17485DA}"/>
              </a:ext>
            </a:extLst>
          </p:cNvPr>
          <p:cNvSpPr txBox="1"/>
          <p:nvPr/>
        </p:nvSpPr>
        <p:spPr>
          <a:xfrm>
            <a:off x="2476631" y="5984503"/>
            <a:ext cx="307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Información en forma de bytes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80021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2826D-11D8-4755-9417-58698B32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JSON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8CE858-D1C4-41B8-AF60-3C9DF6A64B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Formato:</a:t>
            </a:r>
          </a:p>
          <a:p>
            <a:pPr marL="0" indent="0">
              <a:buNone/>
            </a:pPr>
            <a:r>
              <a:rPr lang="es-ES" dirty="0"/>
              <a:t>{</a:t>
            </a:r>
          </a:p>
          <a:p>
            <a:pPr marL="0" indent="0">
              <a:buNone/>
            </a:pPr>
            <a:r>
              <a:rPr lang="es-ES" dirty="0"/>
              <a:t>Llaves: Valores,</a:t>
            </a:r>
          </a:p>
          <a:p>
            <a:pPr marL="0" indent="0">
              <a:buNone/>
            </a:pPr>
            <a:r>
              <a:rPr lang="es-ES" dirty="0"/>
              <a:t>Llaves: Valores,</a:t>
            </a:r>
          </a:p>
          <a:p>
            <a:pPr marL="0" indent="0">
              <a:buNone/>
            </a:pPr>
            <a:r>
              <a:rPr lang="es-ES" dirty="0"/>
              <a:t>Llaves: Valores</a:t>
            </a:r>
          </a:p>
          <a:p>
            <a:pPr marL="0" indent="0">
              <a:buNone/>
            </a:pPr>
            <a:r>
              <a:rPr lang="es-ES" dirty="0"/>
              <a:t>}</a:t>
            </a:r>
            <a:endParaRPr lang="es-CR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53AC85-DC70-4D55-A099-536E6071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253331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Ejemplo:</a:t>
            </a:r>
          </a:p>
          <a:p>
            <a:pPr marL="0" indent="0">
              <a:buNone/>
            </a:pPr>
            <a:r>
              <a:rPr lang="es-CR" b="0" i="0" dirty="0">
                <a:solidFill>
                  <a:srgbClr val="41423D"/>
                </a:solidFill>
                <a:effectLst/>
                <a:latin typeface="Geneva"/>
              </a:rPr>
              <a:t>Colores = {</a:t>
            </a:r>
            <a:br>
              <a:rPr lang="es-CR" dirty="0"/>
            </a:br>
            <a:r>
              <a:rPr lang="es-CR" b="0" i="0" dirty="0">
                <a:solidFill>
                  <a:srgbClr val="41423D"/>
                </a:solidFill>
                <a:effectLst/>
                <a:latin typeface="Geneva"/>
              </a:rPr>
              <a:t>    "rojo":"#f00",</a:t>
            </a:r>
            <a:br>
              <a:rPr lang="es-CR" dirty="0"/>
            </a:br>
            <a:r>
              <a:rPr lang="es-CR" b="0" i="0" dirty="0">
                <a:solidFill>
                  <a:srgbClr val="41423D"/>
                </a:solidFill>
                <a:effectLst/>
                <a:latin typeface="Geneva"/>
              </a:rPr>
              <a:t>    "verde":"#0f0",</a:t>
            </a:r>
            <a:br>
              <a:rPr lang="es-CR" dirty="0"/>
            </a:br>
            <a:r>
              <a:rPr lang="es-CR" b="0" i="0" dirty="0">
                <a:solidFill>
                  <a:srgbClr val="41423D"/>
                </a:solidFill>
                <a:effectLst/>
                <a:latin typeface="Geneva"/>
              </a:rPr>
              <a:t>    "azul":"#00f",</a:t>
            </a:r>
            <a:br>
              <a:rPr lang="es-CR" dirty="0"/>
            </a:br>
            <a:r>
              <a:rPr lang="es-CR" b="0" i="0" dirty="0">
                <a:solidFill>
                  <a:srgbClr val="41423D"/>
                </a:solidFill>
                <a:effectLst/>
                <a:latin typeface="Geneva"/>
              </a:rPr>
              <a:t>    "</a:t>
            </a:r>
            <a:r>
              <a:rPr lang="es-CR" b="0" i="0" dirty="0" err="1">
                <a:solidFill>
                  <a:srgbClr val="41423D"/>
                </a:solidFill>
                <a:effectLst/>
                <a:latin typeface="Geneva"/>
              </a:rPr>
              <a:t>cyan</a:t>
            </a:r>
            <a:r>
              <a:rPr lang="es-CR" b="0" i="0" dirty="0">
                <a:solidFill>
                  <a:srgbClr val="41423D"/>
                </a:solidFill>
                <a:effectLst/>
                <a:latin typeface="Geneva"/>
              </a:rPr>
              <a:t>":"#0ff",</a:t>
            </a:r>
            <a:br>
              <a:rPr lang="es-CR" dirty="0"/>
            </a:br>
            <a:r>
              <a:rPr lang="es-CR" b="0" i="0" dirty="0">
                <a:solidFill>
                  <a:srgbClr val="41423D"/>
                </a:solidFill>
                <a:effectLst/>
                <a:latin typeface="Geneva"/>
              </a:rPr>
              <a:t>    "magenta":"#f0f",</a:t>
            </a:r>
            <a:br>
              <a:rPr lang="es-CR" dirty="0"/>
            </a:br>
            <a:r>
              <a:rPr lang="es-CR" b="0" i="0" dirty="0">
                <a:solidFill>
                  <a:srgbClr val="41423D"/>
                </a:solidFill>
                <a:effectLst/>
                <a:latin typeface="Geneva"/>
              </a:rPr>
              <a:t>    "amarillo":"#ff0",</a:t>
            </a:r>
            <a:br>
              <a:rPr lang="es-CR" dirty="0"/>
            </a:br>
            <a:r>
              <a:rPr lang="es-CR" b="0" i="0" dirty="0">
                <a:solidFill>
                  <a:srgbClr val="41423D"/>
                </a:solidFill>
                <a:effectLst/>
                <a:latin typeface="Geneva"/>
              </a:rPr>
              <a:t>    "negro":"#000"</a:t>
            </a:r>
            <a:br>
              <a:rPr lang="es-CR" dirty="0"/>
            </a:br>
            <a:r>
              <a:rPr lang="es-CR" b="0" i="0" dirty="0">
                <a:solidFill>
                  <a:srgbClr val="41423D"/>
                </a:solidFill>
                <a:effectLst/>
                <a:latin typeface="Genev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2914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84ED7-831B-4B5D-A9FC-C435CDE4E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Git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372946-574E-4C0B-92C6-0911AE219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init</a:t>
            </a:r>
            <a:r>
              <a:rPr lang="es-ES" dirty="0"/>
              <a:t> “Nombre de repositorio”</a:t>
            </a:r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clone &lt;repo&gt; &lt;directorio&gt;</a:t>
            </a:r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add</a:t>
            </a:r>
            <a:r>
              <a:rPr lang="es-ES" dirty="0"/>
              <a:t> “Archivo”</a:t>
            </a:r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commit</a:t>
            </a:r>
            <a:r>
              <a:rPr lang="es-ES" dirty="0"/>
              <a:t> –m “Comentario”</a:t>
            </a:r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push</a:t>
            </a:r>
            <a:r>
              <a:rPr lang="es-ES" dirty="0"/>
              <a:t> &lt;repo&gt; &lt;rama&gt;</a:t>
            </a:r>
          </a:p>
          <a:p>
            <a:pPr marL="0" indent="0">
              <a:buNone/>
            </a:pPr>
            <a:r>
              <a:rPr lang="es-CR" dirty="0" err="1"/>
              <a:t>git</a:t>
            </a:r>
            <a:r>
              <a:rPr lang="es-CR" dirty="0"/>
              <a:t> </a:t>
            </a:r>
            <a:r>
              <a:rPr lang="es-CR" dirty="0" err="1"/>
              <a:t>pull</a:t>
            </a:r>
            <a:r>
              <a:rPr lang="es-CR" dirty="0"/>
              <a:t> &lt;repo&gt; &lt;rama&gt;</a:t>
            </a:r>
          </a:p>
          <a:p>
            <a:pPr marL="0" indent="0">
              <a:buNone/>
            </a:pPr>
            <a:r>
              <a:rPr lang="es-CR" dirty="0" err="1"/>
              <a:t>git</a:t>
            </a:r>
            <a:r>
              <a:rPr lang="es-CR" dirty="0"/>
              <a:t> status</a:t>
            </a:r>
          </a:p>
          <a:p>
            <a:pPr marL="0" indent="0">
              <a:buNone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3190707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282</TotalTime>
  <Words>155</Words>
  <Application>Microsoft Office PowerPoint</Application>
  <PresentationFormat>Panorámica</PresentationFormat>
  <Paragraphs>23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Geneva</vt:lpstr>
      <vt:lpstr>Tema de Office</vt:lpstr>
      <vt:lpstr>Sockets y JSON</vt:lpstr>
      <vt:lpstr>Sockets</vt:lpstr>
      <vt:lpstr>JSON</vt:lpstr>
      <vt:lpstr>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Sockets y JSON</dc:title>
  <dc:creator>NARANJO MONGE JOSE PABLO</dc:creator>
  <cp:lastModifiedBy>NARANJO MONGE JOSE PABLO</cp:lastModifiedBy>
  <cp:revision>7</cp:revision>
  <dcterms:created xsi:type="dcterms:W3CDTF">2021-05-23T22:44:04Z</dcterms:created>
  <dcterms:modified xsi:type="dcterms:W3CDTF">2021-05-24T03:27:03Z</dcterms:modified>
</cp:coreProperties>
</file>