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377" r:id="rId2"/>
    <p:sldId id="405" r:id="rId3"/>
    <p:sldId id="406" r:id="rId4"/>
    <p:sldId id="407" r:id="rId5"/>
    <p:sldId id="408" r:id="rId6"/>
    <p:sldId id="409" r:id="rId7"/>
    <p:sldId id="410" r:id="rId8"/>
    <p:sldId id="390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8"/>
  <p:cmAuthor id="10" name="Arco Lombardo, Raúl del" initials="ALRd" lastIdx="3" clrIdx="9">
    <p:extLst>
      <p:ext uri="{19B8F6BF-5375-455C-9EA6-DF929625EA0E}">
        <p15:presenceInfo xmlns:p15="http://schemas.microsoft.com/office/powerpoint/2012/main" userId="S::raul.arco@educa.madrid.org::d8cb0086-e8de-473a-a77e-0ae1f89efd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53C"/>
    <a:srgbClr val="68502D"/>
    <a:srgbClr val="B4A85F"/>
    <a:srgbClr val="D89048"/>
    <a:srgbClr val="ECECEC"/>
    <a:srgbClr val="C16548"/>
    <a:srgbClr val="EFE9E7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3-06-13T18:48:18.505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BD0E6204-D60E-481C-B637-386E0FF4DDE4}" type="datetime1">
              <a:rPr lang="es-ES" smtClean="0"/>
              <a:t>13/06/2023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248A818-BD7E-4D23-9FDE-11234E86998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271D89C-926E-4A81-8615-D53F9982D114}" type="datetime1">
              <a:rPr lang="es-ES" noProof="0" smtClean="0"/>
              <a:t>13/06/2023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43A4303-F8B1-2446-9487-0E9B8F29976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43A4303-F8B1-2446-9487-0E9B8F29976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496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43A4303-F8B1-2446-9487-0E9B8F29976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79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rtlCol="0" anchor="ctr">
            <a:noAutofit/>
          </a:bodyPr>
          <a:lstStyle>
            <a:lvl1pPr algn="l">
              <a:defRPr lang="es-ES"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</a:p>
        </p:txBody>
      </p:sp>
      <p:sp>
        <p:nvSpPr>
          <p:cNvPr id="8" name="Marcador de posición de imagen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400" b="0" i="0">
                <a:solidFill>
                  <a:schemeClr val="bg1"/>
                </a:solidFill>
                <a:latin typeface="Arial" panose="02000503020000020003" pitchFamily="2" charset="0"/>
                <a:cs typeface="Arial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lang="es-ES"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rtlCol="0" anchor="t"/>
          <a:lstStyle>
            <a:lvl1pPr algn="ctr"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 rtlCol="0">
            <a:noAutofit/>
          </a:bodyPr>
          <a:lstStyle>
            <a:lvl1pPr>
              <a:defRPr lang="es-ES" sz="3200"/>
            </a:lvl1pPr>
            <a:lvl2pPr marL="457200" indent="0" algn="l">
              <a:buNone/>
              <a:defRPr lang="es-ES" sz="14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1" rtl="0"/>
            <a:r>
              <a:rPr lang="es-ES" noProof="0" dirty="0"/>
              <a:t>Gráfico Smart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Editar</a:t>
            </a:r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Editar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Editar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Editar</a:t>
            </a:r>
          </a:p>
        </p:txBody>
      </p:sp>
      <p:sp>
        <p:nvSpPr>
          <p:cNvPr id="9" name="Marcador de texto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lang="es-ES"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Haga clic para editar el texto maestro</a:t>
            </a:r>
          </a:p>
        </p:txBody>
      </p:sp>
      <p:sp>
        <p:nvSpPr>
          <p:cNvPr id="15" name="Marcador de texto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lang="es-ES"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Haga clic para editar el texto maestro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lang="es-ES"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11" name="Marcador de texto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lang="es-ES"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contenid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1400" b="0" i="0">
                <a:solidFill>
                  <a:schemeClr val="bg1"/>
                </a:solidFill>
                <a:latin typeface="Arial" panose="02000503020000020003" pitchFamily="2" charset="0"/>
                <a:cs typeface="Arial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rtlCol="0" anchor="ctr">
            <a:noAutofit/>
          </a:bodyPr>
          <a:lstStyle>
            <a:lvl1pPr algn="l">
              <a:defRPr lang="es-ES" sz="8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  <a:br>
              <a:rPr lang="es-ES" noProof="0" dirty="0"/>
            </a:br>
            <a:r>
              <a:rPr lang="es-ES" noProof="0" dirty="0"/>
              <a:t>Título maestro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rtlCol="0" anchor="t"/>
          <a:lstStyle>
            <a:lvl1pPr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2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3" name="Marcador de posición de imagen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2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0" name="Marcador de posición de imagen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2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posición de imagen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2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Marcador de texto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Marcador de texto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texto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Maestro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4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s-E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 dirty="0"/>
              <a:t>Título maestro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s-E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D96EB741-6571-225B-B7A7-4AA9D1E618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0962" y="0"/>
            <a:ext cx="4667994" cy="6857998"/>
          </a:xfrm>
          <a:noFill/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s-ES" sz="8000" spc="1000" dirty="0">
                <a:solidFill>
                  <a:schemeClr val="tx2">
                    <a:alpha val="10000"/>
                  </a:schemeClr>
                </a:solidFill>
                <a:effectLst/>
                <a:latin typeface="+mj-lt"/>
              </a:defRPr>
            </a:lvl1pPr>
          </a:lstStyle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Muchas</a:t>
            </a:r>
          </a:p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Muchas</a:t>
            </a:r>
          </a:p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Muchas </a:t>
            </a:r>
          </a:p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Gracias</a:t>
            </a:r>
          </a:p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Gracias</a:t>
            </a:r>
          </a:p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Gracias</a:t>
            </a:r>
          </a:p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gracias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6826FD8D-780A-4913-0206-2F5C031F3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0962" y="1209784"/>
            <a:ext cx="4667994" cy="3186954"/>
          </a:xfrm>
          <a:noFill/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s-ES" sz="8000" spc="1000" dirty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marL="228600" marR="0" lvl="0" indent="-2286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noProof="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rtlCol="0" anchor="t"/>
          <a:lstStyle>
            <a:lvl1pPr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rtlCol="0"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s-ES"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lang="es-ES" spc="1000">
                <a:latin typeface="Felix Titling" pitchFamily="82" charset="77"/>
              </a:defRPr>
            </a:lvl2pPr>
            <a:lvl3pPr marL="914400" indent="0">
              <a:buNone/>
              <a:defRPr lang="es-ES" spc="1000">
                <a:latin typeface="Felix Titling" pitchFamily="82" charset="77"/>
              </a:defRPr>
            </a:lvl3pPr>
            <a:lvl4pPr marL="1371600" indent="0">
              <a:buNone/>
              <a:defRPr lang="es-ES" spc="1000">
                <a:latin typeface="Felix Titling" pitchFamily="82" charset="77"/>
              </a:defRPr>
            </a:lvl4pPr>
            <a:lvl5pPr marL="1828800" indent="0">
              <a:buNone/>
              <a:defRPr lang="es-ES" spc="1000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a 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22" name="Marcador de texto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23" name="Marcador de texto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4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rtlCol="0" anchor="ctr">
            <a:noAutofit/>
          </a:bodyPr>
          <a:lstStyle>
            <a:lvl1pPr algn="ctr">
              <a:defRPr lang="es-ES" sz="8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Título maestro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Título maestro</a:t>
            </a:r>
            <a:endParaRPr lang="es-ES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rtlCol="0" anchor="t">
            <a:noAutofit/>
          </a:bodyPr>
          <a:lstStyle>
            <a:lvl1pPr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Estilo del título maestro</a:t>
            </a:r>
          </a:p>
        </p:txBody>
      </p:sp>
      <p:sp>
        <p:nvSpPr>
          <p:cNvPr id="15" name="Marcador de posición de imagen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4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 rtlCol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lang="es-ES"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rtlCol="0" anchor="t"/>
          <a:lstStyle>
            <a:lvl1pPr algn="ctr">
              <a:defRPr lang="es-ES" sz="550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 dirty="0"/>
              <a:t>Haga clic para editar el patrón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Estilos de texto maestro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Estilos de texto maestro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rtlCol="0" anchor="ctr">
            <a:noAutofit/>
          </a:bodyPr>
          <a:lstStyle>
            <a:lvl1pPr marL="0" indent="0" algn="ctr">
              <a:buNone/>
              <a:defRPr lang="es-ES"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rtlCol="0" anchor="ctr">
            <a:noAutofit/>
          </a:bodyPr>
          <a:lstStyle>
            <a:lvl1pPr marL="0" indent="0" algn="ctr">
              <a:buNone/>
              <a:defRPr lang="es-ES"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rtlCol="0" anchor="ctr">
            <a:noAutofit/>
          </a:bodyPr>
          <a:lstStyle>
            <a:lvl1pPr marL="0" indent="0" algn="ctr">
              <a:buNone/>
              <a:defRPr lang="es-ES"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Texto maestro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rtlCol="0" anchor="ctr">
            <a:noAutofit/>
          </a:bodyPr>
          <a:lstStyle>
            <a:lvl1pPr marL="0" indent="0" algn="ctr">
              <a:buNone/>
              <a:defRPr lang="es-ES"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Texto maestro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rtlCol="0" anchor="ctr">
            <a:noAutofit/>
          </a:bodyPr>
          <a:lstStyle>
            <a:lvl1pPr marL="0" indent="0" algn="ctr">
              <a:buNone/>
              <a:defRPr lang="es-ES"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Texto maestro</a:t>
            </a:r>
          </a:p>
        </p:txBody>
      </p:sp>
      <p:sp>
        <p:nvSpPr>
          <p:cNvPr id="29" name="Marcador de texto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rtlCol="0" anchor="ctr">
            <a:noAutofit/>
          </a:bodyPr>
          <a:lstStyle>
            <a:lvl1pPr marL="0" indent="0" algn="ctr">
              <a:buNone/>
              <a:defRPr lang="es-ES"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Texto maestro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rtlCol="0" anchor="t"/>
          <a:lstStyle>
            <a:lvl1pPr algn="ctr"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 rtlCol="0">
            <a:noAutofit/>
          </a:bodyPr>
          <a:lstStyle>
            <a:lvl1pPr>
              <a:defRPr lang="es-ES" sz="3200"/>
            </a:lvl1pPr>
            <a:lvl2pPr marL="457200" indent="0" algn="l">
              <a:buNone/>
              <a:defRPr lang="es-ES" sz="14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1" rtl="0"/>
            <a:r>
              <a:rPr lang="es-ES" noProof="0" dirty="0"/>
              <a:t>Gráfico Smart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rtlCol="0" anchor="t"/>
          <a:lstStyle>
            <a:lvl1pPr algn="ctr"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es-ES" noProof="0"/>
              <a:t>0</a:t>
            </a:r>
          </a:p>
        </p:txBody>
      </p:sp>
      <p:sp>
        <p:nvSpPr>
          <p:cNvPr id="7" name="Marcador de texto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es-ES" noProof="0" dirty="0"/>
              <a:t>0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es-ES" noProof="0" dirty="0"/>
              <a:t>0</a:t>
            </a:r>
          </a:p>
        </p:txBody>
      </p:sp>
      <p:sp>
        <p:nvSpPr>
          <p:cNvPr id="15" name="Marcador de texto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3">
            <a:extLst>
              <a:ext uri="{FF2B5EF4-FFF2-40B4-BE49-F238E27FC236}">
                <a16:creationId xmlns:a16="http://schemas.microsoft.com/office/drawing/2014/main" id="{CB59D176-085F-4D98-7EAC-587AAF3883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496452"/>
            <a:ext cx="12192000" cy="992899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es-ES"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/>
              <a:t>Título maestro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35534993-EB28-20A0-649F-874B18BF0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2270"/>
            <a:ext cx="12192000" cy="992899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es-ES"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Título maestro</a:t>
            </a:r>
          </a:p>
        </p:txBody>
      </p:sp>
      <p:sp>
        <p:nvSpPr>
          <p:cNvPr id="45" name="Marcador de texto 3">
            <a:extLst>
              <a:ext uri="{FF2B5EF4-FFF2-40B4-BE49-F238E27FC236}">
                <a16:creationId xmlns:a16="http://schemas.microsoft.com/office/drawing/2014/main" id="{C343DEA5-C42E-2B07-9B4F-07365994A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80992"/>
            <a:ext cx="12192000" cy="992899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es-ES"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Título maestro</a:t>
            </a:r>
          </a:p>
        </p:txBody>
      </p:sp>
      <p:sp>
        <p:nvSpPr>
          <p:cNvPr id="46" name="Marcador de texto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919714"/>
            <a:ext cx="12192000" cy="992899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es-ES"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Título maestro</a:t>
            </a:r>
          </a:p>
        </p:txBody>
      </p:sp>
      <p:sp>
        <p:nvSpPr>
          <p:cNvPr id="42" name="Marcador de texto 3">
            <a:extLst>
              <a:ext uri="{FF2B5EF4-FFF2-40B4-BE49-F238E27FC236}">
                <a16:creationId xmlns:a16="http://schemas.microsoft.com/office/drawing/2014/main" id="{C6101C39-E513-BB9E-A945-D86FEDC7EC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197158"/>
            <a:ext cx="12192000" cy="992899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es-ES"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 dirty="0"/>
              <a:t>Título maestro</a:t>
            </a:r>
          </a:p>
        </p:txBody>
      </p:sp>
      <p:sp>
        <p:nvSpPr>
          <p:cNvPr id="41" name="Marcador de texto 3">
            <a:extLst>
              <a:ext uri="{FF2B5EF4-FFF2-40B4-BE49-F238E27FC236}">
                <a16:creationId xmlns:a16="http://schemas.microsoft.com/office/drawing/2014/main" id="{992DB54E-3FB3-A115-7CFE-06CB747E0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35880"/>
            <a:ext cx="12192000" cy="992899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es-ES"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 lang="es-ES">
                <a:latin typeface="Felix Titling" pitchFamily="82" charset="77"/>
              </a:defRPr>
            </a:lvl2pPr>
            <a:lvl3pPr marL="914400" indent="0">
              <a:buNone/>
              <a:defRPr lang="es-ES">
                <a:latin typeface="Felix Titling" pitchFamily="82" charset="77"/>
              </a:defRPr>
            </a:lvl3pPr>
            <a:lvl4pPr marL="1371600" indent="0">
              <a:buNone/>
              <a:defRPr lang="es-ES">
                <a:latin typeface="Felix Titling" pitchFamily="82" charset="77"/>
              </a:defRPr>
            </a:lvl4pPr>
            <a:lvl5pPr marL="1828800" indent="0">
              <a:buNone/>
              <a:defRPr lang="es-ES">
                <a:latin typeface="Felix Titling" pitchFamily="82" charset="77"/>
              </a:defRPr>
            </a:lvl5pPr>
          </a:lstStyle>
          <a:p>
            <a:pPr lvl="0" rtl="0"/>
            <a:r>
              <a:rPr lang="es-ES" noProof="0"/>
              <a:t>Título maestro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400" b="0" i="0"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s-E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 dirty="0"/>
              <a:t>Título maestro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rtlCol="0" anchor="t">
            <a:noAutofit/>
          </a:bodyPr>
          <a:lstStyle>
            <a:lvl1pPr>
              <a:defRPr lang="es-ES" sz="550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Estilo del título maestro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b="0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 rtlCol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lang="es-ES"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 dirty="0"/>
              <a:t>Haga clic para editar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pPr rtl="0"/>
            <a:fld id="{295C7AAE-A677-454A-8BDB-62A0650ACE9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rtlCol="0" anchor="ctr"/>
          <a:lstStyle>
            <a:lvl1pPr>
              <a:defRPr lang="es-ES"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Arial" panose="02000503020000020003" pitchFamily="2" charset="0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68" y="1039906"/>
            <a:ext cx="10871200" cy="58180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br>
              <a:rPr lang="es-ES" sz="11500" dirty="0"/>
            </a:br>
            <a:r>
              <a:rPr lang="es-ES" sz="11500" dirty="0"/>
              <a:t>				</a:t>
            </a:r>
            <a:r>
              <a:rPr lang="es-ES" sz="11500" dirty="0">
                <a:solidFill>
                  <a:srgbClr val="94753C"/>
                </a:solidFill>
              </a:rPr>
              <a:t>GETFIT</a:t>
            </a:r>
            <a:br>
              <a:rPr lang="es-ES" sz="11500" dirty="0"/>
            </a:br>
            <a:r>
              <a:rPr lang="es-ES" sz="13800" dirty="0">
                <a:solidFill>
                  <a:schemeClr val="bg1"/>
                </a:solidFill>
              </a:rPr>
              <a:t>Getfit</a:t>
            </a:r>
            <a:br>
              <a:rPr lang="es-ES" sz="11500" dirty="0"/>
            </a:br>
            <a:r>
              <a:rPr lang="es-ES" sz="11500" dirty="0"/>
              <a:t>		</a:t>
            </a:r>
            <a:r>
              <a:rPr lang="es-ES" sz="11500" dirty="0">
                <a:solidFill>
                  <a:srgbClr val="94753C"/>
                </a:solidFill>
              </a:rPr>
              <a:t>GETFIT</a:t>
            </a:r>
            <a:br>
              <a:rPr lang="es-ES" sz="11500" dirty="0"/>
            </a:br>
            <a:r>
              <a:rPr lang="es-ES" sz="11500" dirty="0"/>
              <a:t>			</a:t>
            </a:r>
            <a:r>
              <a:rPr lang="es-ES" sz="11500" dirty="0">
                <a:solidFill>
                  <a:srgbClr val="94753C"/>
                </a:solidFill>
              </a:rPr>
              <a:t>GETFIT</a:t>
            </a:r>
            <a:br>
              <a:rPr lang="es-ES" sz="11500" dirty="0"/>
            </a:br>
            <a:br>
              <a:rPr lang="es-ES" dirty="0"/>
            </a:br>
            <a:endParaRPr lang="es-E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171327-E529-B4E2-EFE8-A39CB45B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1" y="5901989"/>
            <a:ext cx="4301066" cy="46808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>
                <a:latin typeface="Sitka Text Semibold" pitchFamily="2" charset="0"/>
              </a:rPr>
              <a:t>Raul del Arco Lombardo | David Ricote Simal</a:t>
            </a: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EB960508-664E-398E-E263-9C3C7BAA36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12" r="10512"/>
          <a:stretch>
            <a:fillRect/>
          </a:stretch>
        </p:blipFill>
        <p:spPr>
          <a:xfrm>
            <a:off x="7528308" y="604554"/>
            <a:ext cx="4085468" cy="5136083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B33B1-88B6-5C4F-85B6-E0923A9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94F15-6863-BA77-9204-728D50014E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358823"/>
            <a:ext cx="6644109" cy="1426845"/>
          </a:xfrm>
        </p:spPr>
        <p:txBody>
          <a:bodyPr/>
          <a:lstStyle/>
          <a:p>
            <a:r>
              <a:rPr lang="es-ES" dirty="0"/>
              <a:t>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C6CF2-484F-1E6F-267B-A98A2DC4E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345" y="2547296"/>
            <a:ext cx="2227344" cy="677817"/>
          </a:xfrm>
        </p:spPr>
        <p:txBody>
          <a:bodyPr/>
          <a:lstStyle/>
          <a:p>
            <a:r>
              <a:rPr lang="es-ES" dirty="0"/>
              <a:t>Interactivo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19212E-D6E9-67EC-5BE5-F1D09C4D1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53363" y="2547296"/>
            <a:ext cx="2227344" cy="677817"/>
          </a:xfrm>
        </p:spPr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D7E5FC9-DE6C-F026-7F68-767BE571E1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68264" y="2479959"/>
            <a:ext cx="2227344" cy="677817"/>
          </a:xfrm>
        </p:spPr>
        <p:txBody>
          <a:bodyPr/>
          <a:lstStyle/>
          <a:p>
            <a:r>
              <a:rPr lang="es-ES" dirty="0"/>
              <a:t>Usabilidad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A4BDD7B-D99E-7E7D-8261-4DF732BEDA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9177" y="3225113"/>
            <a:ext cx="3114512" cy="2707233"/>
          </a:xfrm>
        </p:spPr>
        <p:txBody>
          <a:bodyPr/>
          <a:lstStyle/>
          <a:p>
            <a:pPr algn="ctr"/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Nuestro objetivo principal al diseñar la interfaz fue crear una experiencia de usuario agradable y fácil de usar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84F5776-2688-1ECE-1E31-3A8C5F6CF4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68414" y="3225112"/>
            <a:ext cx="3114512" cy="270723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Cada usuario tiene necesidades y objetivos diferentes, por lo que nos propusimos brindarles una experiencia personalizada y adaptada a su rol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C745E0F-B5D2-222F-9B11-F369522D4B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81096" y="3225113"/>
            <a:ext cx="3114512" cy="270723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H</a:t>
            </a:r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 sido diseñada con un enfoque centrado en el usuario, brindando una interfaz intuitiva y fácil de usar para una experiencia fluida y agradable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2803AD14-844E-A4D8-B771-FADC31E1BF4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s-ES" noProof="0" dirty="0"/>
              <a:t>GetFit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74EA59D-C9F6-3C85-078D-64EE53D2490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5C7AAE-A677-454A-8BDB-62A0650ACE98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021310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6BE0E09-98FD-58A5-7432-ED6CB364A949}"/>
              </a:ext>
            </a:extLst>
          </p:cNvPr>
          <p:cNvSpPr/>
          <p:nvPr/>
        </p:nvSpPr>
        <p:spPr>
          <a:xfrm>
            <a:off x="6242608" y="3056467"/>
            <a:ext cx="5310927" cy="1930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Sitka Text Semibold" pitchFamily="2" charset="0"/>
              </a:rPr>
              <a:t>Tiene funcionalidades específicas dentro de la aplicación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C88DFD1-B3CB-62AE-4F1B-41B1B1E28BF6}"/>
              </a:ext>
            </a:extLst>
          </p:cNvPr>
          <p:cNvSpPr/>
          <p:nvPr/>
        </p:nvSpPr>
        <p:spPr>
          <a:xfrm>
            <a:off x="636608" y="3056467"/>
            <a:ext cx="5310927" cy="1930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6">
                    <a:lumMod val="25000"/>
                  </a:schemeClr>
                </a:solidFill>
                <a:latin typeface="Sitka Text Semibold" pitchFamily="2" charset="0"/>
              </a:rPr>
              <a:t>T</a:t>
            </a:r>
            <a:r>
              <a:rPr lang="es-ES" b="0" i="0" dirty="0">
                <a:solidFill>
                  <a:schemeClr val="accent6">
                    <a:lumMod val="25000"/>
                  </a:schemeClr>
                </a:solidFill>
                <a:effectLst/>
                <a:latin typeface="Sitka Text Semibold" pitchFamily="2" charset="0"/>
              </a:rPr>
              <a:t>iene acceso y control completo sobre el sistema</a:t>
            </a:r>
            <a:endParaRPr lang="es-ES" dirty="0">
              <a:solidFill>
                <a:schemeClr val="accent6">
                  <a:lumMod val="25000"/>
                </a:schemeClr>
              </a:solidFill>
              <a:latin typeface="Sitka Text Semibold" pitchFamily="2" charset="0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8E5419D-EF3D-86C1-477C-E443CEC1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829733"/>
            <a:ext cx="10915076" cy="1004955"/>
          </a:xfrm>
        </p:spPr>
        <p:txBody>
          <a:bodyPr/>
          <a:lstStyle/>
          <a:p>
            <a:r>
              <a:rPr lang="es-ES" dirty="0"/>
              <a:t>Roles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F28E2D0-59BA-F81F-0AE5-DF6A9732C8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608" y="2557773"/>
            <a:ext cx="5310927" cy="723085"/>
          </a:xfrm>
        </p:spPr>
        <p:txBody>
          <a:bodyPr/>
          <a:lstStyle/>
          <a:p>
            <a:r>
              <a:rPr lang="es-ES" dirty="0"/>
              <a:t>Administrador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358E474-3F4F-2CC5-604F-A3EF3C87D6D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2609" y="2557772"/>
            <a:ext cx="5310927" cy="723085"/>
          </a:xfrm>
        </p:spPr>
        <p:txBody>
          <a:bodyPr/>
          <a:lstStyle/>
          <a:p>
            <a:r>
              <a:rPr lang="es-ES" dirty="0"/>
              <a:t>Usuario normal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3C4C05B8-B7A8-48DF-0ACD-E6443D35DFD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s-ES" noProof="0" dirty="0"/>
              <a:t>GetFit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4521A4D-A786-6263-3307-12E6663A3FA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5C7AAE-A677-454A-8BDB-62A0650ACE98}" type="slidenum">
              <a:rPr lang="es-ES" noProof="0" smtClean="0"/>
              <a:pPr rtl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14420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6D3D7D66-2609-16A9-B4D1-BF72B408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1500" dirty="0">
                <a:solidFill>
                  <a:schemeClr val="bg1">
                    <a:alpha val="10000"/>
                  </a:schemeClr>
                </a:solidFill>
              </a:rPr>
              <a:t>Backend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6B3F9AF5-C718-B93F-F3D0-430A81C90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1500" dirty="0"/>
              <a:t>Backend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461E7CA8-2973-858F-82B6-9FB234C872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sz="11500" dirty="0"/>
              <a:t>Backend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8195AFDE-6FA1-688F-0389-403D2CE831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sz="11500" dirty="0"/>
              <a:t>Backend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59AA7AE-DDDB-FB8C-E550-BE4C46FFF5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z="11500" dirty="0"/>
              <a:t>Backend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7F2F904A-8754-0D42-B58F-E0B580F378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11500" dirty="0"/>
              <a:t>Backend</a:t>
            </a:r>
          </a:p>
        </p:txBody>
      </p:sp>
      <p:pic>
        <p:nvPicPr>
          <p:cNvPr id="30" name="Marcador de posición de imagen 29">
            <a:extLst>
              <a:ext uri="{FF2B5EF4-FFF2-40B4-BE49-F238E27FC236}">
                <a16:creationId xmlns:a16="http://schemas.microsoft.com/office/drawing/2014/main" id="{1317669E-C4F2-6E98-B151-F5E0233243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595" r="29595"/>
          <a:stretch>
            <a:fillRect/>
          </a:stretch>
        </p:blipFill>
        <p:spPr>
          <a:xfrm>
            <a:off x="7074342" y="-118534"/>
            <a:ext cx="5278525" cy="7112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0"/>
          </a:effectLst>
        </p:spPr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BBA7286-972E-0968-3EF8-A44E4A4F35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z="11500" dirty="0">
                <a:solidFill>
                  <a:schemeClr val="bg1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57722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0A56B6AF-75B9-C474-7331-5FB3FCF9736B}"/>
              </a:ext>
            </a:extLst>
          </p:cNvPr>
          <p:cNvSpPr/>
          <p:nvPr/>
        </p:nvSpPr>
        <p:spPr>
          <a:xfrm>
            <a:off x="0" y="0"/>
            <a:ext cx="5198533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81F50C6-3728-2CC9-AC16-B9095603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9" y="0"/>
            <a:ext cx="7375003" cy="1388533"/>
          </a:xfrm>
        </p:spPr>
        <p:txBody>
          <a:bodyPr/>
          <a:lstStyle/>
          <a:p>
            <a:r>
              <a:rPr lang="es-ES" sz="6600" dirty="0">
                <a:solidFill>
                  <a:schemeClr val="accent5">
                    <a:lumMod val="25000"/>
                  </a:schemeClr>
                </a:solidFill>
              </a:rPr>
              <a:t>Tecnologías</a:t>
            </a:r>
            <a:endParaRPr lang="es-E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40F3661-0F2B-09F4-E703-A2D294CE0A84}"/>
              </a:ext>
            </a:extLst>
          </p:cNvPr>
          <p:cNvSpPr/>
          <p:nvPr/>
        </p:nvSpPr>
        <p:spPr>
          <a:xfrm>
            <a:off x="5918200" y="1388533"/>
            <a:ext cx="5782733" cy="8297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itka Text Semibold" pitchFamily="2" charset="0"/>
              </a:rPr>
              <a:t>Spring Tool Suite 4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D4C3A20-6EA9-4851-BD95-38A4F7231E75}"/>
              </a:ext>
            </a:extLst>
          </p:cNvPr>
          <p:cNvSpPr/>
          <p:nvPr/>
        </p:nvSpPr>
        <p:spPr>
          <a:xfrm>
            <a:off x="5918199" y="3179233"/>
            <a:ext cx="5782733" cy="8297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itka Text Semibold" pitchFamily="2" charset="0"/>
              </a:rPr>
              <a:t>Spring Security 5.6.2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E77E813-0734-FCF7-233B-55F0633BAF40}"/>
              </a:ext>
            </a:extLst>
          </p:cNvPr>
          <p:cNvSpPr/>
          <p:nvPr/>
        </p:nvSpPr>
        <p:spPr>
          <a:xfrm>
            <a:off x="5918199" y="4969933"/>
            <a:ext cx="5782733" cy="8297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itka Text Semibold" pitchFamily="2" charset="0"/>
              </a:rPr>
              <a:t>JSON Web Token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8AA91FBB-EEA0-DB9A-67C6-7838D0C4A800}"/>
              </a:ext>
            </a:extLst>
          </p:cNvPr>
          <p:cNvSpPr/>
          <p:nvPr/>
        </p:nvSpPr>
        <p:spPr>
          <a:xfrm>
            <a:off x="8487831" y="2370667"/>
            <a:ext cx="643467" cy="651933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B0F7F526-7AEB-816B-CC7D-4CC1F69D38F0}"/>
              </a:ext>
            </a:extLst>
          </p:cNvPr>
          <p:cNvSpPr/>
          <p:nvPr/>
        </p:nvSpPr>
        <p:spPr>
          <a:xfrm>
            <a:off x="8487830" y="4186766"/>
            <a:ext cx="643467" cy="651933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08B23E9-8CD1-6EF5-BBFB-AEE20053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632074"/>
            <a:ext cx="4212942" cy="55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797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7706039-A2C5-000C-C04D-BE647DC5ECED}"/>
              </a:ext>
            </a:extLst>
          </p:cNvPr>
          <p:cNvSpPr txBox="1">
            <a:spLocks/>
          </p:cNvSpPr>
          <p:nvPr/>
        </p:nvSpPr>
        <p:spPr>
          <a:xfrm>
            <a:off x="783677" y="0"/>
            <a:ext cx="7156551" cy="99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8000" b="0" i="0" kern="1200" spc="1000" baseline="0">
                <a:solidFill>
                  <a:schemeClr val="bg1">
                    <a:alpha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2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Felix Titling" pitchFamily="82" charset="77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FRONTEND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ED2F429E-EB8F-ED3B-CED1-C2D86F9B14FA}"/>
              </a:ext>
            </a:extLst>
          </p:cNvPr>
          <p:cNvSpPr txBox="1">
            <a:spLocks/>
          </p:cNvSpPr>
          <p:nvPr/>
        </p:nvSpPr>
        <p:spPr>
          <a:xfrm>
            <a:off x="783677" y="941436"/>
            <a:ext cx="7156551" cy="99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8000" b="0" i="0" kern="1200" spc="1000" baseline="0">
                <a:solidFill>
                  <a:schemeClr val="bg1">
                    <a:alpha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2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Felix Titling" pitchFamily="82" charset="77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FRONTEND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2176DC1F-B12E-7FC7-1965-57AF797F940A}"/>
              </a:ext>
            </a:extLst>
          </p:cNvPr>
          <p:cNvSpPr txBox="1">
            <a:spLocks/>
          </p:cNvSpPr>
          <p:nvPr/>
        </p:nvSpPr>
        <p:spPr>
          <a:xfrm>
            <a:off x="783676" y="1978395"/>
            <a:ext cx="7156551" cy="99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8000" b="0" i="0" kern="1200" spc="1000" baseline="0">
                <a:solidFill>
                  <a:schemeClr val="bg1">
                    <a:alpha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2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Felix Titling" pitchFamily="82" charset="77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FRONTEND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2CDB769-F8D8-9B9B-FBFF-3817EBAF28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3675" y="3015354"/>
            <a:ext cx="7156551" cy="992899"/>
          </a:xfrm>
        </p:spPr>
        <p:txBody>
          <a:bodyPr/>
          <a:lstStyle/>
          <a:p>
            <a:r>
              <a:rPr lang="es-ES" dirty="0"/>
              <a:t>FRONTEND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071F89F4-DA26-DBF0-8506-89175B173B77}"/>
              </a:ext>
            </a:extLst>
          </p:cNvPr>
          <p:cNvSpPr txBox="1">
            <a:spLocks/>
          </p:cNvSpPr>
          <p:nvPr/>
        </p:nvSpPr>
        <p:spPr>
          <a:xfrm>
            <a:off x="783673" y="3908182"/>
            <a:ext cx="7156551" cy="99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8000" b="0" i="0" kern="1200" spc="1000" baseline="0">
                <a:solidFill>
                  <a:schemeClr val="bg1">
                    <a:alpha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200" kern="1200" spc="50" baseline="0">
                <a:solidFill>
                  <a:schemeClr val="tx1"/>
                </a:solidFill>
                <a:latin typeface="Felix Titling" pitchFamily="8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Felix Titling" pitchFamily="82" charset="77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FRONTEND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7CB1D8-CEAB-F9A5-0046-4B5E82F3D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674" y="5886577"/>
            <a:ext cx="7156551" cy="992899"/>
          </a:xfrm>
        </p:spPr>
        <p:txBody>
          <a:bodyPr/>
          <a:lstStyle/>
          <a:p>
            <a:r>
              <a:rPr lang="es-ES" dirty="0"/>
              <a:t>FRONTEND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21BB9BC-3BF4-0A0E-32CF-96D188A332D2}"/>
              </a:ext>
            </a:extLst>
          </p:cNvPr>
          <p:cNvSpPr/>
          <p:nvPr/>
        </p:nvSpPr>
        <p:spPr>
          <a:xfrm>
            <a:off x="5791201" y="-84668"/>
            <a:ext cx="6400800" cy="715433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27579DF-21A7-34A4-12F6-B3334FA3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20" y="314487"/>
            <a:ext cx="5942380" cy="594238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B250529-4785-0FEC-B17D-EBE596E8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73" y="4893677"/>
            <a:ext cx="7217511" cy="992899"/>
          </a:xfrm>
        </p:spPr>
        <p:txBody>
          <a:bodyPr/>
          <a:lstStyle/>
          <a:p>
            <a:r>
              <a:rPr lang="es-E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02009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2E3F553-D880-E59C-B46A-7F27CF57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9" y="358625"/>
            <a:ext cx="7041694" cy="1335273"/>
          </a:xfrm>
        </p:spPr>
        <p:txBody>
          <a:bodyPr/>
          <a:lstStyle/>
          <a:p>
            <a:r>
              <a:rPr lang="es-ES" sz="6600" dirty="0">
                <a:solidFill>
                  <a:schemeClr val="accent2">
                    <a:lumMod val="50000"/>
                  </a:schemeClr>
                </a:solidFill>
              </a:rPr>
              <a:t>Tecnologías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0055B5-C05A-A823-EC14-C9B1D7E83846}"/>
              </a:ext>
            </a:extLst>
          </p:cNvPr>
          <p:cNvSpPr/>
          <p:nvPr/>
        </p:nvSpPr>
        <p:spPr>
          <a:xfrm>
            <a:off x="7018867" y="0"/>
            <a:ext cx="5173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85B9BA-361F-69F5-1690-F970504F9B13}"/>
              </a:ext>
            </a:extLst>
          </p:cNvPr>
          <p:cNvSpPr/>
          <p:nvPr/>
        </p:nvSpPr>
        <p:spPr>
          <a:xfrm>
            <a:off x="792919" y="1637656"/>
            <a:ext cx="5782733" cy="829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itka Text Semibold" pitchFamily="2" charset="0"/>
              </a:rPr>
              <a:t>Angular 13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6762AD3-A953-87AC-C3B0-C456F6D6419B}"/>
              </a:ext>
            </a:extLst>
          </p:cNvPr>
          <p:cNvSpPr/>
          <p:nvPr/>
        </p:nvSpPr>
        <p:spPr>
          <a:xfrm>
            <a:off x="792917" y="3560877"/>
            <a:ext cx="5782733" cy="829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itka Text Semibold" pitchFamily="2" charset="0"/>
              </a:rPr>
              <a:t>Angular Material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21D2B8-0315-3B70-FFB7-702D54ABB70B}"/>
              </a:ext>
            </a:extLst>
          </p:cNvPr>
          <p:cNvSpPr/>
          <p:nvPr/>
        </p:nvSpPr>
        <p:spPr>
          <a:xfrm>
            <a:off x="792917" y="5484098"/>
            <a:ext cx="5782733" cy="829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itka Text Semibold" pitchFamily="2" charset="0"/>
              </a:rPr>
              <a:t>Bootstrap 5</a:t>
            </a: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236369A1-0CAD-E561-B687-E344BAD61226}"/>
              </a:ext>
            </a:extLst>
          </p:cNvPr>
          <p:cNvSpPr/>
          <p:nvPr/>
        </p:nvSpPr>
        <p:spPr>
          <a:xfrm>
            <a:off x="3362549" y="2645190"/>
            <a:ext cx="643467" cy="65193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59ACA50C-DE6C-FF39-A147-3FF59DDDF287}"/>
              </a:ext>
            </a:extLst>
          </p:cNvPr>
          <p:cNvSpPr/>
          <p:nvPr/>
        </p:nvSpPr>
        <p:spPr>
          <a:xfrm>
            <a:off x="3362549" y="4654365"/>
            <a:ext cx="643467" cy="65193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D835BB5-B0FE-D4C6-B0B1-6694EC92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005" y="833966"/>
            <a:ext cx="3593123" cy="51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2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id="{7C5B3E8C-27EB-6042-F295-ED15F685C9A8}"/>
              </a:ext>
            </a:extLst>
          </p:cNvPr>
          <p:cNvSpPr/>
          <p:nvPr/>
        </p:nvSpPr>
        <p:spPr>
          <a:xfrm>
            <a:off x="0" y="-1"/>
            <a:ext cx="12191999" cy="6858001"/>
          </a:xfrm>
          <a:prstGeom prst="ellipse">
            <a:avLst/>
          </a:prstGeom>
          <a:solidFill>
            <a:srgbClr val="94753C"/>
          </a:solidFill>
          <a:ln>
            <a:solidFill>
              <a:srgbClr val="68502D"/>
            </a:solidFill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953FD73-3C20-1A2D-592F-07E39561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9399"/>
            <a:ext cx="12192000" cy="25518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dirty="0"/>
              <a:t>Funcionamiento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6A50566-A544-45FD-3EA5-98A56BFA443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rgbClr val="94753C"/>
                </a:solidFill>
              </a:rPr>
              <a:t>GetFit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F15EB22-D187-64BD-D2F1-25063327CD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295C7AAE-A677-454A-8BDB-62A0650ACE98}" type="slidenum">
              <a:rPr lang="es-ES" smtClean="0">
                <a:solidFill>
                  <a:srgbClr val="94753C"/>
                </a:solidFill>
              </a:rPr>
              <a:pPr rtl="0"/>
              <a:t>8</a:t>
            </a:fld>
            <a:endParaRPr lang="es-ES" dirty="0">
              <a:solidFill>
                <a:srgbClr val="9475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6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6612927_TF89238778_Win32" id="{AF17A5D6-75AF-4CDA-AA56-F25C271E1BED}" vid="{B8210568-5847-413D-85AC-870DE6B03FB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resumen del producto</Template>
  <TotalTime>118</TotalTime>
  <Words>157</Words>
  <Application>Microsoft Office PowerPoint</Application>
  <PresentationFormat>Panorámica</PresentationFormat>
  <Paragraphs>46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Felix Titling</vt:lpstr>
      <vt:lpstr>Sitka Text Semibold</vt:lpstr>
      <vt:lpstr>Söhne</vt:lpstr>
      <vt:lpstr>Diseño personalizado</vt:lpstr>
      <vt:lpstr>     GETFIT Getfit   GETFIT    GETFIT  </vt:lpstr>
      <vt:lpstr>Objetivos</vt:lpstr>
      <vt:lpstr>Roles</vt:lpstr>
      <vt:lpstr>Backend</vt:lpstr>
      <vt:lpstr>Tecnologías</vt:lpstr>
      <vt:lpstr>FRONTEND</vt:lpstr>
      <vt:lpstr>Tecnologías</vt:lpstr>
      <vt:lpstr>Funcionamiento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GETFIT GETFIT Getfit GETFIT GETFIT GETFIT </dc:title>
  <dc:creator>raul del arco</dc:creator>
  <cp:lastModifiedBy>Arco Lombardo, Raúl del</cp:lastModifiedBy>
  <cp:revision>4</cp:revision>
  <dcterms:created xsi:type="dcterms:W3CDTF">2023-06-12T19:15:05Z</dcterms:created>
  <dcterms:modified xsi:type="dcterms:W3CDTF">2023-06-13T16:50:52Z</dcterms:modified>
</cp:coreProperties>
</file>