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03F1A-8348-44E1-B381-5C613823E00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EA2875-E8C7-46A5-93B4-080CD34204F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Input Data/Rules</a:t>
          </a:r>
        </a:p>
      </dgm:t>
    </dgm:pt>
    <dgm:pt modelId="{CCFF7ABF-70E7-4F3A-B796-465BCD3AAC5E}" type="parTrans" cxnId="{9E66C3DB-0B25-4988-A014-34979B2EF21A}">
      <dgm:prSet/>
      <dgm:spPr/>
      <dgm:t>
        <a:bodyPr/>
        <a:lstStyle/>
        <a:p>
          <a:endParaRPr lang="de-DE"/>
        </a:p>
      </dgm:t>
    </dgm:pt>
    <dgm:pt modelId="{775580C2-5F95-4332-93DD-B150B41B3AB8}" type="sibTrans" cxnId="{9E66C3DB-0B25-4988-A014-34979B2EF21A}">
      <dgm:prSet/>
      <dgm:spPr/>
      <dgm:t>
        <a:bodyPr/>
        <a:lstStyle/>
        <a:p>
          <a:endParaRPr lang="de-DE"/>
        </a:p>
      </dgm:t>
    </dgm:pt>
    <dgm:pt modelId="{89A8B0EB-0ACA-42EC-8A98-992C670275E6}">
      <dgm:prSet phldrT="[Text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Traditionelle Programmierung</a:t>
          </a:r>
        </a:p>
      </dgm:t>
    </dgm:pt>
    <dgm:pt modelId="{46D201B8-3117-4BA7-BF72-DBD43C6F01F1}" type="parTrans" cxnId="{4A860285-42C7-4857-A0C5-980579CD6105}">
      <dgm:prSet/>
      <dgm:spPr/>
      <dgm:t>
        <a:bodyPr/>
        <a:lstStyle/>
        <a:p>
          <a:endParaRPr lang="de-DE"/>
        </a:p>
      </dgm:t>
    </dgm:pt>
    <dgm:pt modelId="{F2653E72-ACE4-437F-AF32-4E0972ECAECD}" type="sibTrans" cxnId="{4A860285-42C7-4857-A0C5-980579CD6105}">
      <dgm:prSet/>
      <dgm:spPr/>
      <dgm:t>
        <a:bodyPr/>
        <a:lstStyle/>
        <a:p>
          <a:endParaRPr lang="de-DE"/>
        </a:p>
      </dgm:t>
    </dgm:pt>
    <dgm:pt modelId="{4F55E93F-970A-4E47-8381-39972B774549}">
      <dgm:prSet phldrT="[Text]"/>
      <dgm:spPr/>
      <dgm:t>
        <a:bodyPr/>
        <a:lstStyle/>
        <a:p>
          <a:r>
            <a:rPr lang="de-DE" dirty="0"/>
            <a:t>Output Data</a:t>
          </a:r>
        </a:p>
      </dgm:t>
    </dgm:pt>
    <dgm:pt modelId="{E8656E3F-7758-457C-910F-7DF8628EEBA7}" type="parTrans" cxnId="{F901BEC3-9E74-4816-A58E-0C6C2E1B9965}">
      <dgm:prSet/>
      <dgm:spPr/>
      <dgm:t>
        <a:bodyPr/>
        <a:lstStyle/>
        <a:p>
          <a:endParaRPr lang="de-DE"/>
        </a:p>
      </dgm:t>
    </dgm:pt>
    <dgm:pt modelId="{2233F207-81D2-4272-A61B-7A88E10FB925}" type="sibTrans" cxnId="{F901BEC3-9E74-4816-A58E-0C6C2E1B9965}">
      <dgm:prSet/>
      <dgm:spPr/>
      <dgm:t>
        <a:bodyPr/>
        <a:lstStyle/>
        <a:p>
          <a:endParaRPr lang="de-DE"/>
        </a:p>
      </dgm:t>
    </dgm:pt>
    <dgm:pt modelId="{1158747E-602F-4290-B4F5-B3D4772D36B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Input/Output Data</a:t>
          </a:r>
        </a:p>
      </dgm:t>
    </dgm:pt>
    <dgm:pt modelId="{607E180B-2353-4CE7-9DE6-573524058F3D}" type="parTrans" cxnId="{88F21E9E-9D50-4144-9701-028A6960B7A0}">
      <dgm:prSet/>
      <dgm:spPr/>
      <dgm:t>
        <a:bodyPr/>
        <a:lstStyle/>
        <a:p>
          <a:endParaRPr lang="de-DE"/>
        </a:p>
      </dgm:t>
    </dgm:pt>
    <dgm:pt modelId="{78E1C5AD-DE09-47A1-ADD9-989F91294B0C}" type="sibTrans" cxnId="{88F21E9E-9D50-4144-9701-028A6960B7A0}">
      <dgm:prSet/>
      <dgm:spPr/>
      <dgm:t>
        <a:bodyPr/>
        <a:lstStyle/>
        <a:p>
          <a:endParaRPr lang="de-DE"/>
        </a:p>
      </dgm:t>
    </dgm:pt>
    <dgm:pt modelId="{1E658189-F373-459D-BF78-C62FC57E1844}">
      <dgm:prSet phldrT="[Text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Machine Learning</a:t>
          </a:r>
        </a:p>
      </dgm:t>
    </dgm:pt>
    <dgm:pt modelId="{0C9F25E6-CCB8-448B-ABDF-9440DEC5C6CD}" type="parTrans" cxnId="{D50CABD7-A835-4CEB-A3A4-4592B44A2B6E}">
      <dgm:prSet/>
      <dgm:spPr/>
      <dgm:t>
        <a:bodyPr/>
        <a:lstStyle/>
        <a:p>
          <a:endParaRPr lang="de-DE"/>
        </a:p>
      </dgm:t>
    </dgm:pt>
    <dgm:pt modelId="{D19149AB-0EE7-4A26-A1E1-32812EACD2D6}" type="sibTrans" cxnId="{D50CABD7-A835-4CEB-A3A4-4592B44A2B6E}">
      <dgm:prSet/>
      <dgm:spPr/>
      <dgm:t>
        <a:bodyPr/>
        <a:lstStyle/>
        <a:p>
          <a:endParaRPr lang="de-DE"/>
        </a:p>
      </dgm:t>
    </dgm:pt>
    <dgm:pt modelId="{A6F50B22-DBCE-4028-B192-6208D3051CEC}">
      <dgm:prSet phldrT="[Text]"/>
      <dgm:spPr/>
      <dgm:t>
        <a:bodyPr/>
        <a:lstStyle/>
        <a:p>
          <a:r>
            <a:rPr lang="de-DE" dirty="0"/>
            <a:t>Rules</a:t>
          </a:r>
        </a:p>
      </dgm:t>
    </dgm:pt>
    <dgm:pt modelId="{B8ABE6E8-4A3C-492F-8C05-C4667627C5D6}" type="parTrans" cxnId="{A1D40125-32D8-4D20-8DA3-93AFBCD4B00F}">
      <dgm:prSet/>
      <dgm:spPr/>
      <dgm:t>
        <a:bodyPr/>
        <a:lstStyle/>
        <a:p>
          <a:endParaRPr lang="de-DE"/>
        </a:p>
      </dgm:t>
    </dgm:pt>
    <dgm:pt modelId="{E5F13A3D-D452-45EF-9291-D6141F4EFC35}" type="sibTrans" cxnId="{A1D40125-32D8-4D20-8DA3-93AFBCD4B00F}">
      <dgm:prSet/>
      <dgm:spPr/>
      <dgm:t>
        <a:bodyPr/>
        <a:lstStyle/>
        <a:p>
          <a:endParaRPr lang="de-DE"/>
        </a:p>
      </dgm:t>
    </dgm:pt>
    <dgm:pt modelId="{0C98B842-6B84-469E-8489-F81B1F366FC9}" type="pres">
      <dgm:prSet presAssocID="{2D703F1A-8348-44E1-B381-5C613823E008}" presName="Name0" presStyleCnt="0">
        <dgm:presLayoutVars>
          <dgm:dir/>
          <dgm:animLvl val="lvl"/>
          <dgm:resizeHandles val="exact"/>
        </dgm:presLayoutVars>
      </dgm:prSet>
      <dgm:spPr/>
    </dgm:pt>
    <dgm:pt modelId="{0F45C4EA-4285-4BF1-B2B1-F50061236ADF}" type="pres">
      <dgm:prSet presAssocID="{3EEA2875-E8C7-46A5-93B4-080CD34204F7}" presName="vertFlow" presStyleCnt="0"/>
      <dgm:spPr/>
    </dgm:pt>
    <dgm:pt modelId="{CD4A3607-7A9B-4AF4-A930-39DB196F8B33}" type="pres">
      <dgm:prSet presAssocID="{3EEA2875-E8C7-46A5-93B4-080CD34204F7}" presName="header" presStyleLbl="node1" presStyleIdx="0" presStyleCnt="2"/>
      <dgm:spPr/>
    </dgm:pt>
    <dgm:pt modelId="{0D2ABBBF-3B72-4E3A-AF57-3315615D0504}" type="pres">
      <dgm:prSet presAssocID="{46D201B8-3117-4BA7-BF72-DBD43C6F01F1}" presName="parTrans" presStyleLbl="sibTrans2D1" presStyleIdx="0" presStyleCnt="4"/>
      <dgm:spPr/>
    </dgm:pt>
    <dgm:pt modelId="{D50AB8DE-BCD8-4296-B61D-D0189196AC5B}" type="pres">
      <dgm:prSet presAssocID="{89A8B0EB-0ACA-42EC-8A98-992C670275E6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39EDEEA1-9AD3-4117-A097-C8D2AA5BDECE}" type="pres">
      <dgm:prSet presAssocID="{F2653E72-ACE4-437F-AF32-4E0972ECAECD}" presName="sibTrans" presStyleLbl="sibTrans2D1" presStyleIdx="1" presStyleCnt="4"/>
      <dgm:spPr/>
    </dgm:pt>
    <dgm:pt modelId="{8F9D2DB7-8B9B-474F-87EE-273F9F7CFF36}" type="pres">
      <dgm:prSet presAssocID="{4F55E93F-970A-4E47-8381-39972B774549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1E97B717-5221-4013-ACED-C3BC5AF710F7}" type="pres">
      <dgm:prSet presAssocID="{3EEA2875-E8C7-46A5-93B4-080CD34204F7}" presName="hSp" presStyleCnt="0"/>
      <dgm:spPr/>
    </dgm:pt>
    <dgm:pt modelId="{AC856F10-95D9-4780-A881-44961FDAAA7B}" type="pres">
      <dgm:prSet presAssocID="{1158747E-602F-4290-B4F5-B3D4772D36B8}" presName="vertFlow" presStyleCnt="0"/>
      <dgm:spPr/>
    </dgm:pt>
    <dgm:pt modelId="{8CF00B0F-DBE9-420E-9A67-F2034DCF8537}" type="pres">
      <dgm:prSet presAssocID="{1158747E-602F-4290-B4F5-B3D4772D36B8}" presName="header" presStyleLbl="node1" presStyleIdx="1" presStyleCnt="2"/>
      <dgm:spPr/>
    </dgm:pt>
    <dgm:pt modelId="{994239CB-0296-47AF-8941-61B759E3EF7F}" type="pres">
      <dgm:prSet presAssocID="{0C9F25E6-CCB8-448B-ABDF-9440DEC5C6CD}" presName="parTrans" presStyleLbl="sibTrans2D1" presStyleIdx="2" presStyleCnt="4"/>
      <dgm:spPr/>
    </dgm:pt>
    <dgm:pt modelId="{E825BFFE-D7E0-4A46-B46F-02F3489E31B1}" type="pres">
      <dgm:prSet presAssocID="{1E658189-F373-459D-BF78-C62FC57E1844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F1A3741F-CE49-40E9-842F-37740065C06F}" type="pres">
      <dgm:prSet presAssocID="{D19149AB-0EE7-4A26-A1E1-32812EACD2D6}" presName="sibTrans" presStyleLbl="sibTrans2D1" presStyleIdx="3" presStyleCnt="4"/>
      <dgm:spPr/>
    </dgm:pt>
    <dgm:pt modelId="{0C016BE7-EFF7-4047-BAB1-BD2241F83FE9}" type="pres">
      <dgm:prSet presAssocID="{A6F50B22-DBCE-4028-B192-6208D3051CEC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90454615-134E-4F4A-991C-050C2DC69F15}" type="presOf" srcId="{2D703F1A-8348-44E1-B381-5C613823E008}" destId="{0C98B842-6B84-469E-8489-F81B1F366FC9}" srcOrd="0" destOrd="0" presId="urn:microsoft.com/office/officeart/2005/8/layout/lProcess1"/>
    <dgm:cxn modelId="{A1D40125-32D8-4D20-8DA3-93AFBCD4B00F}" srcId="{1158747E-602F-4290-B4F5-B3D4772D36B8}" destId="{A6F50B22-DBCE-4028-B192-6208D3051CEC}" srcOrd="1" destOrd="0" parTransId="{B8ABE6E8-4A3C-492F-8C05-C4667627C5D6}" sibTransId="{E5F13A3D-D452-45EF-9291-D6141F4EFC35}"/>
    <dgm:cxn modelId="{17C59C27-2D6A-4825-B49A-0FB875C77375}" type="presOf" srcId="{F2653E72-ACE4-437F-AF32-4E0972ECAECD}" destId="{39EDEEA1-9AD3-4117-A097-C8D2AA5BDECE}" srcOrd="0" destOrd="0" presId="urn:microsoft.com/office/officeart/2005/8/layout/lProcess1"/>
    <dgm:cxn modelId="{57FCEF2D-DE9D-4975-BE3A-DE2DDF0F18A2}" type="presOf" srcId="{3EEA2875-E8C7-46A5-93B4-080CD34204F7}" destId="{CD4A3607-7A9B-4AF4-A930-39DB196F8B33}" srcOrd="0" destOrd="0" presId="urn:microsoft.com/office/officeart/2005/8/layout/lProcess1"/>
    <dgm:cxn modelId="{B1C7686D-A870-42D2-A98E-8FB2575AB9E3}" type="presOf" srcId="{4F55E93F-970A-4E47-8381-39972B774549}" destId="{8F9D2DB7-8B9B-474F-87EE-273F9F7CFF36}" srcOrd="0" destOrd="0" presId="urn:microsoft.com/office/officeart/2005/8/layout/lProcess1"/>
    <dgm:cxn modelId="{4A860285-42C7-4857-A0C5-980579CD6105}" srcId="{3EEA2875-E8C7-46A5-93B4-080CD34204F7}" destId="{89A8B0EB-0ACA-42EC-8A98-992C670275E6}" srcOrd="0" destOrd="0" parTransId="{46D201B8-3117-4BA7-BF72-DBD43C6F01F1}" sibTransId="{F2653E72-ACE4-437F-AF32-4E0972ECAECD}"/>
    <dgm:cxn modelId="{4D78F48C-AAF8-4595-BC7A-6E2A17D003C4}" type="presOf" srcId="{1158747E-602F-4290-B4F5-B3D4772D36B8}" destId="{8CF00B0F-DBE9-420E-9A67-F2034DCF8537}" srcOrd="0" destOrd="0" presId="urn:microsoft.com/office/officeart/2005/8/layout/lProcess1"/>
    <dgm:cxn modelId="{EEEBDA98-C9AF-422E-AD50-F373ADB519E2}" type="presOf" srcId="{D19149AB-0EE7-4A26-A1E1-32812EACD2D6}" destId="{F1A3741F-CE49-40E9-842F-37740065C06F}" srcOrd="0" destOrd="0" presId="urn:microsoft.com/office/officeart/2005/8/layout/lProcess1"/>
    <dgm:cxn modelId="{88F21E9E-9D50-4144-9701-028A6960B7A0}" srcId="{2D703F1A-8348-44E1-B381-5C613823E008}" destId="{1158747E-602F-4290-B4F5-B3D4772D36B8}" srcOrd="1" destOrd="0" parTransId="{607E180B-2353-4CE7-9DE6-573524058F3D}" sibTransId="{78E1C5AD-DE09-47A1-ADD9-989F91294B0C}"/>
    <dgm:cxn modelId="{2B19689F-8F2B-45F9-A9CA-E4262ABBE0EB}" type="presOf" srcId="{46D201B8-3117-4BA7-BF72-DBD43C6F01F1}" destId="{0D2ABBBF-3B72-4E3A-AF57-3315615D0504}" srcOrd="0" destOrd="0" presId="urn:microsoft.com/office/officeart/2005/8/layout/lProcess1"/>
    <dgm:cxn modelId="{50E400B4-228B-41FE-9333-1EBB1D04BC77}" type="presOf" srcId="{0C9F25E6-CCB8-448B-ABDF-9440DEC5C6CD}" destId="{994239CB-0296-47AF-8941-61B759E3EF7F}" srcOrd="0" destOrd="0" presId="urn:microsoft.com/office/officeart/2005/8/layout/lProcess1"/>
    <dgm:cxn modelId="{EAD703C0-498C-4E9D-B5E9-F12D4D10676E}" type="presOf" srcId="{A6F50B22-DBCE-4028-B192-6208D3051CEC}" destId="{0C016BE7-EFF7-4047-BAB1-BD2241F83FE9}" srcOrd="0" destOrd="0" presId="urn:microsoft.com/office/officeart/2005/8/layout/lProcess1"/>
    <dgm:cxn modelId="{F901BEC3-9E74-4816-A58E-0C6C2E1B9965}" srcId="{3EEA2875-E8C7-46A5-93B4-080CD34204F7}" destId="{4F55E93F-970A-4E47-8381-39972B774549}" srcOrd="1" destOrd="0" parTransId="{E8656E3F-7758-457C-910F-7DF8628EEBA7}" sibTransId="{2233F207-81D2-4272-A61B-7A88E10FB925}"/>
    <dgm:cxn modelId="{F8D7B7D4-2543-42FE-B707-091E83932357}" type="presOf" srcId="{1E658189-F373-459D-BF78-C62FC57E1844}" destId="{E825BFFE-D7E0-4A46-B46F-02F3489E31B1}" srcOrd="0" destOrd="0" presId="urn:microsoft.com/office/officeart/2005/8/layout/lProcess1"/>
    <dgm:cxn modelId="{D50CABD7-A835-4CEB-A3A4-4592B44A2B6E}" srcId="{1158747E-602F-4290-B4F5-B3D4772D36B8}" destId="{1E658189-F373-459D-BF78-C62FC57E1844}" srcOrd="0" destOrd="0" parTransId="{0C9F25E6-CCB8-448B-ABDF-9440DEC5C6CD}" sibTransId="{D19149AB-0EE7-4A26-A1E1-32812EACD2D6}"/>
    <dgm:cxn modelId="{9E66C3DB-0B25-4988-A014-34979B2EF21A}" srcId="{2D703F1A-8348-44E1-B381-5C613823E008}" destId="{3EEA2875-E8C7-46A5-93B4-080CD34204F7}" srcOrd="0" destOrd="0" parTransId="{CCFF7ABF-70E7-4F3A-B796-465BCD3AAC5E}" sibTransId="{775580C2-5F95-4332-93DD-B150B41B3AB8}"/>
    <dgm:cxn modelId="{06C983E5-242C-4DC0-A05F-4DBF06FB424E}" type="presOf" srcId="{89A8B0EB-0ACA-42EC-8A98-992C670275E6}" destId="{D50AB8DE-BCD8-4296-B61D-D0189196AC5B}" srcOrd="0" destOrd="0" presId="urn:microsoft.com/office/officeart/2005/8/layout/lProcess1"/>
    <dgm:cxn modelId="{AD17B822-7601-4E15-985E-140B647C7CBC}" type="presParOf" srcId="{0C98B842-6B84-469E-8489-F81B1F366FC9}" destId="{0F45C4EA-4285-4BF1-B2B1-F50061236ADF}" srcOrd="0" destOrd="0" presId="urn:microsoft.com/office/officeart/2005/8/layout/lProcess1"/>
    <dgm:cxn modelId="{B08D4D53-A0CD-4954-9A2B-FE3BFAFB1961}" type="presParOf" srcId="{0F45C4EA-4285-4BF1-B2B1-F50061236ADF}" destId="{CD4A3607-7A9B-4AF4-A930-39DB196F8B33}" srcOrd="0" destOrd="0" presId="urn:microsoft.com/office/officeart/2005/8/layout/lProcess1"/>
    <dgm:cxn modelId="{39BCED17-4DFE-4300-AC3A-7B6C1D12D45B}" type="presParOf" srcId="{0F45C4EA-4285-4BF1-B2B1-F50061236ADF}" destId="{0D2ABBBF-3B72-4E3A-AF57-3315615D0504}" srcOrd="1" destOrd="0" presId="urn:microsoft.com/office/officeart/2005/8/layout/lProcess1"/>
    <dgm:cxn modelId="{EE30C21E-82EB-43E9-B4E4-502E3F387AB4}" type="presParOf" srcId="{0F45C4EA-4285-4BF1-B2B1-F50061236ADF}" destId="{D50AB8DE-BCD8-4296-B61D-D0189196AC5B}" srcOrd="2" destOrd="0" presId="urn:microsoft.com/office/officeart/2005/8/layout/lProcess1"/>
    <dgm:cxn modelId="{EA5E3D35-5991-4D85-90B6-0D19158D3EBD}" type="presParOf" srcId="{0F45C4EA-4285-4BF1-B2B1-F50061236ADF}" destId="{39EDEEA1-9AD3-4117-A097-C8D2AA5BDECE}" srcOrd="3" destOrd="0" presId="urn:microsoft.com/office/officeart/2005/8/layout/lProcess1"/>
    <dgm:cxn modelId="{AAB147B1-CB88-4109-81E2-D79CC4483BAB}" type="presParOf" srcId="{0F45C4EA-4285-4BF1-B2B1-F50061236ADF}" destId="{8F9D2DB7-8B9B-474F-87EE-273F9F7CFF36}" srcOrd="4" destOrd="0" presId="urn:microsoft.com/office/officeart/2005/8/layout/lProcess1"/>
    <dgm:cxn modelId="{D9CC7431-D7E7-4E09-9E9D-7D653052572F}" type="presParOf" srcId="{0C98B842-6B84-469E-8489-F81B1F366FC9}" destId="{1E97B717-5221-4013-ACED-C3BC5AF710F7}" srcOrd="1" destOrd="0" presId="urn:microsoft.com/office/officeart/2005/8/layout/lProcess1"/>
    <dgm:cxn modelId="{8735900D-255B-4AF2-B58E-64EB071C5B0E}" type="presParOf" srcId="{0C98B842-6B84-469E-8489-F81B1F366FC9}" destId="{AC856F10-95D9-4780-A881-44961FDAAA7B}" srcOrd="2" destOrd="0" presId="urn:microsoft.com/office/officeart/2005/8/layout/lProcess1"/>
    <dgm:cxn modelId="{E3BC3DB8-86C9-47BC-BFB3-72144EC40369}" type="presParOf" srcId="{AC856F10-95D9-4780-A881-44961FDAAA7B}" destId="{8CF00B0F-DBE9-420E-9A67-F2034DCF8537}" srcOrd="0" destOrd="0" presId="urn:microsoft.com/office/officeart/2005/8/layout/lProcess1"/>
    <dgm:cxn modelId="{8C28B101-C4C5-4A87-9D00-B83896F0C878}" type="presParOf" srcId="{AC856F10-95D9-4780-A881-44961FDAAA7B}" destId="{994239CB-0296-47AF-8941-61B759E3EF7F}" srcOrd="1" destOrd="0" presId="urn:microsoft.com/office/officeart/2005/8/layout/lProcess1"/>
    <dgm:cxn modelId="{818F9EF1-2EB6-4B04-846C-80542B06BD15}" type="presParOf" srcId="{AC856F10-95D9-4780-A881-44961FDAAA7B}" destId="{E825BFFE-D7E0-4A46-B46F-02F3489E31B1}" srcOrd="2" destOrd="0" presId="urn:microsoft.com/office/officeart/2005/8/layout/lProcess1"/>
    <dgm:cxn modelId="{5891745A-F8C8-4359-9868-5AD4B2311395}" type="presParOf" srcId="{AC856F10-95D9-4780-A881-44961FDAAA7B}" destId="{F1A3741F-CE49-40E9-842F-37740065C06F}" srcOrd="3" destOrd="0" presId="urn:microsoft.com/office/officeart/2005/8/layout/lProcess1"/>
    <dgm:cxn modelId="{D3797EF5-C821-4DCD-871A-A15A9E7E4AE4}" type="presParOf" srcId="{AC856F10-95D9-4780-A881-44961FDAAA7B}" destId="{0C016BE7-EFF7-4047-BAB1-BD2241F83FE9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0C2EA8-8A0A-454E-BF29-489676CA882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F6473FB-6BD8-4CBA-AFB0-B74F69F33524}">
      <dgm:prSet phldrT="[Text]"/>
      <dgm:spPr/>
      <dgm:t>
        <a:bodyPr/>
        <a:lstStyle/>
        <a:p>
          <a:r>
            <a:rPr lang="de-DE" dirty="0"/>
            <a:t>Input</a:t>
          </a:r>
        </a:p>
        <a:p>
          <a:endParaRPr lang="de-DE" dirty="0"/>
        </a:p>
        <a:p>
          <a:r>
            <a:rPr lang="de-DE" dirty="0"/>
            <a:t>Attribute set</a:t>
          </a:r>
        </a:p>
        <a:p>
          <a:r>
            <a:rPr lang="de-DE" b="1" dirty="0"/>
            <a:t>(x)</a:t>
          </a:r>
        </a:p>
      </dgm:t>
    </dgm:pt>
    <dgm:pt modelId="{8DFC5014-5570-4A65-84E0-01C24D0053CA}" type="parTrans" cxnId="{9423432C-E584-4282-8969-D69F52640DA2}">
      <dgm:prSet/>
      <dgm:spPr/>
      <dgm:t>
        <a:bodyPr/>
        <a:lstStyle/>
        <a:p>
          <a:endParaRPr lang="de-DE"/>
        </a:p>
      </dgm:t>
    </dgm:pt>
    <dgm:pt modelId="{27FF7823-F931-44DB-BCED-ED146F138069}" type="sibTrans" cxnId="{9423432C-E584-4282-8969-D69F52640DA2}">
      <dgm:prSet/>
      <dgm:spPr/>
      <dgm:t>
        <a:bodyPr/>
        <a:lstStyle/>
        <a:p>
          <a:endParaRPr lang="de-DE"/>
        </a:p>
      </dgm:t>
    </dgm:pt>
    <dgm:pt modelId="{22D41693-731D-490B-B0B5-B1787FE94C1D}">
      <dgm:prSet phldrT="[Text]"/>
      <dgm:spPr/>
      <dgm:t>
        <a:bodyPr/>
        <a:lstStyle/>
        <a:p>
          <a:r>
            <a:rPr lang="de-DE" dirty="0"/>
            <a:t>Classification model</a:t>
          </a:r>
        </a:p>
      </dgm:t>
    </dgm:pt>
    <dgm:pt modelId="{E82D2C6C-0E2D-4342-AA12-6DEE4DDB8BEE}" type="parTrans" cxnId="{878A784B-0923-4EC9-8756-91170649A927}">
      <dgm:prSet/>
      <dgm:spPr/>
      <dgm:t>
        <a:bodyPr/>
        <a:lstStyle/>
        <a:p>
          <a:endParaRPr lang="de-DE"/>
        </a:p>
      </dgm:t>
    </dgm:pt>
    <dgm:pt modelId="{E5887FAD-6792-44F4-AB0C-05BEBC49D64C}" type="sibTrans" cxnId="{878A784B-0923-4EC9-8756-91170649A927}">
      <dgm:prSet/>
      <dgm:spPr/>
      <dgm:t>
        <a:bodyPr/>
        <a:lstStyle/>
        <a:p>
          <a:endParaRPr lang="de-DE"/>
        </a:p>
      </dgm:t>
    </dgm:pt>
    <dgm:pt modelId="{6439732A-2F73-4456-B101-B04D1235992F}">
      <dgm:prSet phldrT="[Text]"/>
      <dgm:spPr/>
      <dgm:t>
        <a:bodyPr/>
        <a:lstStyle/>
        <a:p>
          <a:r>
            <a:rPr lang="de-DE" dirty="0"/>
            <a:t>Output</a:t>
          </a:r>
        </a:p>
        <a:p>
          <a:endParaRPr lang="de-DE" dirty="0"/>
        </a:p>
        <a:p>
          <a:r>
            <a:rPr lang="de-DE" dirty="0"/>
            <a:t>Class label</a:t>
          </a:r>
        </a:p>
        <a:p>
          <a:r>
            <a:rPr lang="de-DE" b="1" dirty="0"/>
            <a:t>(y)</a:t>
          </a:r>
        </a:p>
      </dgm:t>
    </dgm:pt>
    <dgm:pt modelId="{0E359A62-24A7-45E7-B4A2-319C46975C0F}" type="parTrans" cxnId="{BAB5AF9A-1B48-431D-87F7-23CDB92292B0}">
      <dgm:prSet/>
      <dgm:spPr/>
      <dgm:t>
        <a:bodyPr/>
        <a:lstStyle/>
        <a:p>
          <a:endParaRPr lang="de-DE"/>
        </a:p>
      </dgm:t>
    </dgm:pt>
    <dgm:pt modelId="{DDABEA8A-026E-4071-8AAD-8AEFEABF3A7B}" type="sibTrans" cxnId="{BAB5AF9A-1B48-431D-87F7-23CDB92292B0}">
      <dgm:prSet/>
      <dgm:spPr/>
      <dgm:t>
        <a:bodyPr/>
        <a:lstStyle/>
        <a:p>
          <a:endParaRPr lang="de-DE"/>
        </a:p>
      </dgm:t>
    </dgm:pt>
    <dgm:pt modelId="{C834D504-4583-4BAF-8D4D-0DF7E5D15B52}" type="pres">
      <dgm:prSet presAssocID="{510C2EA8-8A0A-454E-BF29-489676CA8826}" presName="CompostProcess" presStyleCnt="0">
        <dgm:presLayoutVars>
          <dgm:dir/>
          <dgm:resizeHandles val="exact"/>
        </dgm:presLayoutVars>
      </dgm:prSet>
      <dgm:spPr/>
    </dgm:pt>
    <dgm:pt modelId="{000A4711-9ED8-408D-B7D1-A08D20D3B20D}" type="pres">
      <dgm:prSet presAssocID="{510C2EA8-8A0A-454E-BF29-489676CA8826}" presName="arrow" presStyleLbl="bgShp" presStyleIdx="0" presStyleCnt="1"/>
      <dgm:spPr/>
    </dgm:pt>
    <dgm:pt modelId="{B08016D6-2505-45E3-BB00-0ECBF208784D}" type="pres">
      <dgm:prSet presAssocID="{510C2EA8-8A0A-454E-BF29-489676CA8826}" presName="linearProcess" presStyleCnt="0"/>
      <dgm:spPr/>
    </dgm:pt>
    <dgm:pt modelId="{75EB4A1A-301C-4B14-BF90-A68176F6650D}" type="pres">
      <dgm:prSet presAssocID="{7F6473FB-6BD8-4CBA-AFB0-B74F69F33524}" presName="textNode" presStyleLbl="node1" presStyleIdx="0" presStyleCnt="3">
        <dgm:presLayoutVars>
          <dgm:bulletEnabled val="1"/>
        </dgm:presLayoutVars>
      </dgm:prSet>
      <dgm:spPr/>
    </dgm:pt>
    <dgm:pt modelId="{BF7E667A-EAED-4AB1-AC20-2BDD88C41C83}" type="pres">
      <dgm:prSet presAssocID="{27FF7823-F931-44DB-BCED-ED146F138069}" presName="sibTrans" presStyleCnt="0"/>
      <dgm:spPr/>
    </dgm:pt>
    <dgm:pt modelId="{22372170-05B3-419F-98CD-6DEF82F3C879}" type="pres">
      <dgm:prSet presAssocID="{22D41693-731D-490B-B0B5-B1787FE94C1D}" presName="textNode" presStyleLbl="node1" presStyleIdx="1" presStyleCnt="3">
        <dgm:presLayoutVars>
          <dgm:bulletEnabled val="1"/>
        </dgm:presLayoutVars>
      </dgm:prSet>
      <dgm:spPr/>
    </dgm:pt>
    <dgm:pt modelId="{C8878741-B900-47DE-9047-2C5E0F212DF7}" type="pres">
      <dgm:prSet presAssocID="{E5887FAD-6792-44F4-AB0C-05BEBC49D64C}" presName="sibTrans" presStyleCnt="0"/>
      <dgm:spPr/>
    </dgm:pt>
    <dgm:pt modelId="{F7B37A98-CC0A-40AB-AEE4-9FE7C3174A1A}" type="pres">
      <dgm:prSet presAssocID="{6439732A-2F73-4456-B101-B04D1235992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4F8DC03-7801-4678-A4FD-147A97A2E1F0}" type="presOf" srcId="{510C2EA8-8A0A-454E-BF29-489676CA8826}" destId="{C834D504-4583-4BAF-8D4D-0DF7E5D15B52}" srcOrd="0" destOrd="0" presId="urn:microsoft.com/office/officeart/2005/8/layout/hProcess9"/>
    <dgm:cxn modelId="{E7E4142A-F068-4B9C-8E2C-0D7E3FA34E86}" type="presOf" srcId="{6439732A-2F73-4456-B101-B04D1235992F}" destId="{F7B37A98-CC0A-40AB-AEE4-9FE7C3174A1A}" srcOrd="0" destOrd="0" presId="urn:microsoft.com/office/officeart/2005/8/layout/hProcess9"/>
    <dgm:cxn modelId="{9423432C-E584-4282-8969-D69F52640DA2}" srcId="{510C2EA8-8A0A-454E-BF29-489676CA8826}" destId="{7F6473FB-6BD8-4CBA-AFB0-B74F69F33524}" srcOrd="0" destOrd="0" parTransId="{8DFC5014-5570-4A65-84E0-01C24D0053CA}" sibTransId="{27FF7823-F931-44DB-BCED-ED146F138069}"/>
    <dgm:cxn modelId="{878A784B-0923-4EC9-8756-91170649A927}" srcId="{510C2EA8-8A0A-454E-BF29-489676CA8826}" destId="{22D41693-731D-490B-B0B5-B1787FE94C1D}" srcOrd="1" destOrd="0" parTransId="{E82D2C6C-0E2D-4342-AA12-6DEE4DDB8BEE}" sibTransId="{E5887FAD-6792-44F4-AB0C-05BEBC49D64C}"/>
    <dgm:cxn modelId="{5D096189-FC3A-4B11-9400-F32A140E57B9}" type="presOf" srcId="{22D41693-731D-490B-B0B5-B1787FE94C1D}" destId="{22372170-05B3-419F-98CD-6DEF82F3C879}" srcOrd="0" destOrd="0" presId="urn:microsoft.com/office/officeart/2005/8/layout/hProcess9"/>
    <dgm:cxn modelId="{BAB5AF9A-1B48-431D-87F7-23CDB92292B0}" srcId="{510C2EA8-8A0A-454E-BF29-489676CA8826}" destId="{6439732A-2F73-4456-B101-B04D1235992F}" srcOrd="2" destOrd="0" parTransId="{0E359A62-24A7-45E7-B4A2-319C46975C0F}" sibTransId="{DDABEA8A-026E-4071-8AAD-8AEFEABF3A7B}"/>
    <dgm:cxn modelId="{CEB926DA-0B36-4D47-9579-4A3D9A9D9C7E}" type="presOf" srcId="{7F6473FB-6BD8-4CBA-AFB0-B74F69F33524}" destId="{75EB4A1A-301C-4B14-BF90-A68176F6650D}" srcOrd="0" destOrd="0" presId="urn:microsoft.com/office/officeart/2005/8/layout/hProcess9"/>
    <dgm:cxn modelId="{848187C6-C194-4B31-8BE3-2433D6C44141}" type="presParOf" srcId="{C834D504-4583-4BAF-8D4D-0DF7E5D15B52}" destId="{000A4711-9ED8-408D-B7D1-A08D20D3B20D}" srcOrd="0" destOrd="0" presId="urn:microsoft.com/office/officeart/2005/8/layout/hProcess9"/>
    <dgm:cxn modelId="{C84120D4-67FE-4534-8C39-64964001627D}" type="presParOf" srcId="{C834D504-4583-4BAF-8D4D-0DF7E5D15B52}" destId="{B08016D6-2505-45E3-BB00-0ECBF208784D}" srcOrd="1" destOrd="0" presId="urn:microsoft.com/office/officeart/2005/8/layout/hProcess9"/>
    <dgm:cxn modelId="{72775FC2-048B-4305-A745-4BCEE4839395}" type="presParOf" srcId="{B08016D6-2505-45E3-BB00-0ECBF208784D}" destId="{75EB4A1A-301C-4B14-BF90-A68176F6650D}" srcOrd="0" destOrd="0" presId="urn:microsoft.com/office/officeart/2005/8/layout/hProcess9"/>
    <dgm:cxn modelId="{F74EED9D-7540-42E6-AB11-931666B3E258}" type="presParOf" srcId="{B08016D6-2505-45E3-BB00-0ECBF208784D}" destId="{BF7E667A-EAED-4AB1-AC20-2BDD88C41C83}" srcOrd="1" destOrd="0" presId="urn:microsoft.com/office/officeart/2005/8/layout/hProcess9"/>
    <dgm:cxn modelId="{A0240138-9A9D-416F-B335-E6B338B968F5}" type="presParOf" srcId="{B08016D6-2505-45E3-BB00-0ECBF208784D}" destId="{22372170-05B3-419F-98CD-6DEF82F3C879}" srcOrd="2" destOrd="0" presId="urn:microsoft.com/office/officeart/2005/8/layout/hProcess9"/>
    <dgm:cxn modelId="{3D45ED7F-E075-4F1C-B9A7-139839E79F92}" type="presParOf" srcId="{B08016D6-2505-45E3-BB00-0ECBF208784D}" destId="{C8878741-B900-47DE-9047-2C5E0F212DF7}" srcOrd="3" destOrd="0" presId="urn:microsoft.com/office/officeart/2005/8/layout/hProcess9"/>
    <dgm:cxn modelId="{2F8977A7-5E1A-4DD7-98B2-DF7736B65A9D}" type="presParOf" srcId="{B08016D6-2505-45E3-BB00-0ECBF208784D}" destId="{F7B37A98-CC0A-40AB-AEE4-9FE7C3174A1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A3607-7A9B-4AF4-A930-39DB196F8B33}">
      <dsp:nvSpPr>
        <dsp:cNvPr id="0" name=""/>
        <dsp:cNvSpPr/>
      </dsp:nvSpPr>
      <dsp:spPr>
        <a:xfrm>
          <a:off x="7121" y="85948"/>
          <a:ext cx="4010312" cy="100257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Input Data/Rules</a:t>
          </a:r>
        </a:p>
      </dsp:txBody>
      <dsp:txXfrm>
        <a:off x="36486" y="115313"/>
        <a:ext cx="3951582" cy="943848"/>
      </dsp:txXfrm>
    </dsp:sp>
    <dsp:sp modelId="{0D2ABBBF-3B72-4E3A-AF57-3315615D0504}">
      <dsp:nvSpPr>
        <dsp:cNvPr id="0" name=""/>
        <dsp:cNvSpPr/>
      </dsp:nvSpPr>
      <dsp:spPr>
        <a:xfrm rot="5400000">
          <a:off x="1924552" y="1176252"/>
          <a:ext cx="175451" cy="17545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AB8DE-BCD8-4296-B61D-D0189196AC5B}">
      <dsp:nvSpPr>
        <dsp:cNvPr id="0" name=""/>
        <dsp:cNvSpPr/>
      </dsp:nvSpPr>
      <dsp:spPr>
        <a:xfrm>
          <a:off x="7121" y="1439429"/>
          <a:ext cx="4010312" cy="1002578"/>
        </a:xfrm>
        <a:prstGeom prst="roundRect">
          <a:avLst>
            <a:gd name="adj" fmla="val 10000"/>
          </a:avLst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solidFill>
                <a:schemeClr val="bg1"/>
              </a:solidFill>
            </a:rPr>
            <a:t>Traditionelle Programmierung</a:t>
          </a:r>
        </a:p>
      </dsp:txBody>
      <dsp:txXfrm>
        <a:off x="36486" y="1468794"/>
        <a:ext cx="3951582" cy="943848"/>
      </dsp:txXfrm>
    </dsp:sp>
    <dsp:sp modelId="{39EDEEA1-9AD3-4117-A097-C8D2AA5BDECE}">
      <dsp:nvSpPr>
        <dsp:cNvPr id="0" name=""/>
        <dsp:cNvSpPr/>
      </dsp:nvSpPr>
      <dsp:spPr>
        <a:xfrm rot="5400000">
          <a:off x="1924552" y="2529733"/>
          <a:ext cx="175451" cy="17545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D2DB7-8B9B-474F-87EE-273F9F7CFF36}">
      <dsp:nvSpPr>
        <dsp:cNvPr id="0" name=""/>
        <dsp:cNvSpPr/>
      </dsp:nvSpPr>
      <dsp:spPr>
        <a:xfrm>
          <a:off x="7121" y="2792909"/>
          <a:ext cx="4010312" cy="10025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Output Data</a:t>
          </a:r>
        </a:p>
      </dsp:txBody>
      <dsp:txXfrm>
        <a:off x="36486" y="2822274"/>
        <a:ext cx="3951582" cy="943848"/>
      </dsp:txXfrm>
    </dsp:sp>
    <dsp:sp modelId="{8CF00B0F-DBE9-420E-9A67-F2034DCF8537}">
      <dsp:nvSpPr>
        <dsp:cNvPr id="0" name=""/>
        <dsp:cNvSpPr/>
      </dsp:nvSpPr>
      <dsp:spPr>
        <a:xfrm>
          <a:off x="4578877" y="85948"/>
          <a:ext cx="4010312" cy="100257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Input/Output Data</a:t>
          </a:r>
        </a:p>
      </dsp:txBody>
      <dsp:txXfrm>
        <a:off x="4608242" y="115313"/>
        <a:ext cx="3951582" cy="943848"/>
      </dsp:txXfrm>
    </dsp:sp>
    <dsp:sp modelId="{994239CB-0296-47AF-8941-61B759E3EF7F}">
      <dsp:nvSpPr>
        <dsp:cNvPr id="0" name=""/>
        <dsp:cNvSpPr/>
      </dsp:nvSpPr>
      <dsp:spPr>
        <a:xfrm rot="5400000">
          <a:off x="6496308" y="1176252"/>
          <a:ext cx="175451" cy="17545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5BFFE-D7E0-4A46-B46F-02F3489E31B1}">
      <dsp:nvSpPr>
        <dsp:cNvPr id="0" name=""/>
        <dsp:cNvSpPr/>
      </dsp:nvSpPr>
      <dsp:spPr>
        <a:xfrm>
          <a:off x="4578877" y="1439429"/>
          <a:ext cx="4010312" cy="1002578"/>
        </a:xfrm>
        <a:prstGeom prst="roundRect">
          <a:avLst>
            <a:gd name="adj" fmla="val 10000"/>
          </a:avLst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solidFill>
                <a:schemeClr val="bg1"/>
              </a:solidFill>
            </a:rPr>
            <a:t>Machine Learning</a:t>
          </a:r>
        </a:p>
      </dsp:txBody>
      <dsp:txXfrm>
        <a:off x="4608242" y="1468794"/>
        <a:ext cx="3951582" cy="943848"/>
      </dsp:txXfrm>
    </dsp:sp>
    <dsp:sp modelId="{F1A3741F-CE49-40E9-842F-37740065C06F}">
      <dsp:nvSpPr>
        <dsp:cNvPr id="0" name=""/>
        <dsp:cNvSpPr/>
      </dsp:nvSpPr>
      <dsp:spPr>
        <a:xfrm rot="5400000">
          <a:off x="6496308" y="2529733"/>
          <a:ext cx="175451" cy="17545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16BE7-EFF7-4047-BAB1-BD2241F83FE9}">
      <dsp:nvSpPr>
        <dsp:cNvPr id="0" name=""/>
        <dsp:cNvSpPr/>
      </dsp:nvSpPr>
      <dsp:spPr>
        <a:xfrm>
          <a:off x="4578877" y="2792909"/>
          <a:ext cx="4010312" cy="10025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Rules</a:t>
          </a:r>
        </a:p>
      </dsp:txBody>
      <dsp:txXfrm>
        <a:off x="4608242" y="2822274"/>
        <a:ext cx="3951582" cy="943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A4711-9ED8-408D-B7D1-A08D20D3B20D}">
      <dsp:nvSpPr>
        <dsp:cNvPr id="0" name=""/>
        <dsp:cNvSpPr/>
      </dsp:nvSpPr>
      <dsp:spPr>
        <a:xfrm>
          <a:off x="644723" y="0"/>
          <a:ext cx="7306865" cy="38814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B4A1A-301C-4B14-BF90-A68176F6650D}">
      <dsp:nvSpPr>
        <dsp:cNvPr id="0" name=""/>
        <dsp:cNvSpPr/>
      </dsp:nvSpPr>
      <dsp:spPr>
        <a:xfrm>
          <a:off x="213228" y="1164431"/>
          <a:ext cx="257889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Attribute 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(x)</a:t>
          </a:r>
        </a:p>
      </dsp:txBody>
      <dsp:txXfrm>
        <a:off x="289018" y="1240221"/>
        <a:ext cx="2427313" cy="1400994"/>
      </dsp:txXfrm>
    </dsp:sp>
    <dsp:sp modelId="{22372170-05B3-419F-98CD-6DEF82F3C879}">
      <dsp:nvSpPr>
        <dsp:cNvPr id="0" name=""/>
        <dsp:cNvSpPr/>
      </dsp:nvSpPr>
      <dsp:spPr>
        <a:xfrm>
          <a:off x="3008709" y="1164431"/>
          <a:ext cx="257889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Classification model</a:t>
          </a:r>
        </a:p>
      </dsp:txBody>
      <dsp:txXfrm>
        <a:off x="3084499" y="1240221"/>
        <a:ext cx="2427313" cy="1400994"/>
      </dsp:txXfrm>
    </dsp:sp>
    <dsp:sp modelId="{F7B37A98-CC0A-40AB-AEE4-9FE7C3174A1A}">
      <dsp:nvSpPr>
        <dsp:cNvPr id="0" name=""/>
        <dsp:cNvSpPr/>
      </dsp:nvSpPr>
      <dsp:spPr>
        <a:xfrm>
          <a:off x="5804189" y="1164431"/>
          <a:ext cx="257889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Class label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(y)</a:t>
          </a:r>
        </a:p>
      </dsp:txBody>
      <dsp:txXfrm>
        <a:off x="5879979" y="1240221"/>
        <a:ext cx="2427313" cy="140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21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78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52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195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45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3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4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53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4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67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8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2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51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9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53E2-EBD3-4F39-8F1B-937ABE951B58}" type="datetimeFigureOut">
              <a:rPr lang="de-DE" smtClean="0"/>
              <a:t>27.07.2023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74BED8-4A8C-419E-B528-D91B9D4ED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511D-0EEA-41EF-A8AF-659BBFAD2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Machine Learning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46E140-D08E-45DD-86E8-BC823E138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271025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D5419-8190-4435-9A2C-42C402F4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Traditionelle Programmierung vs. Machine Learning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D0EFD16-6D99-4C4D-A912-9918F3603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70733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27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48866-FFC4-43BC-9D83-EC4DFA91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Supervised Learning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608DD4E-0167-4995-8FD7-549F0188E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22125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93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47A61-EB6A-4F1C-93AA-3BAF54C8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Supervised Learning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AF653FA-255E-49B1-8BFA-8FB00E8F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259" y="1930400"/>
            <a:ext cx="5402817" cy="4230882"/>
          </a:xfrm>
        </p:spPr>
      </p:pic>
    </p:spTree>
    <p:extLst>
      <p:ext uri="{BB962C8B-B14F-4D97-AF65-F5344CB8AC3E}">
        <p14:creationId xmlns:p14="http://schemas.microsoft.com/office/powerpoint/2010/main" val="336843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989AD-1F65-439B-9534-D7F74AD4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Overfitting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FD5B91-D9EF-4BA9-99ED-E2DE9D2E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05" y="2160588"/>
            <a:ext cx="4884427" cy="3881437"/>
          </a:xfrm>
        </p:spPr>
      </p:pic>
    </p:spTree>
    <p:extLst>
      <p:ext uri="{BB962C8B-B14F-4D97-AF65-F5344CB8AC3E}">
        <p14:creationId xmlns:p14="http://schemas.microsoft.com/office/powerpoint/2010/main" val="1490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C109-FC94-4465-B668-0BBE8706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Nutzung des Softwaresystems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FC68D-33EF-4146-ABDE-9A5A45FB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Wann ein sollte man ARJA in Softwareentwicklungsprozessen einsetzen?</a:t>
            </a:r>
          </a:p>
          <a:p>
            <a:r>
              <a:rPr lang="de-DE" dirty="0"/>
              <a:t>1. Entscheidung anhand äußerlicher Sachverhalte</a:t>
            </a:r>
          </a:p>
          <a:p>
            <a:pPr lvl="1"/>
            <a:r>
              <a:rPr lang="de-DE" dirty="0"/>
              <a:t>Zeitmangel</a:t>
            </a:r>
          </a:p>
          <a:p>
            <a:pPr lvl="1"/>
            <a:r>
              <a:rPr lang="de-DE" dirty="0"/>
              <a:t>Ressourcenbeschränkung</a:t>
            </a:r>
          </a:p>
        </p:txBody>
      </p:sp>
    </p:spTree>
    <p:extLst>
      <p:ext uri="{BB962C8B-B14F-4D97-AF65-F5344CB8AC3E}">
        <p14:creationId xmlns:p14="http://schemas.microsoft.com/office/powerpoint/2010/main" val="246026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C109-FC94-4465-B668-0BBE8706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Nutzung des Softwaresystems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FC68D-33EF-4146-ABDE-9A5A45FB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Wann ein sollte man ARJA in Softwareentwicklungsprozessen einsetzen?</a:t>
            </a:r>
          </a:p>
          <a:p>
            <a:r>
              <a:rPr lang="de-DE" dirty="0"/>
              <a:t>2. Entscheidung anhand des Codes</a:t>
            </a:r>
          </a:p>
          <a:p>
            <a:pPr lvl="1"/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Repair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(ARP) kann in großen Codebasen meist schneller Fehler erkennen</a:t>
            </a:r>
          </a:p>
          <a:p>
            <a:pPr lvl="1"/>
            <a:r>
              <a:rPr lang="de-DE" dirty="0"/>
              <a:t>Wartung von Legacy Code</a:t>
            </a:r>
          </a:p>
          <a:p>
            <a:pPr lvl="1"/>
            <a:r>
              <a:rPr lang="de-DE" dirty="0"/>
              <a:t>ARPs immer noch fehleranfällig -&gt; Entscheidung liegt bei dem Entwickler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84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D3702-0BAA-4DB6-9512-A998B0E1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Nutzung des Softwaresystems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53C622-04E0-4B8B-9276-DBF8C57A5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331" y="1930400"/>
            <a:ext cx="5512747" cy="4111625"/>
          </a:xfrm>
        </p:spPr>
      </p:pic>
    </p:spTree>
    <p:extLst>
      <p:ext uri="{BB962C8B-B14F-4D97-AF65-F5344CB8AC3E}">
        <p14:creationId xmlns:p14="http://schemas.microsoft.com/office/powerpoint/2010/main" val="365157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24822-A23C-42A3-8C02-48081338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Ausblick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CE0320-1847-472C-A91A-43E139EA8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268" y="2160588"/>
            <a:ext cx="4767502" cy="3881437"/>
          </a:xfrm>
        </p:spPr>
      </p:pic>
    </p:spTree>
    <p:extLst>
      <p:ext uri="{BB962C8B-B14F-4D97-AF65-F5344CB8AC3E}">
        <p14:creationId xmlns:p14="http://schemas.microsoft.com/office/powerpoint/2010/main" val="3842263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114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Machine Learning </vt:lpstr>
      <vt:lpstr>Traditionelle Programmierung vs. Machine Learning</vt:lpstr>
      <vt:lpstr>Supervised Learning</vt:lpstr>
      <vt:lpstr>Supervised Learning</vt:lpstr>
      <vt:lpstr>Overfitting</vt:lpstr>
      <vt:lpstr>Nutzung des Softwaresystems</vt:lpstr>
      <vt:lpstr>Nutzung des Softwaresystems</vt:lpstr>
      <vt:lpstr>Nutzung des Softwaresystems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David Riemer</dc:creator>
  <cp:lastModifiedBy>David Riemer</cp:lastModifiedBy>
  <cp:revision>5</cp:revision>
  <dcterms:created xsi:type="dcterms:W3CDTF">2023-07-27T09:19:54Z</dcterms:created>
  <dcterms:modified xsi:type="dcterms:W3CDTF">2023-07-27T10:20:47Z</dcterms:modified>
</cp:coreProperties>
</file>