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15" r:id="rId4"/>
    <p:sldMasterId id="2147483716" r:id="rId5"/>
    <p:sldMasterId id="2147483717" r:id="rId6"/>
    <p:sldMasterId id="2147483718" r:id="rId7"/>
    <p:sldMasterId id="2147483719"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Lst>
  <p:sldSz cy="5143500" cx="9144000"/>
  <p:notesSz cx="6858000" cy="9144000"/>
  <p:embeddedFontLst>
    <p:embeddedFont>
      <p:font typeface="Rokkitt"/>
      <p:regular r:id="rId19"/>
      <p:bold r:id="rId20"/>
    </p:embeddedFont>
    <p:embeddedFont>
      <p:font typeface="Corben"/>
      <p:bold r:id="rId21"/>
    </p:embeddedFont>
    <p:embeddedFont>
      <p:font typeface="Century Gothic"/>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kkitt-bold.fntdata"/><Relationship Id="rId22" Type="http://schemas.openxmlformats.org/officeDocument/2006/relationships/font" Target="fonts/CenturyGothic-regular.fntdata"/><Relationship Id="rId21" Type="http://schemas.openxmlformats.org/officeDocument/2006/relationships/font" Target="fonts/Corben-bold.fntdata"/><Relationship Id="rId24" Type="http://schemas.openxmlformats.org/officeDocument/2006/relationships/font" Target="fonts/CenturyGothic-italic.fntdata"/><Relationship Id="rId23" Type="http://schemas.openxmlformats.org/officeDocument/2006/relationships/font" Target="fonts/CenturyGothic-bold.fntdata"/><Relationship Id="rId1" Type="http://schemas.openxmlformats.org/officeDocument/2006/relationships/theme" Target="theme/theme6.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25" Type="http://schemas.openxmlformats.org/officeDocument/2006/relationships/font" Target="fonts/CenturyGothic-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11" Type="http://schemas.openxmlformats.org/officeDocument/2006/relationships/slide" Target="slides/slide2.xml"/><Relationship Id="rId10" Type="http://schemas.openxmlformats.org/officeDocument/2006/relationships/slide" Target="slides/slide1.xml"/><Relationship Id="rId13" Type="http://schemas.openxmlformats.org/officeDocument/2006/relationships/slide" Target="slides/slide4.xml"/><Relationship Id="rId12" Type="http://schemas.openxmlformats.org/officeDocument/2006/relationships/slide" Target="slides/slide3.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font" Target="fonts/Rokkitt-regular.fntdata"/><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g43b885ac26_3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g43b885ac26_3_1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Google Shape;560;g43b885ac26_3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g43b885ac26_3_2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7" name="Shape 567"/>
        <p:cNvGrpSpPr/>
        <p:nvPr/>
      </p:nvGrpSpPr>
      <p:grpSpPr>
        <a:xfrm>
          <a:off x="0" y="0"/>
          <a:ext cx="0" cy="0"/>
          <a:chOff x="0" y="0"/>
          <a:chExt cx="0" cy="0"/>
        </a:xfrm>
      </p:grpSpPr>
      <p:sp>
        <p:nvSpPr>
          <p:cNvPr id="568" name="Google Shape;568;g43b885ac26_3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g43b885ac26_3_4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g43b885ac26_3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g43b885ac26_3_5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Google Shape;582;g43b885ac26_3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g43b885ac26_3_5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7" name="Shape 587"/>
        <p:cNvGrpSpPr/>
        <p:nvPr/>
      </p:nvGrpSpPr>
      <p:grpSpPr>
        <a:xfrm>
          <a:off x="0" y="0"/>
          <a:ext cx="0" cy="0"/>
          <a:chOff x="0" y="0"/>
          <a:chExt cx="0" cy="0"/>
        </a:xfrm>
      </p:grpSpPr>
      <p:sp>
        <p:nvSpPr>
          <p:cNvPr id="588" name="Google Shape;588;g43b885ac26_3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g43b885ac26_3_5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3" name="Shape 593"/>
        <p:cNvGrpSpPr/>
        <p:nvPr/>
      </p:nvGrpSpPr>
      <p:grpSpPr>
        <a:xfrm>
          <a:off x="0" y="0"/>
          <a:ext cx="0" cy="0"/>
          <a:chOff x="0" y="0"/>
          <a:chExt cx="0" cy="0"/>
        </a:xfrm>
      </p:grpSpPr>
      <p:sp>
        <p:nvSpPr>
          <p:cNvPr id="594" name="Google Shape;594;g43b885ac26_3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g43b885ac26_3_5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Google Shape;600;g43b885ac26_3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g43b885ac26_3_5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Google Shape;614;g43b885ac26_3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g43b885ac26_3_5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Титульний слайд" type="title">
  <p:cSld name="TITLE">
    <p:spTree>
      <p:nvGrpSpPr>
        <p:cNvPr id="57" name="Shape 57"/>
        <p:cNvGrpSpPr/>
        <p:nvPr/>
      </p:nvGrpSpPr>
      <p:grpSpPr>
        <a:xfrm>
          <a:off x="0" y="0"/>
          <a:ext cx="0" cy="0"/>
          <a:chOff x="0" y="0"/>
          <a:chExt cx="0" cy="0"/>
        </a:xfrm>
      </p:grpSpPr>
      <p:pic>
        <p:nvPicPr>
          <p:cNvPr descr="HD-ShadowLong.png" id="58" name="Google Shape;58;p14"/>
          <p:cNvPicPr preferRelativeResize="0"/>
          <p:nvPr/>
        </p:nvPicPr>
        <p:blipFill rotWithShape="1">
          <a:blip r:embed="rId2">
            <a:alphaModFix/>
          </a:blip>
          <a:srcRect b="0" l="0" r="0" t="0"/>
          <a:stretch/>
        </p:blipFill>
        <p:spPr>
          <a:xfrm>
            <a:off x="1" y="3182138"/>
            <a:ext cx="6726063" cy="206957"/>
          </a:xfrm>
          <a:prstGeom prst="rect">
            <a:avLst/>
          </a:prstGeom>
          <a:noFill/>
          <a:ln>
            <a:noFill/>
          </a:ln>
        </p:spPr>
      </p:pic>
      <p:pic>
        <p:nvPicPr>
          <p:cNvPr descr="HD-ShadowShort.png" id="59" name="Google Shape;59;p14"/>
          <p:cNvPicPr preferRelativeResize="0"/>
          <p:nvPr/>
        </p:nvPicPr>
        <p:blipFill rotWithShape="1">
          <a:blip r:embed="rId3">
            <a:alphaModFix/>
          </a:blip>
          <a:srcRect b="0" l="0" r="0" t="0"/>
          <a:stretch/>
        </p:blipFill>
        <p:spPr>
          <a:xfrm>
            <a:off x="6833787" y="3182884"/>
            <a:ext cx="2307831" cy="207705"/>
          </a:xfrm>
          <a:prstGeom prst="rect">
            <a:avLst/>
          </a:prstGeom>
          <a:noFill/>
          <a:ln>
            <a:noFill/>
          </a:ln>
        </p:spPr>
      </p:pic>
      <p:sp>
        <p:nvSpPr>
          <p:cNvPr id="60" name="Google Shape;60;p14"/>
          <p:cNvSpPr/>
          <p:nvPr/>
        </p:nvSpPr>
        <p:spPr>
          <a:xfrm>
            <a:off x="0" y="1942558"/>
            <a:ext cx="6726064" cy="1245249"/>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 name="Google Shape;61;p14"/>
          <p:cNvSpPr/>
          <p:nvPr/>
        </p:nvSpPr>
        <p:spPr>
          <a:xfrm>
            <a:off x="6833786" y="1942558"/>
            <a:ext cx="2307832" cy="1245249"/>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2" name="Google Shape;62;p14"/>
          <p:cNvSpPr txBox="1"/>
          <p:nvPr>
            <p:ph type="ctrTitle"/>
          </p:nvPr>
        </p:nvSpPr>
        <p:spPr>
          <a:xfrm>
            <a:off x="510242" y="2050282"/>
            <a:ext cx="6108101" cy="1029803"/>
          </a:xfrm>
          <a:prstGeom prst="rect">
            <a:avLst/>
          </a:prstGeom>
          <a:noFill/>
          <a:ln>
            <a:noFill/>
          </a:ln>
        </p:spPr>
        <p:txBody>
          <a:bodyPr anchorCtr="0" anchor="b" bIns="34275" lIns="68575" spcFirstLastPara="1" rIns="68575" wrap="square" tIns="34275">
            <a:noAutofit/>
          </a:bodyPr>
          <a:lstStyle>
            <a:lvl1pPr lvl="0" marR="0" rtl="0" algn="r">
              <a:lnSpc>
                <a:spcPct val="90000"/>
              </a:lnSpc>
              <a:spcBef>
                <a:spcPts val="0"/>
              </a:spcBef>
              <a:spcAft>
                <a:spcPts val="0"/>
              </a:spcAft>
              <a:buClr>
                <a:schemeClr val="lt1"/>
              </a:buClr>
              <a:buSzPts val="4100"/>
              <a:buFont typeface="Trebuchet MS"/>
              <a:buNone/>
              <a:defRPr b="0" i="0" sz="4100" u="none" cap="none" strike="noStrike">
                <a:solidFill>
                  <a:schemeClr val="lt1"/>
                </a:solidFill>
                <a:latin typeface="Trebuchet MS"/>
                <a:ea typeface="Trebuchet MS"/>
                <a:cs typeface="Trebuchet MS"/>
                <a:sym typeface="Trebuchet M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3" name="Google Shape;63;p14"/>
          <p:cNvSpPr txBox="1"/>
          <p:nvPr>
            <p:ph idx="1" type="subTitle"/>
          </p:nvPr>
        </p:nvSpPr>
        <p:spPr>
          <a:xfrm>
            <a:off x="510242" y="3295529"/>
            <a:ext cx="6108101" cy="838265"/>
          </a:xfrm>
          <a:prstGeom prst="rect">
            <a:avLst/>
          </a:prstGeom>
          <a:noFill/>
          <a:ln>
            <a:noFill/>
          </a:ln>
        </p:spPr>
        <p:txBody>
          <a:bodyPr anchorCtr="0" anchor="t" bIns="34275" lIns="68575" spcFirstLastPara="1" rIns="68575" wrap="square" tIns="34275">
            <a:noAutofit/>
          </a:bodyPr>
          <a:lstStyle>
            <a:lvl1pPr lvl="0" marR="0" rtl="0" algn="r">
              <a:lnSpc>
                <a:spcPct val="90000"/>
              </a:lnSpc>
              <a:spcBef>
                <a:spcPts val="800"/>
              </a:spcBef>
              <a:spcAft>
                <a:spcPts val="0"/>
              </a:spcAft>
              <a:buClr>
                <a:schemeClr val="lt1"/>
              </a:buClr>
              <a:buSzPts val="1500"/>
              <a:buFont typeface="Arial"/>
              <a:buNone/>
              <a:defRPr b="0" i="0" sz="1500" u="none" cap="none" strike="noStrike">
                <a:solidFill>
                  <a:schemeClr val="lt1"/>
                </a:solidFill>
                <a:latin typeface="Trebuchet MS"/>
                <a:ea typeface="Trebuchet MS"/>
                <a:cs typeface="Trebuchet MS"/>
                <a:sym typeface="Trebuchet MS"/>
              </a:defRPr>
            </a:lvl1pPr>
            <a:lvl2pPr lvl="1" marR="0" rtl="0" algn="ctr">
              <a:lnSpc>
                <a:spcPct val="90000"/>
              </a:lnSpc>
              <a:spcBef>
                <a:spcPts val="400"/>
              </a:spcBef>
              <a:spcAft>
                <a:spcPts val="0"/>
              </a:spcAft>
              <a:buClr>
                <a:schemeClr val="lt1"/>
              </a:buClr>
              <a:buSzPts val="1500"/>
              <a:buFont typeface="Arial"/>
              <a:buNone/>
              <a:defRPr b="0" i="0" sz="1500" u="none" cap="none" strike="noStrike">
                <a:solidFill>
                  <a:schemeClr val="lt1"/>
                </a:solidFill>
                <a:latin typeface="Trebuchet MS"/>
                <a:ea typeface="Trebuchet MS"/>
                <a:cs typeface="Trebuchet MS"/>
                <a:sym typeface="Trebuchet MS"/>
              </a:defRPr>
            </a:lvl2pPr>
            <a:lvl3pPr lvl="2" marR="0" rtl="0" algn="ctr">
              <a:lnSpc>
                <a:spcPct val="90000"/>
              </a:lnSpc>
              <a:spcBef>
                <a:spcPts val="400"/>
              </a:spcBef>
              <a:spcAft>
                <a:spcPts val="0"/>
              </a:spcAft>
              <a:buClr>
                <a:schemeClr val="lt1"/>
              </a:buClr>
              <a:buSzPts val="1400"/>
              <a:buFont typeface="Arial"/>
              <a:buNone/>
              <a:defRPr b="0" i="0" sz="1400" u="none" cap="none" strike="noStrike">
                <a:solidFill>
                  <a:schemeClr val="lt1"/>
                </a:solidFill>
                <a:latin typeface="Trebuchet MS"/>
                <a:ea typeface="Trebuchet MS"/>
                <a:cs typeface="Trebuchet MS"/>
                <a:sym typeface="Trebuchet MS"/>
              </a:defRPr>
            </a:lvl3pPr>
            <a:lvl4pPr lvl="3" marR="0" rtl="0" algn="ctr">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4pPr>
            <a:lvl5pPr lvl="4" marR="0" rtl="0" algn="ctr">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5pPr>
            <a:lvl6pPr lvl="5" marR="0" rtl="0" algn="ctr">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6pPr>
            <a:lvl7pPr lvl="6" marR="0" rtl="0" algn="ctr">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7pPr>
            <a:lvl8pPr lvl="7" marR="0" rtl="0" algn="ctr">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8pPr>
            <a:lvl9pPr lvl="8" marR="0" rtl="0" algn="ctr">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9pPr>
          </a:lstStyle>
          <a:p/>
        </p:txBody>
      </p:sp>
      <p:sp>
        <p:nvSpPr>
          <p:cNvPr id="64" name="Google Shape;64;p14"/>
          <p:cNvSpPr txBox="1"/>
          <p:nvPr>
            <p:ph idx="10" type="dt"/>
          </p:nvPr>
        </p:nvSpPr>
        <p:spPr>
          <a:xfrm>
            <a:off x="5663236" y="4452140"/>
            <a:ext cx="2057400"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65" name="Google Shape;65;p14"/>
          <p:cNvSpPr txBox="1"/>
          <p:nvPr>
            <p:ph idx="11" type="ftr"/>
          </p:nvPr>
        </p:nvSpPr>
        <p:spPr>
          <a:xfrm>
            <a:off x="510241" y="4452141"/>
            <a:ext cx="5152995"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66" name="Google Shape;66;p14"/>
          <p:cNvSpPr txBox="1"/>
          <p:nvPr>
            <p:ph idx="12" type="sldNum"/>
          </p:nvPr>
        </p:nvSpPr>
        <p:spPr>
          <a:xfrm>
            <a:off x="6941510" y="2062753"/>
            <a:ext cx="878916" cy="1017332"/>
          </a:xfrm>
          <a:prstGeom prst="rect">
            <a:avLst/>
          </a:prstGeom>
          <a:noFill/>
          <a:ln>
            <a:noFill/>
          </a:ln>
        </p:spPr>
        <p:txBody>
          <a:bodyPr anchorCtr="0" anchor="ctr" bIns="34275" lIns="68575" spcFirstLastPara="1" rIns="68575" wrap="square" tIns="34275">
            <a:noAutofit/>
          </a:bodyPr>
          <a:lstStyle>
            <a:lvl1pPr indent="0" lvl="0" marL="0" marR="0" rtl="0" algn="l">
              <a:spcBef>
                <a:spcPts val="0"/>
              </a:spcBef>
              <a:buNone/>
              <a:defRPr b="0" i="0" sz="2700" u="none" cap="none" strike="noStrike">
                <a:solidFill>
                  <a:schemeClr val="lt1"/>
                </a:solidFill>
                <a:latin typeface="Trebuchet MS"/>
                <a:ea typeface="Trebuchet MS"/>
                <a:cs typeface="Trebuchet MS"/>
                <a:sym typeface="Trebuchet MS"/>
              </a:defRPr>
            </a:lvl1pPr>
            <a:lvl2pPr indent="0" lvl="1" marL="0" marR="0" rtl="0" algn="l">
              <a:spcBef>
                <a:spcPts val="0"/>
              </a:spcBef>
              <a:buNone/>
              <a:defRPr b="0" i="0" sz="2700" u="none" cap="none" strike="noStrike">
                <a:solidFill>
                  <a:schemeClr val="lt1"/>
                </a:solidFill>
                <a:latin typeface="Trebuchet MS"/>
                <a:ea typeface="Trebuchet MS"/>
                <a:cs typeface="Trebuchet MS"/>
                <a:sym typeface="Trebuchet MS"/>
              </a:defRPr>
            </a:lvl2pPr>
            <a:lvl3pPr indent="0" lvl="2" marL="0" marR="0" rtl="0" algn="l">
              <a:spcBef>
                <a:spcPts val="0"/>
              </a:spcBef>
              <a:buNone/>
              <a:defRPr b="0" i="0" sz="2700" u="none" cap="none" strike="noStrike">
                <a:solidFill>
                  <a:schemeClr val="lt1"/>
                </a:solidFill>
                <a:latin typeface="Trebuchet MS"/>
                <a:ea typeface="Trebuchet MS"/>
                <a:cs typeface="Trebuchet MS"/>
                <a:sym typeface="Trebuchet MS"/>
              </a:defRPr>
            </a:lvl3pPr>
            <a:lvl4pPr indent="0" lvl="3" marL="0" marR="0" rtl="0" algn="l">
              <a:spcBef>
                <a:spcPts val="0"/>
              </a:spcBef>
              <a:buNone/>
              <a:defRPr b="0" i="0" sz="2700" u="none" cap="none" strike="noStrike">
                <a:solidFill>
                  <a:schemeClr val="lt1"/>
                </a:solidFill>
                <a:latin typeface="Trebuchet MS"/>
                <a:ea typeface="Trebuchet MS"/>
                <a:cs typeface="Trebuchet MS"/>
                <a:sym typeface="Trebuchet MS"/>
              </a:defRPr>
            </a:lvl4pPr>
            <a:lvl5pPr indent="0" lvl="4" marL="0" marR="0" rtl="0" algn="l">
              <a:spcBef>
                <a:spcPts val="0"/>
              </a:spcBef>
              <a:buNone/>
              <a:defRPr b="0" i="0" sz="2700" u="none" cap="none" strike="noStrike">
                <a:solidFill>
                  <a:schemeClr val="lt1"/>
                </a:solidFill>
                <a:latin typeface="Trebuchet MS"/>
                <a:ea typeface="Trebuchet MS"/>
                <a:cs typeface="Trebuchet MS"/>
                <a:sym typeface="Trebuchet MS"/>
              </a:defRPr>
            </a:lvl5pPr>
            <a:lvl6pPr indent="0" lvl="5" marL="0" marR="0" rtl="0" algn="l">
              <a:spcBef>
                <a:spcPts val="0"/>
              </a:spcBef>
              <a:buNone/>
              <a:defRPr b="0" i="0" sz="2700" u="none" cap="none" strike="noStrike">
                <a:solidFill>
                  <a:schemeClr val="lt1"/>
                </a:solidFill>
                <a:latin typeface="Trebuchet MS"/>
                <a:ea typeface="Trebuchet MS"/>
                <a:cs typeface="Trebuchet MS"/>
                <a:sym typeface="Trebuchet MS"/>
              </a:defRPr>
            </a:lvl6pPr>
            <a:lvl7pPr indent="0" lvl="6" marL="0" marR="0" rtl="0" algn="l">
              <a:spcBef>
                <a:spcPts val="0"/>
              </a:spcBef>
              <a:buNone/>
              <a:defRPr b="0" i="0" sz="2700" u="none" cap="none" strike="noStrike">
                <a:solidFill>
                  <a:schemeClr val="lt1"/>
                </a:solidFill>
                <a:latin typeface="Trebuchet MS"/>
                <a:ea typeface="Trebuchet MS"/>
                <a:cs typeface="Trebuchet MS"/>
                <a:sym typeface="Trebuchet MS"/>
              </a:defRPr>
            </a:lvl7pPr>
            <a:lvl8pPr indent="0" lvl="7" marL="0" marR="0" rtl="0" algn="l">
              <a:spcBef>
                <a:spcPts val="0"/>
              </a:spcBef>
              <a:buNone/>
              <a:defRPr b="0" i="0" sz="2700" u="none" cap="none" strike="noStrike">
                <a:solidFill>
                  <a:schemeClr val="lt1"/>
                </a:solidFill>
                <a:latin typeface="Trebuchet MS"/>
                <a:ea typeface="Trebuchet MS"/>
                <a:cs typeface="Trebuchet MS"/>
                <a:sym typeface="Trebuchet MS"/>
              </a:defRPr>
            </a:lvl8pPr>
            <a:lvl9pPr indent="0" lvl="8" marL="0" marR="0" rtl="0" algn="l">
              <a:spcBef>
                <a:spcPts val="0"/>
              </a:spcBef>
              <a:buNone/>
              <a:defRPr b="0" i="0" sz="27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 та вміст" type="obj">
  <p:cSld name="OBJECT">
    <p:spTree>
      <p:nvGrpSpPr>
        <p:cNvPr id="67" name="Shape 67"/>
        <p:cNvGrpSpPr/>
        <p:nvPr/>
      </p:nvGrpSpPr>
      <p:grpSpPr>
        <a:xfrm>
          <a:off x="0" y="0"/>
          <a:ext cx="0" cy="0"/>
          <a:chOff x="0" y="0"/>
          <a:chExt cx="0" cy="0"/>
        </a:xfrm>
      </p:grpSpPr>
      <p:pic>
        <p:nvPicPr>
          <p:cNvPr descr="HD-ShadowLong.png" id="68" name="Google Shape;68;p15"/>
          <p:cNvPicPr preferRelativeResize="0"/>
          <p:nvPr/>
        </p:nvPicPr>
        <p:blipFill rotWithShape="1">
          <a:blip r:embed="rId2">
            <a:alphaModFix/>
          </a:blip>
          <a:srcRect b="0" l="0" r="0" t="0"/>
          <a:stretch/>
        </p:blipFill>
        <p:spPr>
          <a:xfrm>
            <a:off x="1" y="1477680"/>
            <a:ext cx="7828359" cy="240873"/>
          </a:xfrm>
          <a:prstGeom prst="rect">
            <a:avLst/>
          </a:prstGeom>
          <a:noFill/>
          <a:ln>
            <a:noFill/>
          </a:ln>
        </p:spPr>
      </p:pic>
      <p:pic>
        <p:nvPicPr>
          <p:cNvPr descr="HD-ShadowShort.png" id="69" name="Google Shape;69;p15"/>
          <p:cNvPicPr preferRelativeResize="0"/>
          <p:nvPr/>
        </p:nvPicPr>
        <p:blipFill rotWithShape="1">
          <a:blip r:embed="rId3">
            <a:alphaModFix/>
          </a:blip>
          <a:srcRect b="0" l="0" r="0" t="0"/>
          <a:stretch/>
        </p:blipFill>
        <p:spPr>
          <a:xfrm>
            <a:off x="7939369" y="1478425"/>
            <a:ext cx="1202248" cy="108203"/>
          </a:xfrm>
          <a:prstGeom prst="rect">
            <a:avLst/>
          </a:prstGeom>
          <a:noFill/>
          <a:ln>
            <a:noFill/>
          </a:ln>
        </p:spPr>
      </p:pic>
      <p:sp>
        <p:nvSpPr>
          <p:cNvPr id="70" name="Google Shape;70;p15"/>
          <p:cNvSpPr/>
          <p:nvPr/>
        </p:nvSpPr>
        <p:spPr>
          <a:xfrm>
            <a:off x="0" y="457200"/>
            <a:ext cx="7828359" cy="1026149"/>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1" name="Google Shape;71;p15"/>
          <p:cNvSpPr/>
          <p:nvPr/>
        </p:nvSpPr>
        <p:spPr>
          <a:xfrm>
            <a:off x="7939371" y="457200"/>
            <a:ext cx="1202248" cy="1026149"/>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2" name="Google Shape;72;p15"/>
          <p:cNvSpPr txBox="1"/>
          <p:nvPr>
            <p:ph type="title"/>
          </p:nvPr>
        </p:nvSpPr>
        <p:spPr>
          <a:xfrm>
            <a:off x="510241" y="564921"/>
            <a:ext cx="7210396" cy="810704"/>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3" name="Google Shape;73;p15"/>
          <p:cNvSpPr txBox="1"/>
          <p:nvPr>
            <p:ph idx="1" type="body"/>
          </p:nvPr>
        </p:nvSpPr>
        <p:spPr>
          <a:xfrm>
            <a:off x="510241" y="1752655"/>
            <a:ext cx="7210396" cy="2699487"/>
          </a:xfrm>
          <a:prstGeom prst="rect">
            <a:avLst/>
          </a:prstGeom>
          <a:noFill/>
          <a:ln>
            <a:noFill/>
          </a:ln>
        </p:spPr>
        <p:txBody>
          <a:bodyPr anchorCtr="0" anchor="t" bIns="34275" lIns="68575" spcFirstLastPara="1" rIns="68575" wrap="square" tIns="34275">
            <a:noAutofit/>
          </a:bodyPr>
          <a:lstStyle>
            <a:lvl1pPr indent="-342900" lvl="0" marL="457200" marR="0" rtl="0" algn="l">
              <a:lnSpc>
                <a:spcPct val="90000"/>
              </a:lnSpc>
              <a:spcBef>
                <a:spcPts val="8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1pPr>
            <a:lvl2pPr indent="-323850" lvl="1" marL="914400"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Trebuchet MS"/>
                <a:ea typeface="Trebuchet MS"/>
                <a:cs typeface="Trebuchet MS"/>
                <a:sym typeface="Trebuchet MS"/>
              </a:defRPr>
            </a:lvl2pPr>
            <a:lvl3pPr indent="-317500" lvl="2" marL="13716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3pPr>
            <a:lvl4pPr indent="-304800" lvl="3" marL="1828800" marR="0" rtl="0" algn="l">
              <a:lnSpc>
                <a:spcPct val="90000"/>
              </a:lnSpc>
              <a:spcBef>
                <a:spcPts val="400"/>
              </a:spcBef>
              <a:spcAft>
                <a:spcPts val="0"/>
              </a:spcAft>
              <a:buClr>
                <a:schemeClr val="lt1"/>
              </a:buClr>
              <a:buSzPts val="1200"/>
              <a:buFont typeface="Arial"/>
              <a:buChar char="•"/>
              <a:defRPr b="0" i="0" sz="1200" u="none" cap="none" strike="noStrike">
                <a:solidFill>
                  <a:schemeClr val="lt1"/>
                </a:solidFill>
                <a:latin typeface="Trebuchet MS"/>
                <a:ea typeface="Trebuchet MS"/>
                <a:cs typeface="Trebuchet MS"/>
                <a:sym typeface="Trebuchet MS"/>
              </a:defRPr>
            </a:lvl4pPr>
            <a:lvl5pPr indent="-304800" lvl="4" marL="2286000" marR="0" rtl="0" algn="l">
              <a:lnSpc>
                <a:spcPct val="90000"/>
              </a:lnSpc>
              <a:spcBef>
                <a:spcPts val="400"/>
              </a:spcBef>
              <a:spcAft>
                <a:spcPts val="0"/>
              </a:spcAft>
              <a:buClr>
                <a:schemeClr val="lt1"/>
              </a:buClr>
              <a:buSzPts val="1200"/>
              <a:buFont typeface="Arial"/>
              <a:buChar char="•"/>
              <a:defRPr b="0" i="0" sz="1200" u="none" cap="none" strike="noStrike">
                <a:solidFill>
                  <a:schemeClr val="lt1"/>
                </a:solidFill>
                <a:latin typeface="Trebuchet MS"/>
                <a:ea typeface="Trebuchet MS"/>
                <a:cs typeface="Trebuchet MS"/>
                <a:sym typeface="Trebuchet MS"/>
              </a:defRPr>
            </a:lvl5pPr>
            <a:lvl6pPr indent="-298450" lvl="5" marL="2743200" marR="0" rtl="0" algn="l">
              <a:lnSpc>
                <a:spcPct val="90000"/>
              </a:lnSpc>
              <a:spcBef>
                <a:spcPts val="400"/>
              </a:spcBef>
              <a:spcAft>
                <a:spcPts val="0"/>
              </a:spcAft>
              <a:buClr>
                <a:schemeClr val="lt1"/>
              </a:buClr>
              <a:buSzPts val="1100"/>
              <a:buFont typeface="Arial"/>
              <a:buChar char="•"/>
              <a:defRPr b="0" i="0" sz="1100" u="none" cap="none" strike="noStrike">
                <a:solidFill>
                  <a:schemeClr val="lt1"/>
                </a:solidFill>
                <a:latin typeface="Trebuchet MS"/>
                <a:ea typeface="Trebuchet MS"/>
                <a:cs typeface="Trebuchet MS"/>
                <a:sym typeface="Trebuchet MS"/>
              </a:defRPr>
            </a:lvl6pPr>
            <a:lvl7pPr indent="-298450" lvl="6" marL="3200400" marR="0" rtl="0" algn="l">
              <a:lnSpc>
                <a:spcPct val="90000"/>
              </a:lnSpc>
              <a:spcBef>
                <a:spcPts val="400"/>
              </a:spcBef>
              <a:spcAft>
                <a:spcPts val="0"/>
              </a:spcAft>
              <a:buClr>
                <a:schemeClr val="lt1"/>
              </a:buClr>
              <a:buSzPts val="1100"/>
              <a:buFont typeface="Arial"/>
              <a:buChar char="•"/>
              <a:defRPr b="0" i="0" sz="1100" u="none" cap="none" strike="noStrike">
                <a:solidFill>
                  <a:schemeClr val="lt1"/>
                </a:solidFill>
                <a:latin typeface="Trebuchet MS"/>
                <a:ea typeface="Trebuchet MS"/>
                <a:cs typeface="Trebuchet MS"/>
                <a:sym typeface="Trebuchet MS"/>
              </a:defRPr>
            </a:lvl7pPr>
            <a:lvl8pPr indent="-298450" lvl="7" marL="3657600" marR="0" rtl="0" algn="l">
              <a:lnSpc>
                <a:spcPct val="90000"/>
              </a:lnSpc>
              <a:spcBef>
                <a:spcPts val="400"/>
              </a:spcBef>
              <a:spcAft>
                <a:spcPts val="0"/>
              </a:spcAft>
              <a:buClr>
                <a:schemeClr val="lt1"/>
              </a:buClr>
              <a:buSzPts val="1100"/>
              <a:buFont typeface="Arial"/>
              <a:buChar char="•"/>
              <a:defRPr b="0" i="0" sz="1100" u="none" cap="none" strike="noStrike">
                <a:solidFill>
                  <a:schemeClr val="lt1"/>
                </a:solidFill>
                <a:latin typeface="Trebuchet MS"/>
                <a:ea typeface="Trebuchet MS"/>
                <a:cs typeface="Trebuchet MS"/>
                <a:sym typeface="Trebuchet MS"/>
              </a:defRPr>
            </a:lvl8pPr>
            <a:lvl9pPr indent="-298450" lvl="8" marL="4114800" marR="0" rtl="0" algn="l">
              <a:lnSpc>
                <a:spcPct val="90000"/>
              </a:lnSpc>
              <a:spcBef>
                <a:spcPts val="400"/>
              </a:spcBef>
              <a:spcAft>
                <a:spcPts val="0"/>
              </a:spcAft>
              <a:buClr>
                <a:schemeClr val="lt1"/>
              </a:buClr>
              <a:buSzPts val="1100"/>
              <a:buFont typeface="Arial"/>
              <a:buChar char="•"/>
              <a:defRPr b="0" i="0" sz="1100" u="none" cap="none" strike="noStrike">
                <a:solidFill>
                  <a:schemeClr val="lt1"/>
                </a:solidFill>
                <a:latin typeface="Trebuchet MS"/>
                <a:ea typeface="Trebuchet MS"/>
                <a:cs typeface="Trebuchet MS"/>
                <a:sym typeface="Trebuchet MS"/>
              </a:defRPr>
            </a:lvl9pPr>
          </a:lstStyle>
          <a:p/>
        </p:txBody>
      </p:sp>
      <p:sp>
        <p:nvSpPr>
          <p:cNvPr id="74" name="Google Shape;74;p15"/>
          <p:cNvSpPr txBox="1"/>
          <p:nvPr>
            <p:ph idx="10" type="dt"/>
          </p:nvPr>
        </p:nvSpPr>
        <p:spPr>
          <a:xfrm>
            <a:off x="5663236" y="4452140"/>
            <a:ext cx="2057400"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8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75" name="Google Shape;75;p15"/>
          <p:cNvSpPr txBox="1"/>
          <p:nvPr>
            <p:ph idx="11" type="ftr"/>
          </p:nvPr>
        </p:nvSpPr>
        <p:spPr>
          <a:xfrm>
            <a:off x="510241" y="4452141"/>
            <a:ext cx="5152995"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8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76" name="Google Shape;76;p15"/>
          <p:cNvSpPr txBox="1"/>
          <p:nvPr>
            <p:ph idx="12" type="sldNum"/>
          </p:nvPr>
        </p:nvSpPr>
        <p:spPr>
          <a:xfrm>
            <a:off x="8047091" y="564920"/>
            <a:ext cx="865613" cy="818092"/>
          </a:xfrm>
          <a:prstGeom prst="rect">
            <a:avLst/>
          </a:prstGeom>
          <a:noFill/>
          <a:ln>
            <a:noFill/>
          </a:ln>
        </p:spPr>
        <p:txBody>
          <a:bodyPr anchorCtr="0" anchor="ctr" bIns="34275" lIns="68575" spcFirstLastPara="1" rIns="68575" wrap="square" tIns="34275">
            <a:noAutofit/>
          </a:bodyPr>
          <a:lstStyle>
            <a:lvl1pPr indent="0" lvl="0" marL="0" marR="0" rtl="0" algn="l">
              <a:spcBef>
                <a:spcPts val="0"/>
              </a:spcBef>
              <a:buNone/>
              <a:defRPr sz="2700">
                <a:solidFill>
                  <a:schemeClr val="lt1"/>
                </a:solidFill>
                <a:latin typeface="Trebuchet MS"/>
                <a:ea typeface="Trebuchet MS"/>
                <a:cs typeface="Trebuchet MS"/>
                <a:sym typeface="Trebuchet MS"/>
              </a:defRPr>
            </a:lvl1pPr>
            <a:lvl2pPr indent="0" lvl="1" marL="0" marR="0" rtl="0" algn="l">
              <a:spcBef>
                <a:spcPts val="0"/>
              </a:spcBef>
              <a:buNone/>
              <a:defRPr sz="2700">
                <a:solidFill>
                  <a:schemeClr val="lt1"/>
                </a:solidFill>
                <a:latin typeface="Trebuchet MS"/>
                <a:ea typeface="Trebuchet MS"/>
                <a:cs typeface="Trebuchet MS"/>
                <a:sym typeface="Trebuchet MS"/>
              </a:defRPr>
            </a:lvl2pPr>
            <a:lvl3pPr indent="0" lvl="2" marL="0" marR="0" rtl="0" algn="l">
              <a:spcBef>
                <a:spcPts val="0"/>
              </a:spcBef>
              <a:buNone/>
              <a:defRPr sz="2700">
                <a:solidFill>
                  <a:schemeClr val="lt1"/>
                </a:solidFill>
                <a:latin typeface="Trebuchet MS"/>
                <a:ea typeface="Trebuchet MS"/>
                <a:cs typeface="Trebuchet MS"/>
                <a:sym typeface="Trebuchet MS"/>
              </a:defRPr>
            </a:lvl3pPr>
            <a:lvl4pPr indent="0" lvl="3" marL="0" marR="0" rtl="0" algn="l">
              <a:spcBef>
                <a:spcPts val="0"/>
              </a:spcBef>
              <a:buNone/>
              <a:defRPr sz="2700">
                <a:solidFill>
                  <a:schemeClr val="lt1"/>
                </a:solidFill>
                <a:latin typeface="Trebuchet MS"/>
                <a:ea typeface="Trebuchet MS"/>
                <a:cs typeface="Trebuchet MS"/>
                <a:sym typeface="Trebuchet MS"/>
              </a:defRPr>
            </a:lvl4pPr>
            <a:lvl5pPr indent="0" lvl="4" marL="0" marR="0" rtl="0" algn="l">
              <a:spcBef>
                <a:spcPts val="0"/>
              </a:spcBef>
              <a:buNone/>
              <a:defRPr sz="2700">
                <a:solidFill>
                  <a:schemeClr val="lt1"/>
                </a:solidFill>
                <a:latin typeface="Trebuchet MS"/>
                <a:ea typeface="Trebuchet MS"/>
                <a:cs typeface="Trebuchet MS"/>
                <a:sym typeface="Trebuchet MS"/>
              </a:defRPr>
            </a:lvl5pPr>
            <a:lvl6pPr indent="0" lvl="5" marL="0" marR="0" rtl="0" algn="l">
              <a:spcBef>
                <a:spcPts val="0"/>
              </a:spcBef>
              <a:buNone/>
              <a:defRPr sz="2700">
                <a:solidFill>
                  <a:schemeClr val="lt1"/>
                </a:solidFill>
                <a:latin typeface="Trebuchet MS"/>
                <a:ea typeface="Trebuchet MS"/>
                <a:cs typeface="Trebuchet MS"/>
                <a:sym typeface="Trebuchet MS"/>
              </a:defRPr>
            </a:lvl6pPr>
            <a:lvl7pPr indent="0" lvl="6" marL="0" marR="0" rtl="0" algn="l">
              <a:spcBef>
                <a:spcPts val="0"/>
              </a:spcBef>
              <a:buNone/>
              <a:defRPr sz="2700">
                <a:solidFill>
                  <a:schemeClr val="lt1"/>
                </a:solidFill>
                <a:latin typeface="Trebuchet MS"/>
                <a:ea typeface="Trebuchet MS"/>
                <a:cs typeface="Trebuchet MS"/>
                <a:sym typeface="Trebuchet MS"/>
              </a:defRPr>
            </a:lvl7pPr>
            <a:lvl8pPr indent="0" lvl="7" marL="0" marR="0" rtl="0" algn="l">
              <a:spcBef>
                <a:spcPts val="0"/>
              </a:spcBef>
              <a:buNone/>
              <a:defRPr sz="2700">
                <a:solidFill>
                  <a:schemeClr val="lt1"/>
                </a:solidFill>
                <a:latin typeface="Trebuchet MS"/>
                <a:ea typeface="Trebuchet MS"/>
                <a:cs typeface="Trebuchet MS"/>
                <a:sym typeface="Trebuchet MS"/>
              </a:defRPr>
            </a:lvl8pPr>
            <a:lvl9pPr indent="0" lvl="8" marL="0" marR="0" rtl="0" algn="l">
              <a:spcBef>
                <a:spcPts val="0"/>
              </a:spcBef>
              <a:buNone/>
              <a:defRPr sz="2700">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 розділу" type="secHead">
  <p:cSld name="SECTION_HEADER">
    <p:spTree>
      <p:nvGrpSpPr>
        <p:cNvPr id="77" name="Shape 77"/>
        <p:cNvGrpSpPr/>
        <p:nvPr/>
      </p:nvGrpSpPr>
      <p:grpSpPr>
        <a:xfrm>
          <a:off x="0" y="0"/>
          <a:ext cx="0" cy="0"/>
          <a:chOff x="0" y="0"/>
          <a:chExt cx="0" cy="0"/>
        </a:xfrm>
      </p:grpSpPr>
      <p:pic>
        <p:nvPicPr>
          <p:cNvPr descr="HD-ShadowLong.png" id="78" name="Google Shape;78;p16"/>
          <p:cNvPicPr preferRelativeResize="0"/>
          <p:nvPr/>
        </p:nvPicPr>
        <p:blipFill rotWithShape="1">
          <a:blip r:embed="rId2">
            <a:alphaModFix/>
          </a:blip>
          <a:srcRect b="0" l="0" r="0" t="0"/>
          <a:stretch/>
        </p:blipFill>
        <p:spPr>
          <a:xfrm>
            <a:off x="-1" y="3065180"/>
            <a:ext cx="7828359" cy="240873"/>
          </a:xfrm>
          <a:prstGeom prst="rect">
            <a:avLst/>
          </a:prstGeom>
          <a:noFill/>
          <a:ln>
            <a:noFill/>
          </a:ln>
        </p:spPr>
      </p:pic>
      <p:pic>
        <p:nvPicPr>
          <p:cNvPr descr="HD-ShadowShort.png" id="79" name="Google Shape;79;p16"/>
          <p:cNvPicPr preferRelativeResize="0"/>
          <p:nvPr/>
        </p:nvPicPr>
        <p:blipFill rotWithShape="1">
          <a:blip r:embed="rId3">
            <a:alphaModFix/>
          </a:blip>
          <a:srcRect b="0" l="0" r="0" t="0"/>
          <a:stretch/>
        </p:blipFill>
        <p:spPr>
          <a:xfrm>
            <a:off x="7939368" y="3065926"/>
            <a:ext cx="1202248" cy="108203"/>
          </a:xfrm>
          <a:prstGeom prst="rect">
            <a:avLst/>
          </a:prstGeom>
          <a:noFill/>
          <a:ln>
            <a:noFill/>
          </a:ln>
        </p:spPr>
      </p:pic>
      <p:sp>
        <p:nvSpPr>
          <p:cNvPr id="80" name="Google Shape;80;p16"/>
          <p:cNvSpPr/>
          <p:nvPr/>
        </p:nvSpPr>
        <p:spPr>
          <a:xfrm>
            <a:off x="-1" y="2044700"/>
            <a:ext cx="7828359" cy="1026149"/>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1" name="Google Shape;81;p16"/>
          <p:cNvSpPr/>
          <p:nvPr/>
        </p:nvSpPr>
        <p:spPr>
          <a:xfrm>
            <a:off x="7939369" y="2044700"/>
            <a:ext cx="1202248" cy="1026149"/>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2" name="Google Shape;82;p16"/>
          <p:cNvSpPr txBox="1"/>
          <p:nvPr>
            <p:ph type="title"/>
          </p:nvPr>
        </p:nvSpPr>
        <p:spPr>
          <a:xfrm>
            <a:off x="510242" y="2152421"/>
            <a:ext cx="7210395" cy="818091"/>
          </a:xfrm>
          <a:prstGeom prst="rect">
            <a:avLst/>
          </a:prstGeom>
          <a:noFill/>
          <a:ln>
            <a:noFill/>
          </a:ln>
        </p:spPr>
        <p:txBody>
          <a:bodyPr anchorCtr="0" anchor="ctr" bIns="34275" lIns="68575" spcFirstLastPara="1" rIns="68575" wrap="square" tIns="34275">
            <a:noAutofit/>
          </a:bodyPr>
          <a:lstStyle>
            <a:lvl1pPr lvl="0" marR="0" rtl="0" algn="r">
              <a:lnSpc>
                <a:spcPct val="9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3" name="Google Shape;83;p16"/>
          <p:cNvSpPr txBox="1"/>
          <p:nvPr>
            <p:ph idx="1" type="body"/>
          </p:nvPr>
        </p:nvSpPr>
        <p:spPr>
          <a:xfrm>
            <a:off x="510242" y="3174128"/>
            <a:ext cx="7210395" cy="1278013"/>
          </a:xfrm>
          <a:prstGeom prst="rect">
            <a:avLst/>
          </a:prstGeom>
          <a:noFill/>
          <a:ln>
            <a:noFill/>
          </a:ln>
        </p:spPr>
        <p:txBody>
          <a:bodyPr anchorCtr="0" anchor="t" bIns="34275" lIns="68575" spcFirstLastPara="1" rIns="68575" wrap="square" tIns="34275">
            <a:noAutofit/>
          </a:bodyPr>
          <a:lstStyle>
            <a:lvl1pPr indent="-228600" lvl="0" marL="457200" marR="0" rtl="0" algn="r">
              <a:lnSpc>
                <a:spcPct val="90000"/>
              </a:lnSpc>
              <a:spcBef>
                <a:spcPts val="800"/>
              </a:spcBef>
              <a:spcAft>
                <a:spcPts val="0"/>
              </a:spcAft>
              <a:buClr>
                <a:schemeClr val="lt1"/>
              </a:buClr>
              <a:buSzPts val="1500"/>
              <a:buFont typeface="Arial"/>
              <a:buNone/>
              <a:defRPr b="0" i="0" sz="1500" u="none" cap="none" strike="noStrike">
                <a:solidFill>
                  <a:schemeClr val="lt1"/>
                </a:solidFill>
                <a:latin typeface="Trebuchet MS"/>
                <a:ea typeface="Trebuchet MS"/>
                <a:cs typeface="Trebuchet MS"/>
                <a:sym typeface="Trebuchet MS"/>
              </a:defRPr>
            </a:lvl1pPr>
            <a:lvl2pPr indent="-228600" lvl="1" marL="914400"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Trebuchet MS"/>
                <a:ea typeface="Trebuchet MS"/>
                <a:cs typeface="Trebuchet MS"/>
                <a:sym typeface="Trebuchet MS"/>
              </a:defRPr>
            </a:lvl2pPr>
            <a:lvl3pPr indent="-228600" lvl="2" marL="1371600" marR="0" rtl="0" algn="l">
              <a:lnSpc>
                <a:spcPct val="90000"/>
              </a:lnSpc>
              <a:spcBef>
                <a:spcPts val="400"/>
              </a:spcBef>
              <a:spcAft>
                <a:spcPts val="0"/>
              </a:spcAft>
              <a:buClr>
                <a:schemeClr val="lt1"/>
              </a:buClr>
              <a:buSzPts val="1400"/>
              <a:buFont typeface="Arial"/>
              <a:buNone/>
              <a:defRPr b="0" i="0" sz="1400" u="none" cap="none" strike="noStrike">
                <a:solidFill>
                  <a:schemeClr val="lt1"/>
                </a:solidFill>
                <a:latin typeface="Trebuchet MS"/>
                <a:ea typeface="Trebuchet MS"/>
                <a:cs typeface="Trebuchet MS"/>
                <a:sym typeface="Trebuchet MS"/>
              </a:defRPr>
            </a:lvl3pPr>
            <a:lvl4pPr indent="-228600" lvl="3" marL="1828800"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4pPr>
            <a:lvl5pPr indent="-228600" lvl="4" marL="2286000"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5pPr>
            <a:lvl6pPr indent="-228600" lvl="5" marL="2743200"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6pPr>
            <a:lvl7pPr indent="-228600" lvl="6" marL="3200400"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7pPr>
            <a:lvl8pPr indent="-228600" lvl="7" marL="3657600"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8pPr>
            <a:lvl9pPr indent="-228600" lvl="8" marL="4114800"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9pPr>
          </a:lstStyle>
          <a:p/>
        </p:txBody>
      </p:sp>
      <p:sp>
        <p:nvSpPr>
          <p:cNvPr id="84" name="Google Shape;84;p16"/>
          <p:cNvSpPr txBox="1"/>
          <p:nvPr>
            <p:ph idx="10" type="dt"/>
          </p:nvPr>
        </p:nvSpPr>
        <p:spPr>
          <a:xfrm>
            <a:off x="5663236" y="4452140"/>
            <a:ext cx="2057400"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8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85" name="Google Shape;85;p16"/>
          <p:cNvSpPr txBox="1"/>
          <p:nvPr>
            <p:ph idx="11" type="ftr"/>
          </p:nvPr>
        </p:nvSpPr>
        <p:spPr>
          <a:xfrm>
            <a:off x="510241" y="4452141"/>
            <a:ext cx="5152995"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8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86" name="Google Shape;86;p16"/>
          <p:cNvSpPr txBox="1"/>
          <p:nvPr>
            <p:ph idx="12" type="sldNum"/>
          </p:nvPr>
        </p:nvSpPr>
        <p:spPr>
          <a:xfrm>
            <a:off x="8047091" y="2152421"/>
            <a:ext cx="865613" cy="818092"/>
          </a:xfrm>
          <a:prstGeom prst="rect">
            <a:avLst/>
          </a:prstGeom>
          <a:noFill/>
          <a:ln>
            <a:noFill/>
          </a:ln>
        </p:spPr>
        <p:txBody>
          <a:bodyPr anchorCtr="0" anchor="ctr" bIns="34275" lIns="68575" spcFirstLastPara="1" rIns="68575" wrap="square" tIns="34275">
            <a:noAutofit/>
          </a:bodyPr>
          <a:lstStyle>
            <a:lvl1pPr indent="0" lvl="0" marL="0" marR="0" rtl="0" algn="l">
              <a:spcBef>
                <a:spcPts val="0"/>
              </a:spcBef>
              <a:buNone/>
              <a:defRPr sz="2700">
                <a:solidFill>
                  <a:schemeClr val="lt1"/>
                </a:solidFill>
                <a:latin typeface="Trebuchet MS"/>
                <a:ea typeface="Trebuchet MS"/>
                <a:cs typeface="Trebuchet MS"/>
                <a:sym typeface="Trebuchet MS"/>
              </a:defRPr>
            </a:lvl1pPr>
            <a:lvl2pPr indent="0" lvl="1" marL="0" marR="0" rtl="0" algn="l">
              <a:spcBef>
                <a:spcPts val="0"/>
              </a:spcBef>
              <a:buNone/>
              <a:defRPr sz="2700">
                <a:solidFill>
                  <a:schemeClr val="lt1"/>
                </a:solidFill>
                <a:latin typeface="Trebuchet MS"/>
                <a:ea typeface="Trebuchet MS"/>
                <a:cs typeface="Trebuchet MS"/>
                <a:sym typeface="Trebuchet MS"/>
              </a:defRPr>
            </a:lvl2pPr>
            <a:lvl3pPr indent="0" lvl="2" marL="0" marR="0" rtl="0" algn="l">
              <a:spcBef>
                <a:spcPts val="0"/>
              </a:spcBef>
              <a:buNone/>
              <a:defRPr sz="2700">
                <a:solidFill>
                  <a:schemeClr val="lt1"/>
                </a:solidFill>
                <a:latin typeface="Trebuchet MS"/>
                <a:ea typeface="Trebuchet MS"/>
                <a:cs typeface="Trebuchet MS"/>
                <a:sym typeface="Trebuchet MS"/>
              </a:defRPr>
            </a:lvl3pPr>
            <a:lvl4pPr indent="0" lvl="3" marL="0" marR="0" rtl="0" algn="l">
              <a:spcBef>
                <a:spcPts val="0"/>
              </a:spcBef>
              <a:buNone/>
              <a:defRPr sz="2700">
                <a:solidFill>
                  <a:schemeClr val="lt1"/>
                </a:solidFill>
                <a:latin typeface="Trebuchet MS"/>
                <a:ea typeface="Trebuchet MS"/>
                <a:cs typeface="Trebuchet MS"/>
                <a:sym typeface="Trebuchet MS"/>
              </a:defRPr>
            </a:lvl4pPr>
            <a:lvl5pPr indent="0" lvl="4" marL="0" marR="0" rtl="0" algn="l">
              <a:spcBef>
                <a:spcPts val="0"/>
              </a:spcBef>
              <a:buNone/>
              <a:defRPr sz="2700">
                <a:solidFill>
                  <a:schemeClr val="lt1"/>
                </a:solidFill>
                <a:latin typeface="Trebuchet MS"/>
                <a:ea typeface="Trebuchet MS"/>
                <a:cs typeface="Trebuchet MS"/>
                <a:sym typeface="Trebuchet MS"/>
              </a:defRPr>
            </a:lvl5pPr>
            <a:lvl6pPr indent="0" lvl="5" marL="0" marR="0" rtl="0" algn="l">
              <a:spcBef>
                <a:spcPts val="0"/>
              </a:spcBef>
              <a:buNone/>
              <a:defRPr sz="2700">
                <a:solidFill>
                  <a:schemeClr val="lt1"/>
                </a:solidFill>
                <a:latin typeface="Trebuchet MS"/>
                <a:ea typeface="Trebuchet MS"/>
                <a:cs typeface="Trebuchet MS"/>
                <a:sym typeface="Trebuchet MS"/>
              </a:defRPr>
            </a:lvl6pPr>
            <a:lvl7pPr indent="0" lvl="6" marL="0" marR="0" rtl="0" algn="l">
              <a:spcBef>
                <a:spcPts val="0"/>
              </a:spcBef>
              <a:buNone/>
              <a:defRPr sz="2700">
                <a:solidFill>
                  <a:schemeClr val="lt1"/>
                </a:solidFill>
                <a:latin typeface="Trebuchet MS"/>
                <a:ea typeface="Trebuchet MS"/>
                <a:cs typeface="Trebuchet MS"/>
                <a:sym typeface="Trebuchet MS"/>
              </a:defRPr>
            </a:lvl7pPr>
            <a:lvl8pPr indent="0" lvl="7" marL="0" marR="0" rtl="0" algn="l">
              <a:spcBef>
                <a:spcPts val="0"/>
              </a:spcBef>
              <a:buNone/>
              <a:defRPr sz="2700">
                <a:solidFill>
                  <a:schemeClr val="lt1"/>
                </a:solidFill>
                <a:latin typeface="Trebuchet MS"/>
                <a:ea typeface="Trebuchet MS"/>
                <a:cs typeface="Trebuchet MS"/>
                <a:sym typeface="Trebuchet MS"/>
              </a:defRPr>
            </a:lvl8pPr>
            <a:lvl9pPr indent="0" lvl="8" marL="0" marR="0" rtl="0" algn="l">
              <a:spcBef>
                <a:spcPts val="0"/>
              </a:spcBef>
              <a:buNone/>
              <a:defRPr sz="2700">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Два об’єкти" type="twoObj">
  <p:cSld name="TWO_OBJECTS">
    <p:spTree>
      <p:nvGrpSpPr>
        <p:cNvPr id="87" name="Shape 87"/>
        <p:cNvGrpSpPr/>
        <p:nvPr/>
      </p:nvGrpSpPr>
      <p:grpSpPr>
        <a:xfrm>
          <a:off x="0" y="0"/>
          <a:ext cx="0" cy="0"/>
          <a:chOff x="0" y="0"/>
          <a:chExt cx="0" cy="0"/>
        </a:xfrm>
      </p:grpSpPr>
      <p:pic>
        <p:nvPicPr>
          <p:cNvPr descr="HD-ShadowLong.png" id="88" name="Google Shape;88;p17"/>
          <p:cNvPicPr preferRelativeResize="0"/>
          <p:nvPr/>
        </p:nvPicPr>
        <p:blipFill rotWithShape="1">
          <a:blip r:embed="rId2">
            <a:alphaModFix/>
          </a:blip>
          <a:srcRect b="0" l="0" r="0" t="0"/>
          <a:stretch/>
        </p:blipFill>
        <p:spPr>
          <a:xfrm>
            <a:off x="1" y="1477680"/>
            <a:ext cx="7828359" cy="240873"/>
          </a:xfrm>
          <a:prstGeom prst="rect">
            <a:avLst/>
          </a:prstGeom>
          <a:noFill/>
          <a:ln>
            <a:noFill/>
          </a:ln>
        </p:spPr>
      </p:pic>
      <p:pic>
        <p:nvPicPr>
          <p:cNvPr descr="HD-ShadowShort.png" id="89" name="Google Shape;89;p17"/>
          <p:cNvPicPr preferRelativeResize="0"/>
          <p:nvPr/>
        </p:nvPicPr>
        <p:blipFill rotWithShape="1">
          <a:blip r:embed="rId3">
            <a:alphaModFix/>
          </a:blip>
          <a:srcRect b="0" l="0" r="0" t="0"/>
          <a:stretch/>
        </p:blipFill>
        <p:spPr>
          <a:xfrm>
            <a:off x="7939369" y="1478425"/>
            <a:ext cx="1202248" cy="108203"/>
          </a:xfrm>
          <a:prstGeom prst="rect">
            <a:avLst/>
          </a:prstGeom>
          <a:noFill/>
          <a:ln>
            <a:noFill/>
          </a:ln>
        </p:spPr>
      </p:pic>
      <p:sp>
        <p:nvSpPr>
          <p:cNvPr id="90" name="Google Shape;90;p17"/>
          <p:cNvSpPr/>
          <p:nvPr/>
        </p:nvSpPr>
        <p:spPr>
          <a:xfrm>
            <a:off x="0" y="457200"/>
            <a:ext cx="7828359" cy="1026149"/>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1" name="Google Shape;91;p17"/>
          <p:cNvSpPr/>
          <p:nvPr/>
        </p:nvSpPr>
        <p:spPr>
          <a:xfrm>
            <a:off x="7939371" y="457200"/>
            <a:ext cx="1202248" cy="1026149"/>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2" name="Google Shape;92;p17"/>
          <p:cNvSpPr txBox="1"/>
          <p:nvPr>
            <p:ph type="title"/>
          </p:nvPr>
        </p:nvSpPr>
        <p:spPr>
          <a:xfrm>
            <a:off x="510241" y="564921"/>
            <a:ext cx="7210396" cy="810704"/>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93" name="Google Shape;93;p17"/>
          <p:cNvSpPr txBox="1"/>
          <p:nvPr>
            <p:ph idx="1" type="body"/>
          </p:nvPr>
        </p:nvSpPr>
        <p:spPr>
          <a:xfrm>
            <a:off x="510240" y="1752655"/>
            <a:ext cx="3523768" cy="2699487"/>
          </a:xfrm>
          <a:prstGeom prst="rect">
            <a:avLst/>
          </a:prstGeom>
          <a:noFill/>
          <a:ln>
            <a:noFill/>
          </a:ln>
        </p:spPr>
        <p:txBody>
          <a:bodyPr anchorCtr="0" anchor="t" bIns="34275" lIns="68575" spcFirstLastPara="1" rIns="68575" wrap="square" tIns="34275">
            <a:noAutofit/>
          </a:bodyPr>
          <a:lstStyle>
            <a:lvl1pPr indent="-342900" lvl="0" marL="457200" marR="0" rtl="0" algn="l">
              <a:lnSpc>
                <a:spcPct val="90000"/>
              </a:lnSpc>
              <a:spcBef>
                <a:spcPts val="8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1pPr>
            <a:lvl2pPr indent="-323850" lvl="1" marL="914400"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Trebuchet MS"/>
                <a:ea typeface="Trebuchet MS"/>
                <a:cs typeface="Trebuchet MS"/>
                <a:sym typeface="Trebuchet MS"/>
              </a:defRPr>
            </a:lvl2pPr>
            <a:lvl3pPr indent="-317500" lvl="2" marL="13716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3pPr>
            <a:lvl4pPr indent="-304800" lvl="3" marL="1828800" marR="0" rtl="0" algn="l">
              <a:lnSpc>
                <a:spcPct val="90000"/>
              </a:lnSpc>
              <a:spcBef>
                <a:spcPts val="400"/>
              </a:spcBef>
              <a:spcAft>
                <a:spcPts val="0"/>
              </a:spcAft>
              <a:buClr>
                <a:schemeClr val="lt1"/>
              </a:buClr>
              <a:buSzPts val="1200"/>
              <a:buFont typeface="Arial"/>
              <a:buChar char="•"/>
              <a:defRPr b="0" i="0" sz="1200" u="none" cap="none" strike="noStrike">
                <a:solidFill>
                  <a:schemeClr val="lt1"/>
                </a:solidFill>
                <a:latin typeface="Trebuchet MS"/>
                <a:ea typeface="Trebuchet MS"/>
                <a:cs typeface="Trebuchet MS"/>
                <a:sym typeface="Trebuchet MS"/>
              </a:defRPr>
            </a:lvl4pPr>
            <a:lvl5pPr indent="-304800" lvl="4" marL="2286000" marR="0" rtl="0" algn="l">
              <a:lnSpc>
                <a:spcPct val="90000"/>
              </a:lnSpc>
              <a:spcBef>
                <a:spcPts val="400"/>
              </a:spcBef>
              <a:spcAft>
                <a:spcPts val="0"/>
              </a:spcAft>
              <a:buClr>
                <a:schemeClr val="lt1"/>
              </a:buClr>
              <a:buSzPts val="1200"/>
              <a:buFont typeface="Arial"/>
              <a:buChar char="•"/>
              <a:defRPr b="0" i="0" sz="1200" u="none" cap="none" strike="noStrike">
                <a:solidFill>
                  <a:schemeClr val="lt1"/>
                </a:solidFill>
                <a:latin typeface="Trebuchet MS"/>
                <a:ea typeface="Trebuchet MS"/>
                <a:cs typeface="Trebuchet MS"/>
                <a:sym typeface="Trebuchet MS"/>
              </a:defRPr>
            </a:lvl5pPr>
            <a:lvl6pPr indent="-298450" lvl="5" marL="2743200" marR="0" rtl="0" algn="l">
              <a:lnSpc>
                <a:spcPct val="90000"/>
              </a:lnSpc>
              <a:spcBef>
                <a:spcPts val="400"/>
              </a:spcBef>
              <a:spcAft>
                <a:spcPts val="0"/>
              </a:spcAft>
              <a:buClr>
                <a:schemeClr val="lt1"/>
              </a:buClr>
              <a:buSzPts val="1100"/>
              <a:buFont typeface="Arial"/>
              <a:buChar char="•"/>
              <a:defRPr b="0" i="0" sz="1100" u="none" cap="none" strike="noStrike">
                <a:solidFill>
                  <a:schemeClr val="lt1"/>
                </a:solidFill>
                <a:latin typeface="Trebuchet MS"/>
                <a:ea typeface="Trebuchet MS"/>
                <a:cs typeface="Trebuchet MS"/>
                <a:sym typeface="Trebuchet MS"/>
              </a:defRPr>
            </a:lvl6pPr>
            <a:lvl7pPr indent="-298450" lvl="6" marL="3200400" marR="0" rtl="0" algn="l">
              <a:lnSpc>
                <a:spcPct val="90000"/>
              </a:lnSpc>
              <a:spcBef>
                <a:spcPts val="400"/>
              </a:spcBef>
              <a:spcAft>
                <a:spcPts val="0"/>
              </a:spcAft>
              <a:buClr>
                <a:schemeClr val="lt1"/>
              </a:buClr>
              <a:buSzPts val="1100"/>
              <a:buFont typeface="Arial"/>
              <a:buChar char="•"/>
              <a:defRPr b="0" i="0" sz="1100" u="none" cap="none" strike="noStrike">
                <a:solidFill>
                  <a:schemeClr val="lt1"/>
                </a:solidFill>
                <a:latin typeface="Trebuchet MS"/>
                <a:ea typeface="Trebuchet MS"/>
                <a:cs typeface="Trebuchet MS"/>
                <a:sym typeface="Trebuchet MS"/>
              </a:defRPr>
            </a:lvl7pPr>
            <a:lvl8pPr indent="-298450" lvl="7" marL="3657600" marR="0" rtl="0" algn="l">
              <a:lnSpc>
                <a:spcPct val="90000"/>
              </a:lnSpc>
              <a:spcBef>
                <a:spcPts val="400"/>
              </a:spcBef>
              <a:spcAft>
                <a:spcPts val="0"/>
              </a:spcAft>
              <a:buClr>
                <a:schemeClr val="lt1"/>
              </a:buClr>
              <a:buSzPts val="1100"/>
              <a:buFont typeface="Arial"/>
              <a:buChar char="•"/>
              <a:defRPr b="0" i="0" sz="1100" u="none" cap="none" strike="noStrike">
                <a:solidFill>
                  <a:schemeClr val="lt1"/>
                </a:solidFill>
                <a:latin typeface="Trebuchet MS"/>
                <a:ea typeface="Trebuchet MS"/>
                <a:cs typeface="Trebuchet MS"/>
                <a:sym typeface="Trebuchet MS"/>
              </a:defRPr>
            </a:lvl8pPr>
            <a:lvl9pPr indent="-298450" lvl="8" marL="4114800" marR="0" rtl="0" algn="l">
              <a:lnSpc>
                <a:spcPct val="90000"/>
              </a:lnSpc>
              <a:spcBef>
                <a:spcPts val="400"/>
              </a:spcBef>
              <a:spcAft>
                <a:spcPts val="0"/>
              </a:spcAft>
              <a:buClr>
                <a:schemeClr val="lt1"/>
              </a:buClr>
              <a:buSzPts val="1100"/>
              <a:buFont typeface="Arial"/>
              <a:buChar char="•"/>
              <a:defRPr b="0" i="0" sz="1100" u="none" cap="none" strike="noStrike">
                <a:solidFill>
                  <a:schemeClr val="lt1"/>
                </a:solidFill>
                <a:latin typeface="Trebuchet MS"/>
                <a:ea typeface="Trebuchet MS"/>
                <a:cs typeface="Trebuchet MS"/>
                <a:sym typeface="Trebuchet MS"/>
              </a:defRPr>
            </a:lvl9pPr>
          </a:lstStyle>
          <a:p/>
        </p:txBody>
      </p:sp>
      <p:sp>
        <p:nvSpPr>
          <p:cNvPr id="94" name="Google Shape;94;p17"/>
          <p:cNvSpPr txBox="1"/>
          <p:nvPr>
            <p:ph idx="2" type="body"/>
          </p:nvPr>
        </p:nvSpPr>
        <p:spPr>
          <a:xfrm>
            <a:off x="4195592" y="1752655"/>
            <a:ext cx="3525044" cy="2699487"/>
          </a:xfrm>
          <a:prstGeom prst="rect">
            <a:avLst/>
          </a:prstGeom>
          <a:noFill/>
          <a:ln>
            <a:noFill/>
          </a:ln>
        </p:spPr>
        <p:txBody>
          <a:bodyPr anchorCtr="0" anchor="t" bIns="34275" lIns="68575" spcFirstLastPara="1" rIns="68575" wrap="square" tIns="34275">
            <a:noAutofit/>
          </a:bodyPr>
          <a:lstStyle>
            <a:lvl1pPr indent="-342900" lvl="0" marL="457200" marR="0" rtl="0" algn="l">
              <a:lnSpc>
                <a:spcPct val="90000"/>
              </a:lnSpc>
              <a:spcBef>
                <a:spcPts val="8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1pPr>
            <a:lvl2pPr indent="-323850" lvl="1" marL="914400"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Trebuchet MS"/>
                <a:ea typeface="Trebuchet MS"/>
                <a:cs typeface="Trebuchet MS"/>
                <a:sym typeface="Trebuchet MS"/>
              </a:defRPr>
            </a:lvl2pPr>
            <a:lvl3pPr indent="-317500" lvl="2" marL="13716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3pPr>
            <a:lvl4pPr indent="-304800" lvl="3" marL="1828800" marR="0" rtl="0" algn="l">
              <a:lnSpc>
                <a:spcPct val="90000"/>
              </a:lnSpc>
              <a:spcBef>
                <a:spcPts val="400"/>
              </a:spcBef>
              <a:spcAft>
                <a:spcPts val="0"/>
              </a:spcAft>
              <a:buClr>
                <a:schemeClr val="lt1"/>
              </a:buClr>
              <a:buSzPts val="1200"/>
              <a:buFont typeface="Arial"/>
              <a:buChar char="•"/>
              <a:defRPr b="0" i="0" sz="1200" u="none" cap="none" strike="noStrike">
                <a:solidFill>
                  <a:schemeClr val="lt1"/>
                </a:solidFill>
                <a:latin typeface="Trebuchet MS"/>
                <a:ea typeface="Trebuchet MS"/>
                <a:cs typeface="Trebuchet MS"/>
                <a:sym typeface="Trebuchet MS"/>
              </a:defRPr>
            </a:lvl4pPr>
            <a:lvl5pPr indent="-304800" lvl="4" marL="2286000" marR="0" rtl="0" algn="l">
              <a:lnSpc>
                <a:spcPct val="90000"/>
              </a:lnSpc>
              <a:spcBef>
                <a:spcPts val="400"/>
              </a:spcBef>
              <a:spcAft>
                <a:spcPts val="0"/>
              </a:spcAft>
              <a:buClr>
                <a:schemeClr val="lt1"/>
              </a:buClr>
              <a:buSzPts val="1200"/>
              <a:buFont typeface="Arial"/>
              <a:buChar char="•"/>
              <a:defRPr b="0" i="0" sz="1200" u="none" cap="none" strike="noStrike">
                <a:solidFill>
                  <a:schemeClr val="lt1"/>
                </a:solidFill>
                <a:latin typeface="Trebuchet MS"/>
                <a:ea typeface="Trebuchet MS"/>
                <a:cs typeface="Trebuchet MS"/>
                <a:sym typeface="Trebuchet MS"/>
              </a:defRPr>
            </a:lvl5pPr>
            <a:lvl6pPr indent="-298450" lvl="5" marL="2743200" marR="0" rtl="0" algn="l">
              <a:lnSpc>
                <a:spcPct val="90000"/>
              </a:lnSpc>
              <a:spcBef>
                <a:spcPts val="400"/>
              </a:spcBef>
              <a:spcAft>
                <a:spcPts val="0"/>
              </a:spcAft>
              <a:buClr>
                <a:schemeClr val="lt1"/>
              </a:buClr>
              <a:buSzPts val="1100"/>
              <a:buFont typeface="Arial"/>
              <a:buChar char="•"/>
              <a:defRPr b="0" i="0" sz="1100" u="none" cap="none" strike="noStrike">
                <a:solidFill>
                  <a:schemeClr val="lt1"/>
                </a:solidFill>
                <a:latin typeface="Trebuchet MS"/>
                <a:ea typeface="Trebuchet MS"/>
                <a:cs typeface="Trebuchet MS"/>
                <a:sym typeface="Trebuchet MS"/>
              </a:defRPr>
            </a:lvl6pPr>
            <a:lvl7pPr indent="-298450" lvl="6" marL="3200400" marR="0" rtl="0" algn="l">
              <a:lnSpc>
                <a:spcPct val="90000"/>
              </a:lnSpc>
              <a:spcBef>
                <a:spcPts val="400"/>
              </a:spcBef>
              <a:spcAft>
                <a:spcPts val="0"/>
              </a:spcAft>
              <a:buClr>
                <a:schemeClr val="lt1"/>
              </a:buClr>
              <a:buSzPts val="1100"/>
              <a:buFont typeface="Arial"/>
              <a:buChar char="•"/>
              <a:defRPr b="0" i="0" sz="1100" u="none" cap="none" strike="noStrike">
                <a:solidFill>
                  <a:schemeClr val="lt1"/>
                </a:solidFill>
                <a:latin typeface="Trebuchet MS"/>
                <a:ea typeface="Trebuchet MS"/>
                <a:cs typeface="Trebuchet MS"/>
                <a:sym typeface="Trebuchet MS"/>
              </a:defRPr>
            </a:lvl7pPr>
            <a:lvl8pPr indent="-298450" lvl="7" marL="3657600" marR="0" rtl="0" algn="l">
              <a:lnSpc>
                <a:spcPct val="90000"/>
              </a:lnSpc>
              <a:spcBef>
                <a:spcPts val="400"/>
              </a:spcBef>
              <a:spcAft>
                <a:spcPts val="0"/>
              </a:spcAft>
              <a:buClr>
                <a:schemeClr val="lt1"/>
              </a:buClr>
              <a:buSzPts val="1100"/>
              <a:buFont typeface="Arial"/>
              <a:buChar char="•"/>
              <a:defRPr b="0" i="0" sz="1100" u="none" cap="none" strike="noStrike">
                <a:solidFill>
                  <a:schemeClr val="lt1"/>
                </a:solidFill>
                <a:latin typeface="Trebuchet MS"/>
                <a:ea typeface="Trebuchet MS"/>
                <a:cs typeface="Trebuchet MS"/>
                <a:sym typeface="Trebuchet MS"/>
              </a:defRPr>
            </a:lvl8pPr>
            <a:lvl9pPr indent="-298450" lvl="8" marL="4114800" marR="0" rtl="0" algn="l">
              <a:lnSpc>
                <a:spcPct val="90000"/>
              </a:lnSpc>
              <a:spcBef>
                <a:spcPts val="400"/>
              </a:spcBef>
              <a:spcAft>
                <a:spcPts val="0"/>
              </a:spcAft>
              <a:buClr>
                <a:schemeClr val="lt1"/>
              </a:buClr>
              <a:buSzPts val="1100"/>
              <a:buFont typeface="Arial"/>
              <a:buChar char="•"/>
              <a:defRPr b="0" i="0" sz="1100" u="none" cap="none" strike="noStrike">
                <a:solidFill>
                  <a:schemeClr val="lt1"/>
                </a:solidFill>
                <a:latin typeface="Trebuchet MS"/>
                <a:ea typeface="Trebuchet MS"/>
                <a:cs typeface="Trebuchet MS"/>
                <a:sym typeface="Trebuchet MS"/>
              </a:defRPr>
            </a:lvl9pPr>
          </a:lstStyle>
          <a:p/>
        </p:txBody>
      </p:sp>
      <p:sp>
        <p:nvSpPr>
          <p:cNvPr id="95" name="Google Shape;95;p17"/>
          <p:cNvSpPr txBox="1"/>
          <p:nvPr>
            <p:ph idx="10" type="dt"/>
          </p:nvPr>
        </p:nvSpPr>
        <p:spPr>
          <a:xfrm>
            <a:off x="5663236" y="4452140"/>
            <a:ext cx="2057400"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8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96" name="Google Shape;96;p17"/>
          <p:cNvSpPr txBox="1"/>
          <p:nvPr>
            <p:ph idx="11" type="ftr"/>
          </p:nvPr>
        </p:nvSpPr>
        <p:spPr>
          <a:xfrm>
            <a:off x="510241" y="4452141"/>
            <a:ext cx="5152995"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8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97" name="Google Shape;97;p17"/>
          <p:cNvSpPr txBox="1"/>
          <p:nvPr>
            <p:ph idx="12" type="sldNum"/>
          </p:nvPr>
        </p:nvSpPr>
        <p:spPr>
          <a:xfrm>
            <a:off x="8047091" y="564920"/>
            <a:ext cx="865613" cy="818092"/>
          </a:xfrm>
          <a:prstGeom prst="rect">
            <a:avLst/>
          </a:prstGeom>
          <a:noFill/>
          <a:ln>
            <a:noFill/>
          </a:ln>
        </p:spPr>
        <p:txBody>
          <a:bodyPr anchorCtr="0" anchor="ctr" bIns="34275" lIns="68575" spcFirstLastPara="1" rIns="68575" wrap="square" tIns="34275">
            <a:noAutofit/>
          </a:bodyPr>
          <a:lstStyle>
            <a:lvl1pPr indent="0" lvl="0" marL="0" marR="0" rtl="0" algn="l">
              <a:spcBef>
                <a:spcPts val="0"/>
              </a:spcBef>
              <a:buNone/>
              <a:defRPr sz="2700">
                <a:solidFill>
                  <a:schemeClr val="lt1"/>
                </a:solidFill>
                <a:latin typeface="Trebuchet MS"/>
                <a:ea typeface="Trebuchet MS"/>
                <a:cs typeface="Trebuchet MS"/>
                <a:sym typeface="Trebuchet MS"/>
              </a:defRPr>
            </a:lvl1pPr>
            <a:lvl2pPr indent="0" lvl="1" marL="0" marR="0" rtl="0" algn="l">
              <a:spcBef>
                <a:spcPts val="0"/>
              </a:spcBef>
              <a:buNone/>
              <a:defRPr sz="2700">
                <a:solidFill>
                  <a:schemeClr val="lt1"/>
                </a:solidFill>
                <a:latin typeface="Trebuchet MS"/>
                <a:ea typeface="Trebuchet MS"/>
                <a:cs typeface="Trebuchet MS"/>
                <a:sym typeface="Trebuchet MS"/>
              </a:defRPr>
            </a:lvl2pPr>
            <a:lvl3pPr indent="0" lvl="2" marL="0" marR="0" rtl="0" algn="l">
              <a:spcBef>
                <a:spcPts val="0"/>
              </a:spcBef>
              <a:buNone/>
              <a:defRPr sz="2700">
                <a:solidFill>
                  <a:schemeClr val="lt1"/>
                </a:solidFill>
                <a:latin typeface="Trebuchet MS"/>
                <a:ea typeface="Trebuchet MS"/>
                <a:cs typeface="Trebuchet MS"/>
                <a:sym typeface="Trebuchet MS"/>
              </a:defRPr>
            </a:lvl3pPr>
            <a:lvl4pPr indent="0" lvl="3" marL="0" marR="0" rtl="0" algn="l">
              <a:spcBef>
                <a:spcPts val="0"/>
              </a:spcBef>
              <a:buNone/>
              <a:defRPr sz="2700">
                <a:solidFill>
                  <a:schemeClr val="lt1"/>
                </a:solidFill>
                <a:latin typeface="Trebuchet MS"/>
                <a:ea typeface="Trebuchet MS"/>
                <a:cs typeface="Trebuchet MS"/>
                <a:sym typeface="Trebuchet MS"/>
              </a:defRPr>
            </a:lvl4pPr>
            <a:lvl5pPr indent="0" lvl="4" marL="0" marR="0" rtl="0" algn="l">
              <a:spcBef>
                <a:spcPts val="0"/>
              </a:spcBef>
              <a:buNone/>
              <a:defRPr sz="2700">
                <a:solidFill>
                  <a:schemeClr val="lt1"/>
                </a:solidFill>
                <a:latin typeface="Trebuchet MS"/>
                <a:ea typeface="Trebuchet MS"/>
                <a:cs typeface="Trebuchet MS"/>
                <a:sym typeface="Trebuchet MS"/>
              </a:defRPr>
            </a:lvl5pPr>
            <a:lvl6pPr indent="0" lvl="5" marL="0" marR="0" rtl="0" algn="l">
              <a:spcBef>
                <a:spcPts val="0"/>
              </a:spcBef>
              <a:buNone/>
              <a:defRPr sz="2700">
                <a:solidFill>
                  <a:schemeClr val="lt1"/>
                </a:solidFill>
                <a:latin typeface="Trebuchet MS"/>
                <a:ea typeface="Trebuchet MS"/>
                <a:cs typeface="Trebuchet MS"/>
                <a:sym typeface="Trebuchet MS"/>
              </a:defRPr>
            </a:lvl6pPr>
            <a:lvl7pPr indent="0" lvl="6" marL="0" marR="0" rtl="0" algn="l">
              <a:spcBef>
                <a:spcPts val="0"/>
              </a:spcBef>
              <a:buNone/>
              <a:defRPr sz="2700">
                <a:solidFill>
                  <a:schemeClr val="lt1"/>
                </a:solidFill>
                <a:latin typeface="Trebuchet MS"/>
                <a:ea typeface="Trebuchet MS"/>
                <a:cs typeface="Trebuchet MS"/>
                <a:sym typeface="Trebuchet MS"/>
              </a:defRPr>
            </a:lvl7pPr>
            <a:lvl8pPr indent="0" lvl="7" marL="0" marR="0" rtl="0" algn="l">
              <a:spcBef>
                <a:spcPts val="0"/>
              </a:spcBef>
              <a:buNone/>
              <a:defRPr sz="2700">
                <a:solidFill>
                  <a:schemeClr val="lt1"/>
                </a:solidFill>
                <a:latin typeface="Trebuchet MS"/>
                <a:ea typeface="Trebuchet MS"/>
                <a:cs typeface="Trebuchet MS"/>
                <a:sym typeface="Trebuchet MS"/>
              </a:defRPr>
            </a:lvl8pPr>
            <a:lvl9pPr indent="0" lvl="8" marL="0" marR="0" rtl="0" algn="l">
              <a:spcBef>
                <a:spcPts val="0"/>
              </a:spcBef>
              <a:buNone/>
              <a:defRPr sz="2700">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орівняння" type="twoTxTwoObj">
  <p:cSld name="TWO_OBJECTS_WITH_TEXT">
    <p:spTree>
      <p:nvGrpSpPr>
        <p:cNvPr id="98" name="Shape 98"/>
        <p:cNvGrpSpPr/>
        <p:nvPr/>
      </p:nvGrpSpPr>
      <p:grpSpPr>
        <a:xfrm>
          <a:off x="0" y="0"/>
          <a:ext cx="0" cy="0"/>
          <a:chOff x="0" y="0"/>
          <a:chExt cx="0" cy="0"/>
        </a:xfrm>
      </p:grpSpPr>
      <p:pic>
        <p:nvPicPr>
          <p:cNvPr descr="HD-ShadowLong.png" id="99" name="Google Shape;99;p18"/>
          <p:cNvPicPr preferRelativeResize="0"/>
          <p:nvPr/>
        </p:nvPicPr>
        <p:blipFill rotWithShape="1">
          <a:blip r:embed="rId2">
            <a:alphaModFix/>
          </a:blip>
          <a:srcRect b="0" l="0" r="0" t="0"/>
          <a:stretch/>
        </p:blipFill>
        <p:spPr>
          <a:xfrm>
            <a:off x="1" y="1477680"/>
            <a:ext cx="7828359" cy="240873"/>
          </a:xfrm>
          <a:prstGeom prst="rect">
            <a:avLst/>
          </a:prstGeom>
          <a:noFill/>
          <a:ln>
            <a:noFill/>
          </a:ln>
        </p:spPr>
      </p:pic>
      <p:pic>
        <p:nvPicPr>
          <p:cNvPr descr="HD-ShadowShort.png" id="100" name="Google Shape;100;p18"/>
          <p:cNvPicPr preferRelativeResize="0"/>
          <p:nvPr/>
        </p:nvPicPr>
        <p:blipFill rotWithShape="1">
          <a:blip r:embed="rId3">
            <a:alphaModFix/>
          </a:blip>
          <a:srcRect b="0" l="0" r="0" t="0"/>
          <a:stretch/>
        </p:blipFill>
        <p:spPr>
          <a:xfrm>
            <a:off x="7939369" y="1478425"/>
            <a:ext cx="1202248" cy="108203"/>
          </a:xfrm>
          <a:prstGeom prst="rect">
            <a:avLst/>
          </a:prstGeom>
          <a:noFill/>
          <a:ln>
            <a:noFill/>
          </a:ln>
        </p:spPr>
      </p:pic>
      <p:sp>
        <p:nvSpPr>
          <p:cNvPr id="101" name="Google Shape;101;p18"/>
          <p:cNvSpPr/>
          <p:nvPr/>
        </p:nvSpPr>
        <p:spPr>
          <a:xfrm>
            <a:off x="0" y="457200"/>
            <a:ext cx="7828359" cy="1026149"/>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2" name="Google Shape;102;p18"/>
          <p:cNvSpPr/>
          <p:nvPr/>
        </p:nvSpPr>
        <p:spPr>
          <a:xfrm>
            <a:off x="7939371" y="457200"/>
            <a:ext cx="1202248" cy="1026149"/>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3" name="Google Shape;103;p18"/>
          <p:cNvSpPr txBox="1"/>
          <p:nvPr>
            <p:ph type="title"/>
          </p:nvPr>
        </p:nvSpPr>
        <p:spPr>
          <a:xfrm>
            <a:off x="510239" y="564922"/>
            <a:ext cx="7210397" cy="810703"/>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04" name="Google Shape;104;p18"/>
          <p:cNvSpPr txBox="1"/>
          <p:nvPr>
            <p:ph idx="1" type="body"/>
          </p:nvPr>
        </p:nvSpPr>
        <p:spPr>
          <a:xfrm>
            <a:off x="679763" y="1752655"/>
            <a:ext cx="3354245" cy="519851"/>
          </a:xfrm>
          <a:prstGeom prst="rect">
            <a:avLst/>
          </a:prstGeom>
          <a:noFill/>
          <a:ln>
            <a:noFill/>
          </a:ln>
        </p:spPr>
        <p:txBody>
          <a:bodyPr anchorCtr="0" anchor="b" bIns="34275" lIns="68575" spcFirstLastPara="1" rIns="68575" wrap="square" tIns="34275">
            <a:noAutofit/>
          </a:bodyPr>
          <a:lstStyle>
            <a:lvl1pPr indent="-228600" lvl="0" marL="457200" marR="0" rtl="0" algn="l">
              <a:lnSpc>
                <a:spcPct val="90000"/>
              </a:lnSpc>
              <a:spcBef>
                <a:spcPts val="800"/>
              </a:spcBef>
              <a:spcAft>
                <a:spcPts val="0"/>
              </a:spcAft>
              <a:buClr>
                <a:schemeClr val="lt1"/>
              </a:buClr>
              <a:buSzPts val="1800"/>
              <a:buFont typeface="Arial"/>
              <a:buNone/>
              <a:defRPr b="1" i="0" sz="1800" u="none" cap="none" strike="noStrike">
                <a:solidFill>
                  <a:schemeClr val="lt1"/>
                </a:solidFill>
                <a:latin typeface="Trebuchet MS"/>
                <a:ea typeface="Trebuchet MS"/>
                <a:cs typeface="Trebuchet MS"/>
                <a:sym typeface="Trebuchet MS"/>
              </a:defRPr>
            </a:lvl1pPr>
            <a:lvl2pPr indent="-228600" lvl="1" marL="914400" marR="0" rtl="0" algn="l">
              <a:lnSpc>
                <a:spcPct val="90000"/>
              </a:lnSpc>
              <a:spcBef>
                <a:spcPts val="400"/>
              </a:spcBef>
              <a:spcAft>
                <a:spcPts val="0"/>
              </a:spcAft>
              <a:buClr>
                <a:schemeClr val="lt1"/>
              </a:buClr>
              <a:buSzPts val="1500"/>
              <a:buFont typeface="Arial"/>
              <a:buNone/>
              <a:defRPr b="1" i="0" sz="1500" u="none" cap="none" strike="noStrike">
                <a:solidFill>
                  <a:schemeClr val="lt1"/>
                </a:solidFill>
                <a:latin typeface="Trebuchet MS"/>
                <a:ea typeface="Trebuchet MS"/>
                <a:cs typeface="Trebuchet MS"/>
                <a:sym typeface="Trebuchet MS"/>
              </a:defRPr>
            </a:lvl2pPr>
            <a:lvl3pPr indent="-228600" lvl="2" marL="1371600" marR="0" rtl="0" algn="l">
              <a:lnSpc>
                <a:spcPct val="90000"/>
              </a:lnSpc>
              <a:spcBef>
                <a:spcPts val="400"/>
              </a:spcBef>
              <a:spcAft>
                <a:spcPts val="0"/>
              </a:spcAft>
              <a:buClr>
                <a:schemeClr val="lt1"/>
              </a:buClr>
              <a:buSzPts val="1400"/>
              <a:buFont typeface="Arial"/>
              <a:buNone/>
              <a:defRPr b="1" i="0" sz="1400" u="none" cap="none" strike="noStrike">
                <a:solidFill>
                  <a:schemeClr val="lt1"/>
                </a:solidFill>
                <a:latin typeface="Trebuchet MS"/>
                <a:ea typeface="Trebuchet MS"/>
                <a:cs typeface="Trebuchet MS"/>
                <a:sym typeface="Trebuchet MS"/>
              </a:defRPr>
            </a:lvl3pPr>
            <a:lvl4pPr indent="-228600" lvl="3" marL="18288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4pPr>
            <a:lvl5pPr indent="-228600" lvl="4" marL="22860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5pPr>
            <a:lvl6pPr indent="-228600" lvl="5" marL="27432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6pPr>
            <a:lvl7pPr indent="-228600" lvl="6" marL="32004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7pPr>
            <a:lvl8pPr indent="-228600" lvl="7" marL="36576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8pPr>
            <a:lvl9pPr indent="-228600" lvl="8" marL="41148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9pPr>
          </a:lstStyle>
          <a:p/>
        </p:txBody>
      </p:sp>
      <p:sp>
        <p:nvSpPr>
          <p:cNvPr id="105" name="Google Shape;105;p18"/>
          <p:cNvSpPr txBox="1"/>
          <p:nvPr>
            <p:ph idx="2" type="body"/>
          </p:nvPr>
        </p:nvSpPr>
        <p:spPr>
          <a:xfrm>
            <a:off x="510242" y="2272506"/>
            <a:ext cx="3523766" cy="2179634"/>
          </a:xfrm>
          <a:prstGeom prst="rect">
            <a:avLst/>
          </a:prstGeom>
          <a:noFill/>
          <a:ln>
            <a:noFill/>
          </a:ln>
        </p:spPr>
        <p:txBody>
          <a:bodyPr anchorCtr="0" anchor="t" bIns="34275" lIns="68575" spcFirstLastPara="1" rIns="68575" wrap="square" tIns="34275">
            <a:noAutofit/>
          </a:bodyPr>
          <a:lstStyle>
            <a:lvl1pPr indent="-342900" lvl="0" marL="457200" marR="0" rtl="0" algn="l">
              <a:lnSpc>
                <a:spcPct val="90000"/>
              </a:lnSpc>
              <a:spcBef>
                <a:spcPts val="8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1pPr>
            <a:lvl2pPr indent="-323850" lvl="1" marL="914400"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Trebuchet MS"/>
                <a:ea typeface="Trebuchet MS"/>
                <a:cs typeface="Trebuchet MS"/>
                <a:sym typeface="Trebuchet MS"/>
              </a:defRPr>
            </a:lvl2pPr>
            <a:lvl3pPr indent="-317500" lvl="2" marL="13716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3pPr>
            <a:lvl4pPr indent="-304800" lvl="3" marL="1828800" marR="0" rtl="0" algn="l">
              <a:lnSpc>
                <a:spcPct val="90000"/>
              </a:lnSpc>
              <a:spcBef>
                <a:spcPts val="400"/>
              </a:spcBef>
              <a:spcAft>
                <a:spcPts val="0"/>
              </a:spcAft>
              <a:buClr>
                <a:schemeClr val="lt1"/>
              </a:buClr>
              <a:buSzPts val="1200"/>
              <a:buFont typeface="Arial"/>
              <a:buChar char="•"/>
              <a:defRPr b="0" i="0" sz="1200" u="none" cap="none" strike="noStrike">
                <a:solidFill>
                  <a:schemeClr val="lt1"/>
                </a:solidFill>
                <a:latin typeface="Trebuchet MS"/>
                <a:ea typeface="Trebuchet MS"/>
                <a:cs typeface="Trebuchet MS"/>
                <a:sym typeface="Trebuchet MS"/>
              </a:defRPr>
            </a:lvl4pPr>
            <a:lvl5pPr indent="-304800" lvl="4" marL="2286000" marR="0" rtl="0" algn="l">
              <a:lnSpc>
                <a:spcPct val="90000"/>
              </a:lnSpc>
              <a:spcBef>
                <a:spcPts val="400"/>
              </a:spcBef>
              <a:spcAft>
                <a:spcPts val="0"/>
              </a:spcAft>
              <a:buClr>
                <a:schemeClr val="lt1"/>
              </a:buClr>
              <a:buSzPts val="1200"/>
              <a:buFont typeface="Arial"/>
              <a:buChar char="•"/>
              <a:defRPr b="0" i="0" sz="1200" u="none" cap="none" strike="noStrike">
                <a:solidFill>
                  <a:schemeClr val="lt1"/>
                </a:solidFill>
                <a:latin typeface="Trebuchet MS"/>
                <a:ea typeface="Trebuchet MS"/>
                <a:cs typeface="Trebuchet MS"/>
                <a:sym typeface="Trebuchet MS"/>
              </a:defRPr>
            </a:lvl5pPr>
            <a:lvl6pPr indent="-298450" lvl="5" marL="2743200" marR="0" rtl="0" algn="l">
              <a:lnSpc>
                <a:spcPct val="90000"/>
              </a:lnSpc>
              <a:spcBef>
                <a:spcPts val="400"/>
              </a:spcBef>
              <a:spcAft>
                <a:spcPts val="0"/>
              </a:spcAft>
              <a:buClr>
                <a:schemeClr val="lt1"/>
              </a:buClr>
              <a:buSzPts val="1100"/>
              <a:buFont typeface="Arial"/>
              <a:buChar char="•"/>
              <a:defRPr b="0" i="0" sz="1100" u="none" cap="none" strike="noStrike">
                <a:solidFill>
                  <a:schemeClr val="lt1"/>
                </a:solidFill>
                <a:latin typeface="Trebuchet MS"/>
                <a:ea typeface="Trebuchet MS"/>
                <a:cs typeface="Trebuchet MS"/>
                <a:sym typeface="Trebuchet MS"/>
              </a:defRPr>
            </a:lvl6pPr>
            <a:lvl7pPr indent="-298450" lvl="6" marL="3200400" marR="0" rtl="0" algn="l">
              <a:lnSpc>
                <a:spcPct val="90000"/>
              </a:lnSpc>
              <a:spcBef>
                <a:spcPts val="400"/>
              </a:spcBef>
              <a:spcAft>
                <a:spcPts val="0"/>
              </a:spcAft>
              <a:buClr>
                <a:schemeClr val="lt1"/>
              </a:buClr>
              <a:buSzPts val="1100"/>
              <a:buFont typeface="Arial"/>
              <a:buChar char="•"/>
              <a:defRPr b="0" i="0" sz="1100" u="none" cap="none" strike="noStrike">
                <a:solidFill>
                  <a:schemeClr val="lt1"/>
                </a:solidFill>
                <a:latin typeface="Trebuchet MS"/>
                <a:ea typeface="Trebuchet MS"/>
                <a:cs typeface="Trebuchet MS"/>
                <a:sym typeface="Trebuchet MS"/>
              </a:defRPr>
            </a:lvl7pPr>
            <a:lvl8pPr indent="-298450" lvl="7" marL="3657600" marR="0" rtl="0" algn="l">
              <a:lnSpc>
                <a:spcPct val="90000"/>
              </a:lnSpc>
              <a:spcBef>
                <a:spcPts val="400"/>
              </a:spcBef>
              <a:spcAft>
                <a:spcPts val="0"/>
              </a:spcAft>
              <a:buClr>
                <a:schemeClr val="lt1"/>
              </a:buClr>
              <a:buSzPts val="1100"/>
              <a:buFont typeface="Arial"/>
              <a:buChar char="•"/>
              <a:defRPr b="0" i="0" sz="1100" u="none" cap="none" strike="noStrike">
                <a:solidFill>
                  <a:schemeClr val="lt1"/>
                </a:solidFill>
                <a:latin typeface="Trebuchet MS"/>
                <a:ea typeface="Trebuchet MS"/>
                <a:cs typeface="Trebuchet MS"/>
                <a:sym typeface="Trebuchet MS"/>
              </a:defRPr>
            </a:lvl8pPr>
            <a:lvl9pPr indent="-298450" lvl="8" marL="4114800" marR="0" rtl="0" algn="l">
              <a:lnSpc>
                <a:spcPct val="90000"/>
              </a:lnSpc>
              <a:spcBef>
                <a:spcPts val="400"/>
              </a:spcBef>
              <a:spcAft>
                <a:spcPts val="0"/>
              </a:spcAft>
              <a:buClr>
                <a:schemeClr val="lt1"/>
              </a:buClr>
              <a:buSzPts val="1100"/>
              <a:buFont typeface="Arial"/>
              <a:buChar char="•"/>
              <a:defRPr b="0" i="0" sz="1100" u="none" cap="none" strike="noStrike">
                <a:solidFill>
                  <a:schemeClr val="lt1"/>
                </a:solidFill>
                <a:latin typeface="Trebuchet MS"/>
                <a:ea typeface="Trebuchet MS"/>
                <a:cs typeface="Trebuchet MS"/>
                <a:sym typeface="Trebuchet MS"/>
              </a:defRPr>
            </a:lvl9pPr>
          </a:lstStyle>
          <a:p/>
        </p:txBody>
      </p:sp>
      <p:sp>
        <p:nvSpPr>
          <p:cNvPr id="106" name="Google Shape;106;p18"/>
          <p:cNvSpPr txBox="1"/>
          <p:nvPr>
            <p:ph idx="3" type="body"/>
          </p:nvPr>
        </p:nvSpPr>
        <p:spPr>
          <a:xfrm>
            <a:off x="4365115" y="1752655"/>
            <a:ext cx="3355521" cy="519057"/>
          </a:xfrm>
          <a:prstGeom prst="rect">
            <a:avLst/>
          </a:prstGeom>
          <a:noFill/>
          <a:ln>
            <a:noFill/>
          </a:ln>
        </p:spPr>
        <p:txBody>
          <a:bodyPr anchorCtr="0" anchor="b" bIns="34275" lIns="68575" spcFirstLastPara="1" rIns="68575" wrap="square" tIns="34275">
            <a:noAutofit/>
          </a:bodyPr>
          <a:lstStyle>
            <a:lvl1pPr indent="-228600" lvl="0" marL="457200" marR="0" rtl="0" algn="l">
              <a:lnSpc>
                <a:spcPct val="90000"/>
              </a:lnSpc>
              <a:spcBef>
                <a:spcPts val="800"/>
              </a:spcBef>
              <a:spcAft>
                <a:spcPts val="0"/>
              </a:spcAft>
              <a:buClr>
                <a:schemeClr val="lt1"/>
              </a:buClr>
              <a:buSzPts val="1800"/>
              <a:buFont typeface="Arial"/>
              <a:buNone/>
              <a:defRPr b="1" i="0" sz="1800" u="none" cap="none" strike="noStrike">
                <a:solidFill>
                  <a:schemeClr val="lt1"/>
                </a:solidFill>
                <a:latin typeface="Trebuchet MS"/>
                <a:ea typeface="Trebuchet MS"/>
                <a:cs typeface="Trebuchet MS"/>
                <a:sym typeface="Trebuchet MS"/>
              </a:defRPr>
            </a:lvl1pPr>
            <a:lvl2pPr indent="-228600" lvl="1" marL="914400" marR="0" rtl="0" algn="l">
              <a:lnSpc>
                <a:spcPct val="90000"/>
              </a:lnSpc>
              <a:spcBef>
                <a:spcPts val="400"/>
              </a:spcBef>
              <a:spcAft>
                <a:spcPts val="0"/>
              </a:spcAft>
              <a:buClr>
                <a:schemeClr val="lt1"/>
              </a:buClr>
              <a:buSzPts val="1500"/>
              <a:buFont typeface="Arial"/>
              <a:buNone/>
              <a:defRPr b="1" i="0" sz="1500" u="none" cap="none" strike="noStrike">
                <a:solidFill>
                  <a:schemeClr val="lt1"/>
                </a:solidFill>
                <a:latin typeface="Trebuchet MS"/>
                <a:ea typeface="Trebuchet MS"/>
                <a:cs typeface="Trebuchet MS"/>
                <a:sym typeface="Trebuchet MS"/>
              </a:defRPr>
            </a:lvl2pPr>
            <a:lvl3pPr indent="-228600" lvl="2" marL="1371600" marR="0" rtl="0" algn="l">
              <a:lnSpc>
                <a:spcPct val="90000"/>
              </a:lnSpc>
              <a:spcBef>
                <a:spcPts val="400"/>
              </a:spcBef>
              <a:spcAft>
                <a:spcPts val="0"/>
              </a:spcAft>
              <a:buClr>
                <a:schemeClr val="lt1"/>
              </a:buClr>
              <a:buSzPts val="1400"/>
              <a:buFont typeface="Arial"/>
              <a:buNone/>
              <a:defRPr b="1" i="0" sz="1400" u="none" cap="none" strike="noStrike">
                <a:solidFill>
                  <a:schemeClr val="lt1"/>
                </a:solidFill>
                <a:latin typeface="Trebuchet MS"/>
                <a:ea typeface="Trebuchet MS"/>
                <a:cs typeface="Trebuchet MS"/>
                <a:sym typeface="Trebuchet MS"/>
              </a:defRPr>
            </a:lvl3pPr>
            <a:lvl4pPr indent="-228600" lvl="3" marL="18288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4pPr>
            <a:lvl5pPr indent="-228600" lvl="4" marL="22860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5pPr>
            <a:lvl6pPr indent="-228600" lvl="5" marL="27432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6pPr>
            <a:lvl7pPr indent="-228600" lvl="6" marL="32004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7pPr>
            <a:lvl8pPr indent="-228600" lvl="7" marL="36576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8pPr>
            <a:lvl9pPr indent="-228600" lvl="8" marL="41148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9pPr>
          </a:lstStyle>
          <a:p/>
        </p:txBody>
      </p:sp>
      <p:sp>
        <p:nvSpPr>
          <p:cNvPr id="107" name="Google Shape;107;p18"/>
          <p:cNvSpPr txBox="1"/>
          <p:nvPr>
            <p:ph idx="4" type="body"/>
          </p:nvPr>
        </p:nvSpPr>
        <p:spPr>
          <a:xfrm>
            <a:off x="4195592" y="2272506"/>
            <a:ext cx="3525044" cy="2179634"/>
          </a:xfrm>
          <a:prstGeom prst="rect">
            <a:avLst/>
          </a:prstGeom>
          <a:noFill/>
          <a:ln>
            <a:noFill/>
          </a:ln>
        </p:spPr>
        <p:txBody>
          <a:bodyPr anchorCtr="0" anchor="t" bIns="34275" lIns="68575" spcFirstLastPara="1" rIns="68575" wrap="square" tIns="34275">
            <a:noAutofit/>
          </a:bodyPr>
          <a:lstStyle>
            <a:lvl1pPr indent="-342900" lvl="0" marL="457200" marR="0" rtl="0" algn="l">
              <a:lnSpc>
                <a:spcPct val="90000"/>
              </a:lnSpc>
              <a:spcBef>
                <a:spcPts val="8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1pPr>
            <a:lvl2pPr indent="-323850" lvl="1" marL="914400"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Trebuchet MS"/>
                <a:ea typeface="Trebuchet MS"/>
                <a:cs typeface="Trebuchet MS"/>
                <a:sym typeface="Trebuchet MS"/>
              </a:defRPr>
            </a:lvl2pPr>
            <a:lvl3pPr indent="-317500" lvl="2" marL="13716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3pPr>
            <a:lvl4pPr indent="-304800" lvl="3" marL="1828800" marR="0" rtl="0" algn="l">
              <a:lnSpc>
                <a:spcPct val="90000"/>
              </a:lnSpc>
              <a:spcBef>
                <a:spcPts val="400"/>
              </a:spcBef>
              <a:spcAft>
                <a:spcPts val="0"/>
              </a:spcAft>
              <a:buClr>
                <a:schemeClr val="lt1"/>
              </a:buClr>
              <a:buSzPts val="1200"/>
              <a:buFont typeface="Arial"/>
              <a:buChar char="•"/>
              <a:defRPr b="0" i="0" sz="1200" u="none" cap="none" strike="noStrike">
                <a:solidFill>
                  <a:schemeClr val="lt1"/>
                </a:solidFill>
                <a:latin typeface="Trebuchet MS"/>
                <a:ea typeface="Trebuchet MS"/>
                <a:cs typeface="Trebuchet MS"/>
                <a:sym typeface="Trebuchet MS"/>
              </a:defRPr>
            </a:lvl4pPr>
            <a:lvl5pPr indent="-304800" lvl="4" marL="2286000" marR="0" rtl="0" algn="l">
              <a:lnSpc>
                <a:spcPct val="90000"/>
              </a:lnSpc>
              <a:spcBef>
                <a:spcPts val="400"/>
              </a:spcBef>
              <a:spcAft>
                <a:spcPts val="0"/>
              </a:spcAft>
              <a:buClr>
                <a:schemeClr val="lt1"/>
              </a:buClr>
              <a:buSzPts val="1200"/>
              <a:buFont typeface="Arial"/>
              <a:buChar char="•"/>
              <a:defRPr b="0" i="0" sz="1200" u="none" cap="none" strike="noStrike">
                <a:solidFill>
                  <a:schemeClr val="lt1"/>
                </a:solidFill>
                <a:latin typeface="Trebuchet MS"/>
                <a:ea typeface="Trebuchet MS"/>
                <a:cs typeface="Trebuchet MS"/>
                <a:sym typeface="Trebuchet MS"/>
              </a:defRPr>
            </a:lvl5pPr>
            <a:lvl6pPr indent="-298450" lvl="5" marL="2743200" marR="0" rtl="0" algn="l">
              <a:lnSpc>
                <a:spcPct val="90000"/>
              </a:lnSpc>
              <a:spcBef>
                <a:spcPts val="400"/>
              </a:spcBef>
              <a:spcAft>
                <a:spcPts val="0"/>
              </a:spcAft>
              <a:buClr>
                <a:schemeClr val="lt1"/>
              </a:buClr>
              <a:buSzPts val="1100"/>
              <a:buFont typeface="Arial"/>
              <a:buChar char="•"/>
              <a:defRPr b="0" i="0" sz="1100" u="none" cap="none" strike="noStrike">
                <a:solidFill>
                  <a:schemeClr val="lt1"/>
                </a:solidFill>
                <a:latin typeface="Trebuchet MS"/>
                <a:ea typeface="Trebuchet MS"/>
                <a:cs typeface="Trebuchet MS"/>
                <a:sym typeface="Trebuchet MS"/>
              </a:defRPr>
            </a:lvl6pPr>
            <a:lvl7pPr indent="-298450" lvl="6" marL="3200400" marR="0" rtl="0" algn="l">
              <a:lnSpc>
                <a:spcPct val="90000"/>
              </a:lnSpc>
              <a:spcBef>
                <a:spcPts val="400"/>
              </a:spcBef>
              <a:spcAft>
                <a:spcPts val="0"/>
              </a:spcAft>
              <a:buClr>
                <a:schemeClr val="lt1"/>
              </a:buClr>
              <a:buSzPts val="1100"/>
              <a:buFont typeface="Arial"/>
              <a:buChar char="•"/>
              <a:defRPr b="0" i="0" sz="1100" u="none" cap="none" strike="noStrike">
                <a:solidFill>
                  <a:schemeClr val="lt1"/>
                </a:solidFill>
                <a:latin typeface="Trebuchet MS"/>
                <a:ea typeface="Trebuchet MS"/>
                <a:cs typeface="Trebuchet MS"/>
                <a:sym typeface="Trebuchet MS"/>
              </a:defRPr>
            </a:lvl7pPr>
            <a:lvl8pPr indent="-298450" lvl="7" marL="3657600" marR="0" rtl="0" algn="l">
              <a:lnSpc>
                <a:spcPct val="90000"/>
              </a:lnSpc>
              <a:spcBef>
                <a:spcPts val="400"/>
              </a:spcBef>
              <a:spcAft>
                <a:spcPts val="0"/>
              </a:spcAft>
              <a:buClr>
                <a:schemeClr val="lt1"/>
              </a:buClr>
              <a:buSzPts val="1100"/>
              <a:buFont typeface="Arial"/>
              <a:buChar char="•"/>
              <a:defRPr b="0" i="0" sz="1100" u="none" cap="none" strike="noStrike">
                <a:solidFill>
                  <a:schemeClr val="lt1"/>
                </a:solidFill>
                <a:latin typeface="Trebuchet MS"/>
                <a:ea typeface="Trebuchet MS"/>
                <a:cs typeface="Trebuchet MS"/>
                <a:sym typeface="Trebuchet MS"/>
              </a:defRPr>
            </a:lvl8pPr>
            <a:lvl9pPr indent="-298450" lvl="8" marL="4114800" marR="0" rtl="0" algn="l">
              <a:lnSpc>
                <a:spcPct val="90000"/>
              </a:lnSpc>
              <a:spcBef>
                <a:spcPts val="400"/>
              </a:spcBef>
              <a:spcAft>
                <a:spcPts val="0"/>
              </a:spcAft>
              <a:buClr>
                <a:schemeClr val="lt1"/>
              </a:buClr>
              <a:buSzPts val="1100"/>
              <a:buFont typeface="Arial"/>
              <a:buChar char="•"/>
              <a:defRPr b="0" i="0" sz="1100" u="none" cap="none" strike="noStrike">
                <a:solidFill>
                  <a:schemeClr val="lt1"/>
                </a:solidFill>
                <a:latin typeface="Trebuchet MS"/>
                <a:ea typeface="Trebuchet MS"/>
                <a:cs typeface="Trebuchet MS"/>
                <a:sym typeface="Trebuchet MS"/>
              </a:defRPr>
            </a:lvl9pPr>
          </a:lstStyle>
          <a:p/>
        </p:txBody>
      </p:sp>
      <p:sp>
        <p:nvSpPr>
          <p:cNvPr id="108" name="Google Shape;108;p18"/>
          <p:cNvSpPr txBox="1"/>
          <p:nvPr>
            <p:ph idx="10" type="dt"/>
          </p:nvPr>
        </p:nvSpPr>
        <p:spPr>
          <a:xfrm>
            <a:off x="5663236" y="4452140"/>
            <a:ext cx="2057400"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8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09" name="Google Shape;109;p18"/>
          <p:cNvSpPr txBox="1"/>
          <p:nvPr>
            <p:ph idx="11" type="ftr"/>
          </p:nvPr>
        </p:nvSpPr>
        <p:spPr>
          <a:xfrm>
            <a:off x="510241" y="4452141"/>
            <a:ext cx="5152995"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8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10" name="Google Shape;110;p18"/>
          <p:cNvSpPr txBox="1"/>
          <p:nvPr>
            <p:ph idx="12" type="sldNum"/>
          </p:nvPr>
        </p:nvSpPr>
        <p:spPr>
          <a:xfrm>
            <a:off x="8047091" y="564920"/>
            <a:ext cx="865613" cy="818092"/>
          </a:xfrm>
          <a:prstGeom prst="rect">
            <a:avLst/>
          </a:prstGeom>
          <a:noFill/>
          <a:ln>
            <a:noFill/>
          </a:ln>
        </p:spPr>
        <p:txBody>
          <a:bodyPr anchorCtr="0" anchor="ctr" bIns="34275" lIns="68575" spcFirstLastPara="1" rIns="68575" wrap="square" tIns="34275">
            <a:noAutofit/>
          </a:bodyPr>
          <a:lstStyle>
            <a:lvl1pPr indent="0" lvl="0" marL="0" marR="0" rtl="0" algn="l">
              <a:spcBef>
                <a:spcPts val="0"/>
              </a:spcBef>
              <a:buNone/>
              <a:defRPr sz="2700">
                <a:solidFill>
                  <a:schemeClr val="lt1"/>
                </a:solidFill>
                <a:latin typeface="Trebuchet MS"/>
                <a:ea typeface="Trebuchet MS"/>
                <a:cs typeface="Trebuchet MS"/>
                <a:sym typeface="Trebuchet MS"/>
              </a:defRPr>
            </a:lvl1pPr>
            <a:lvl2pPr indent="0" lvl="1" marL="0" marR="0" rtl="0" algn="l">
              <a:spcBef>
                <a:spcPts val="0"/>
              </a:spcBef>
              <a:buNone/>
              <a:defRPr sz="2700">
                <a:solidFill>
                  <a:schemeClr val="lt1"/>
                </a:solidFill>
                <a:latin typeface="Trebuchet MS"/>
                <a:ea typeface="Trebuchet MS"/>
                <a:cs typeface="Trebuchet MS"/>
                <a:sym typeface="Trebuchet MS"/>
              </a:defRPr>
            </a:lvl2pPr>
            <a:lvl3pPr indent="0" lvl="2" marL="0" marR="0" rtl="0" algn="l">
              <a:spcBef>
                <a:spcPts val="0"/>
              </a:spcBef>
              <a:buNone/>
              <a:defRPr sz="2700">
                <a:solidFill>
                  <a:schemeClr val="lt1"/>
                </a:solidFill>
                <a:latin typeface="Trebuchet MS"/>
                <a:ea typeface="Trebuchet MS"/>
                <a:cs typeface="Trebuchet MS"/>
                <a:sym typeface="Trebuchet MS"/>
              </a:defRPr>
            </a:lvl3pPr>
            <a:lvl4pPr indent="0" lvl="3" marL="0" marR="0" rtl="0" algn="l">
              <a:spcBef>
                <a:spcPts val="0"/>
              </a:spcBef>
              <a:buNone/>
              <a:defRPr sz="2700">
                <a:solidFill>
                  <a:schemeClr val="lt1"/>
                </a:solidFill>
                <a:latin typeface="Trebuchet MS"/>
                <a:ea typeface="Trebuchet MS"/>
                <a:cs typeface="Trebuchet MS"/>
                <a:sym typeface="Trebuchet MS"/>
              </a:defRPr>
            </a:lvl4pPr>
            <a:lvl5pPr indent="0" lvl="4" marL="0" marR="0" rtl="0" algn="l">
              <a:spcBef>
                <a:spcPts val="0"/>
              </a:spcBef>
              <a:buNone/>
              <a:defRPr sz="2700">
                <a:solidFill>
                  <a:schemeClr val="lt1"/>
                </a:solidFill>
                <a:latin typeface="Trebuchet MS"/>
                <a:ea typeface="Trebuchet MS"/>
                <a:cs typeface="Trebuchet MS"/>
                <a:sym typeface="Trebuchet MS"/>
              </a:defRPr>
            </a:lvl5pPr>
            <a:lvl6pPr indent="0" lvl="5" marL="0" marR="0" rtl="0" algn="l">
              <a:spcBef>
                <a:spcPts val="0"/>
              </a:spcBef>
              <a:buNone/>
              <a:defRPr sz="2700">
                <a:solidFill>
                  <a:schemeClr val="lt1"/>
                </a:solidFill>
                <a:latin typeface="Trebuchet MS"/>
                <a:ea typeface="Trebuchet MS"/>
                <a:cs typeface="Trebuchet MS"/>
                <a:sym typeface="Trebuchet MS"/>
              </a:defRPr>
            </a:lvl6pPr>
            <a:lvl7pPr indent="0" lvl="6" marL="0" marR="0" rtl="0" algn="l">
              <a:spcBef>
                <a:spcPts val="0"/>
              </a:spcBef>
              <a:buNone/>
              <a:defRPr sz="2700">
                <a:solidFill>
                  <a:schemeClr val="lt1"/>
                </a:solidFill>
                <a:latin typeface="Trebuchet MS"/>
                <a:ea typeface="Trebuchet MS"/>
                <a:cs typeface="Trebuchet MS"/>
                <a:sym typeface="Trebuchet MS"/>
              </a:defRPr>
            </a:lvl7pPr>
            <a:lvl8pPr indent="0" lvl="7" marL="0" marR="0" rtl="0" algn="l">
              <a:spcBef>
                <a:spcPts val="0"/>
              </a:spcBef>
              <a:buNone/>
              <a:defRPr sz="2700">
                <a:solidFill>
                  <a:schemeClr val="lt1"/>
                </a:solidFill>
                <a:latin typeface="Trebuchet MS"/>
                <a:ea typeface="Trebuchet MS"/>
                <a:cs typeface="Trebuchet MS"/>
                <a:sym typeface="Trebuchet MS"/>
              </a:defRPr>
            </a:lvl8pPr>
            <a:lvl9pPr indent="0" lvl="8" marL="0" marR="0" rtl="0" algn="l">
              <a:spcBef>
                <a:spcPts val="0"/>
              </a:spcBef>
              <a:buNone/>
              <a:defRPr sz="2700">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Лише заголовок" type="titleOnly">
  <p:cSld name="TITLE_ONLY">
    <p:spTree>
      <p:nvGrpSpPr>
        <p:cNvPr id="111" name="Shape 111"/>
        <p:cNvGrpSpPr/>
        <p:nvPr/>
      </p:nvGrpSpPr>
      <p:grpSpPr>
        <a:xfrm>
          <a:off x="0" y="0"/>
          <a:ext cx="0" cy="0"/>
          <a:chOff x="0" y="0"/>
          <a:chExt cx="0" cy="0"/>
        </a:xfrm>
      </p:grpSpPr>
      <p:pic>
        <p:nvPicPr>
          <p:cNvPr descr="HD-ShadowLong.png" id="112" name="Google Shape;112;p19"/>
          <p:cNvPicPr preferRelativeResize="0"/>
          <p:nvPr/>
        </p:nvPicPr>
        <p:blipFill rotWithShape="1">
          <a:blip r:embed="rId2">
            <a:alphaModFix/>
          </a:blip>
          <a:srcRect b="0" l="0" r="0" t="0"/>
          <a:stretch/>
        </p:blipFill>
        <p:spPr>
          <a:xfrm>
            <a:off x="1" y="1477680"/>
            <a:ext cx="7828359" cy="240873"/>
          </a:xfrm>
          <a:prstGeom prst="rect">
            <a:avLst/>
          </a:prstGeom>
          <a:noFill/>
          <a:ln>
            <a:noFill/>
          </a:ln>
        </p:spPr>
      </p:pic>
      <p:pic>
        <p:nvPicPr>
          <p:cNvPr descr="HD-ShadowShort.png" id="113" name="Google Shape;113;p19"/>
          <p:cNvPicPr preferRelativeResize="0"/>
          <p:nvPr/>
        </p:nvPicPr>
        <p:blipFill rotWithShape="1">
          <a:blip r:embed="rId3">
            <a:alphaModFix/>
          </a:blip>
          <a:srcRect b="0" l="0" r="0" t="0"/>
          <a:stretch/>
        </p:blipFill>
        <p:spPr>
          <a:xfrm>
            <a:off x="7939369" y="1478425"/>
            <a:ext cx="1202248" cy="108203"/>
          </a:xfrm>
          <a:prstGeom prst="rect">
            <a:avLst/>
          </a:prstGeom>
          <a:noFill/>
          <a:ln>
            <a:noFill/>
          </a:ln>
        </p:spPr>
      </p:pic>
      <p:sp>
        <p:nvSpPr>
          <p:cNvPr id="114" name="Google Shape;114;p19"/>
          <p:cNvSpPr/>
          <p:nvPr/>
        </p:nvSpPr>
        <p:spPr>
          <a:xfrm>
            <a:off x="0" y="457200"/>
            <a:ext cx="7828359" cy="1026149"/>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5" name="Google Shape;115;p19"/>
          <p:cNvSpPr/>
          <p:nvPr/>
        </p:nvSpPr>
        <p:spPr>
          <a:xfrm>
            <a:off x="7939371" y="457200"/>
            <a:ext cx="1202248" cy="1026149"/>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6" name="Google Shape;116;p19"/>
          <p:cNvSpPr txBox="1"/>
          <p:nvPr>
            <p:ph type="title"/>
          </p:nvPr>
        </p:nvSpPr>
        <p:spPr>
          <a:xfrm>
            <a:off x="510241" y="564921"/>
            <a:ext cx="7210396" cy="810704"/>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17" name="Google Shape;117;p19"/>
          <p:cNvSpPr txBox="1"/>
          <p:nvPr>
            <p:ph idx="10" type="dt"/>
          </p:nvPr>
        </p:nvSpPr>
        <p:spPr>
          <a:xfrm>
            <a:off x="5663236" y="4452140"/>
            <a:ext cx="2057400"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8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18" name="Google Shape;118;p19"/>
          <p:cNvSpPr txBox="1"/>
          <p:nvPr>
            <p:ph idx="11" type="ftr"/>
          </p:nvPr>
        </p:nvSpPr>
        <p:spPr>
          <a:xfrm>
            <a:off x="510241" y="4452141"/>
            <a:ext cx="5152995"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8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19" name="Google Shape;119;p19"/>
          <p:cNvSpPr txBox="1"/>
          <p:nvPr>
            <p:ph idx="12" type="sldNum"/>
          </p:nvPr>
        </p:nvSpPr>
        <p:spPr>
          <a:xfrm>
            <a:off x="8047091" y="564920"/>
            <a:ext cx="865613" cy="818092"/>
          </a:xfrm>
          <a:prstGeom prst="rect">
            <a:avLst/>
          </a:prstGeom>
          <a:noFill/>
          <a:ln>
            <a:noFill/>
          </a:ln>
        </p:spPr>
        <p:txBody>
          <a:bodyPr anchorCtr="0" anchor="ctr" bIns="34275" lIns="68575" spcFirstLastPara="1" rIns="68575" wrap="square" tIns="34275">
            <a:noAutofit/>
          </a:bodyPr>
          <a:lstStyle>
            <a:lvl1pPr indent="0" lvl="0" marL="0" marR="0" rtl="0" algn="l">
              <a:spcBef>
                <a:spcPts val="0"/>
              </a:spcBef>
              <a:buNone/>
              <a:defRPr sz="2700">
                <a:solidFill>
                  <a:schemeClr val="lt1"/>
                </a:solidFill>
                <a:latin typeface="Trebuchet MS"/>
                <a:ea typeface="Trebuchet MS"/>
                <a:cs typeface="Trebuchet MS"/>
                <a:sym typeface="Trebuchet MS"/>
              </a:defRPr>
            </a:lvl1pPr>
            <a:lvl2pPr indent="0" lvl="1" marL="0" marR="0" rtl="0" algn="l">
              <a:spcBef>
                <a:spcPts val="0"/>
              </a:spcBef>
              <a:buNone/>
              <a:defRPr sz="2700">
                <a:solidFill>
                  <a:schemeClr val="lt1"/>
                </a:solidFill>
                <a:latin typeface="Trebuchet MS"/>
                <a:ea typeface="Trebuchet MS"/>
                <a:cs typeface="Trebuchet MS"/>
                <a:sym typeface="Trebuchet MS"/>
              </a:defRPr>
            </a:lvl2pPr>
            <a:lvl3pPr indent="0" lvl="2" marL="0" marR="0" rtl="0" algn="l">
              <a:spcBef>
                <a:spcPts val="0"/>
              </a:spcBef>
              <a:buNone/>
              <a:defRPr sz="2700">
                <a:solidFill>
                  <a:schemeClr val="lt1"/>
                </a:solidFill>
                <a:latin typeface="Trebuchet MS"/>
                <a:ea typeface="Trebuchet MS"/>
                <a:cs typeface="Trebuchet MS"/>
                <a:sym typeface="Trebuchet MS"/>
              </a:defRPr>
            </a:lvl3pPr>
            <a:lvl4pPr indent="0" lvl="3" marL="0" marR="0" rtl="0" algn="l">
              <a:spcBef>
                <a:spcPts val="0"/>
              </a:spcBef>
              <a:buNone/>
              <a:defRPr sz="2700">
                <a:solidFill>
                  <a:schemeClr val="lt1"/>
                </a:solidFill>
                <a:latin typeface="Trebuchet MS"/>
                <a:ea typeface="Trebuchet MS"/>
                <a:cs typeface="Trebuchet MS"/>
                <a:sym typeface="Trebuchet MS"/>
              </a:defRPr>
            </a:lvl4pPr>
            <a:lvl5pPr indent="0" lvl="4" marL="0" marR="0" rtl="0" algn="l">
              <a:spcBef>
                <a:spcPts val="0"/>
              </a:spcBef>
              <a:buNone/>
              <a:defRPr sz="2700">
                <a:solidFill>
                  <a:schemeClr val="lt1"/>
                </a:solidFill>
                <a:latin typeface="Trebuchet MS"/>
                <a:ea typeface="Trebuchet MS"/>
                <a:cs typeface="Trebuchet MS"/>
                <a:sym typeface="Trebuchet MS"/>
              </a:defRPr>
            </a:lvl5pPr>
            <a:lvl6pPr indent="0" lvl="5" marL="0" marR="0" rtl="0" algn="l">
              <a:spcBef>
                <a:spcPts val="0"/>
              </a:spcBef>
              <a:buNone/>
              <a:defRPr sz="2700">
                <a:solidFill>
                  <a:schemeClr val="lt1"/>
                </a:solidFill>
                <a:latin typeface="Trebuchet MS"/>
                <a:ea typeface="Trebuchet MS"/>
                <a:cs typeface="Trebuchet MS"/>
                <a:sym typeface="Trebuchet MS"/>
              </a:defRPr>
            </a:lvl6pPr>
            <a:lvl7pPr indent="0" lvl="6" marL="0" marR="0" rtl="0" algn="l">
              <a:spcBef>
                <a:spcPts val="0"/>
              </a:spcBef>
              <a:buNone/>
              <a:defRPr sz="2700">
                <a:solidFill>
                  <a:schemeClr val="lt1"/>
                </a:solidFill>
                <a:latin typeface="Trebuchet MS"/>
                <a:ea typeface="Trebuchet MS"/>
                <a:cs typeface="Trebuchet MS"/>
                <a:sym typeface="Trebuchet MS"/>
              </a:defRPr>
            </a:lvl7pPr>
            <a:lvl8pPr indent="0" lvl="7" marL="0" marR="0" rtl="0" algn="l">
              <a:spcBef>
                <a:spcPts val="0"/>
              </a:spcBef>
              <a:buNone/>
              <a:defRPr sz="2700">
                <a:solidFill>
                  <a:schemeClr val="lt1"/>
                </a:solidFill>
                <a:latin typeface="Trebuchet MS"/>
                <a:ea typeface="Trebuchet MS"/>
                <a:cs typeface="Trebuchet MS"/>
                <a:sym typeface="Trebuchet MS"/>
              </a:defRPr>
            </a:lvl8pPr>
            <a:lvl9pPr indent="0" lvl="8" marL="0" marR="0" rtl="0" algn="l">
              <a:spcBef>
                <a:spcPts val="0"/>
              </a:spcBef>
              <a:buNone/>
              <a:defRPr sz="2700">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устий слайд" type="blank">
  <p:cSld name="BLANK">
    <p:spTree>
      <p:nvGrpSpPr>
        <p:cNvPr id="120" name="Shape 120"/>
        <p:cNvGrpSpPr/>
        <p:nvPr/>
      </p:nvGrpSpPr>
      <p:grpSpPr>
        <a:xfrm>
          <a:off x="0" y="0"/>
          <a:ext cx="0" cy="0"/>
          <a:chOff x="0" y="0"/>
          <a:chExt cx="0" cy="0"/>
        </a:xfrm>
      </p:grpSpPr>
      <p:pic>
        <p:nvPicPr>
          <p:cNvPr descr="HD-ShadowShort.png" id="121" name="Google Shape;121;p20"/>
          <p:cNvPicPr preferRelativeResize="0"/>
          <p:nvPr/>
        </p:nvPicPr>
        <p:blipFill rotWithShape="1">
          <a:blip r:embed="rId2">
            <a:alphaModFix/>
          </a:blip>
          <a:srcRect b="0" l="0" r="0" t="0"/>
          <a:stretch/>
        </p:blipFill>
        <p:spPr>
          <a:xfrm>
            <a:off x="7939369" y="1478425"/>
            <a:ext cx="1202248" cy="108203"/>
          </a:xfrm>
          <a:prstGeom prst="rect">
            <a:avLst/>
          </a:prstGeom>
          <a:noFill/>
          <a:ln>
            <a:noFill/>
          </a:ln>
        </p:spPr>
      </p:pic>
      <p:sp>
        <p:nvSpPr>
          <p:cNvPr id="122" name="Google Shape;122;p20"/>
          <p:cNvSpPr/>
          <p:nvPr/>
        </p:nvSpPr>
        <p:spPr>
          <a:xfrm>
            <a:off x="7939371" y="457200"/>
            <a:ext cx="1202248" cy="1026149"/>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3" name="Google Shape;123;p20"/>
          <p:cNvSpPr txBox="1"/>
          <p:nvPr>
            <p:ph idx="10" type="dt"/>
          </p:nvPr>
        </p:nvSpPr>
        <p:spPr>
          <a:xfrm>
            <a:off x="5663236" y="4452140"/>
            <a:ext cx="2057400"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8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24" name="Google Shape;124;p20"/>
          <p:cNvSpPr txBox="1"/>
          <p:nvPr>
            <p:ph idx="11" type="ftr"/>
          </p:nvPr>
        </p:nvSpPr>
        <p:spPr>
          <a:xfrm>
            <a:off x="510241" y="4452141"/>
            <a:ext cx="5152995"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8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25" name="Google Shape;125;p20"/>
          <p:cNvSpPr txBox="1"/>
          <p:nvPr>
            <p:ph idx="12" type="sldNum"/>
          </p:nvPr>
        </p:nvSpPr>
        <p:spPr>
          <a:xfrm>
            <a:off x="8047091" y="564920"/>
            <a:ext cx="865613" cy="818092"/>
          </a:xfrm>
          <a:prstGeom prst="rect">
            <a:avLst/>
          </a:prstGeom>
          <a:noFill/>
          <a:ln>
            <a:noFill/>
          </a:ln>
        </p:spPr>
        <p:txBody>
          <a:bodyPr anchorCtr="0" anchor="ctr" bIns="34275" lIns="68575" spcFirstLastPara="1" rIns="68575" wrap="square" tIns="34275">
            <a:noAutofit/>
          </a:bodyPr>
          <a:lstStyle>
            <a:lvl1pPr indent="0" lvl="0" marL="0" marR="0" rtl="0" algn="l">
              <a:spcBef>
                <a:spcPts val="0"/>
              </a:spcBef>
              <a:buNone/>
              <a:defRPr sz="2700">
                <a:solidFill>
                  <a:schemeClr val="lt1"/>
                </a:solidFill>
                <a:latin typeface="Trebuchet MS"/>
                <a:ea typeface="Trebuchet MS"/>
                <a:cs typeface="Trebuchet MS"/>
                <a:sym typeface="Trebuchet MS"/>
              </a:defRPr>
            </a:lvl1pPr>
            <a:lvl2pPr indent="0" lvl="1" marL="0" marR="0" rtl="0" algn="l">
              <a:spcBef>
                <a:spcPts val="0"/>
              </a:spcBef>
              <a:buNone/>
              <a:defRPr sz="2700">
                <a:solidFill>
                  <a:schemeClr val="lt1"/>
                </a:solidFill>
                <a:latin typeface="Trebuchet MS"/>
                <a:ea typeface="Trebuchet MS"/>
                <a:cs typeface="Trebuchet MS"/>
                <a:sym typeface="Trebuchet MS"/>
              </a:defRPr>
            </a:lvl2pPr>
            <a:lvl3pPr indent="0" lvl="2" marL="0" marR="0" rtl="0" algn="l">
              <a:spcBef>
                <a:spcPts val="0"/>
              </a:spcBef>
              <a:buNone/>
              <a:defRPr sz="2700">
                <a:solidFill>
                  <a:schemeClr val="lt1"/>
                </a:solidFill>
                <a:latin typeface="Trebuchet MS"/>
                <a:ea typeface="Trebuchet MS"/>
                <a:cs typeface="Trebuchet MS"/>
                <a:sym typeface="Trebuchet MS"/>
              </a:defRPr>
            </a:lvl3pPr>
            <a:lvl4pPr indent="0" lvl="3" marL="0" marR="0" rtl="0" algn="l">
              <a:spcBef>
                <a:spcPts val="0"/>
              </a:spcBef>
              <a:buNone/>
              <a:defRPr sz="2700">
                <a:solidFill>
                  <a:schemeClr val="lt1"/>
                </a:solidFill>
                <a:latin typeface="Trebuchet MS"/>
                <a:ea typeface="Trebuchet MS"/>
                <a:cs typeface="Trebuchet MS"/>
                <a:sym typeface="Trebuchet MS"/>
              </a:defRPr>
            </a:lvl4pPr>
            <a:lvl5pPr indent="0" lvl="4" marL="0" marR="0" rtl="0" algn="l">
              <a:spcBef>
                <a:spcPts val="0"/>
              </a:spcBef>
              <a:buNone/>
              <a:defRPr sz="2700">
                <a:solidFill>
                  <a:schemeClr val="lt1"/>
                </a:solidFill>
                <a:latin typeface="Trebuchet MS"/>
                <a:ea typeface="Trebuchet MS"/>
                <a:cs typeface="Trebuchet MS"/>
                <a:sym typeface="Trebuchet MS"/>
              </a:defRPr>
            </a:lvl5pPr>
            <a:lvl6pPr indent="0" lvl="5" marL="0" marR="0" rtl="0" algn="l">
              <a:spcBef>
                <a:spcPts val="0"/>
              </a:spcBef>
              <a:buNone/>
              <a:defRPr sz="2700">
                <a:solidFill>
                  <a:schemeClr val="lt1"/>
                </a:solidFill>
                <a:latin typeface="Trebuchet MS"/>
                <a:ea typeface="Trebuchet MS"/>
                <a:cs typeface="Trebuchet MS"/>
                <a:sym typeface="Trebuchet MS"/>
              </a:defRPr>
            </a:lvl6pPr>
            <a:lvl7pPr indent="0" lvl="6" marL="0" marR="0" rtl="0" algn="l">
              <a:spcBef>
                <a:spcPts val="0"/>
              </a:spcBef>
              <a:buNone/>
              <a:defRPr sz="2700">
                <a:solidFill>
                  <a:schemeClr val="lt1"/>
                </a:solidFill>
                <a:latin typeface="Trebuchet MS"/>
                <a:ea typeface="Trebuchet MS"/>
                <a:cs typeface="Trebuchet MS"/>
                <a:sym typeface="Trebuchet MS"/>
              </a:defRPr>
            </a:lvl7pPr>
            <a:lvl8pPr indent="0" lvl="7" marL="0" marR="0" rtl="0" algn="l">
              <a:spcBef>
                <a:spcPts val="0"/>
              </a:spcBef>
              <a:buNone/>
              <a:defRPr sz="2700">
                <a:solidFill>
                  <a:schemeClr val="lt1"/>
                </a:solidFill>
                <a:latin typeface="Trebuchet MS"/>
                <a:ea typeface="Trebuchet MS"/>
                <a:cs typeface="Trebuchet MS"/>
                <a:sym typeface="Trebuchet MS"/>
              </a:defRPr>
            </a:lvl8pPr>
            <a:lvl9pPr indent="0" lvl="8" marL="0" marR="0" rtl="0" algn="l">
              <a:spcBef>
                <a:spcPts val="0"/>
              </a:spcBef>
              <a:buNone/>
              <a:defRPr sz="2700">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міст і підпис" type="objTx">
  <p:cSld name="OBJECT_WITH_CAPTION_TEXT">
    <p:spTree>
      <p:nvGrpSpPr>
        <p:cNvPr id="126" name="Shape 126"/>
        <p:cNvGrpSpPr/>
        <p:nvPr/>
      </p:nvGrpSpPr>
      <p:grpSpPr>
        <a:xfrm>
          <a:off x="0" y="0"/>
          <a:ext cx="0" cy="0"/>
          <a:chOff x="0" y="0"/>
          <a:chExt cx="0" cy="0"/>
        </a:xfrm>
      </p:grpSpPr>
      <p:pic>
        <p:nvPicPr>
          <p:cNvPr descr="HD-ShadowLong.png" id="127" name="Google Shape;127;p21"/>
          <p:cNvPicPr preferRelativeResize="0"/>
          <p:nvPr/>
        </p:nvPicPr>
        <p:blipFill rotWithShape="1">
          <a:blip r:embed="rId2">
            <a:alphaModFix/>
          </a:blip>
          <a:srcRect b="0" l="0" r="0" t="0"/>
          <a:stretch/>
        </p:blipFill>
        <p:spPr>
          <a:xfrm>
            <a:off x="1" y="1477680"/>
            <a:ext cx="7828359" cy="240873"/>
          </a:xfrm>
          <a:prstGeom prst="rect">
            <a:avLst/>
          </a:prstGeom>
          <a:noFill/>
          <a:ln>
            <a:noFill/>
          </a:ln>
        </p:spPr>
      </p:pic>
      <p:pic>
        <p:nvPicPr>
          <p:cNvPr descr="HD-ShadowShort.png" id="128" name="Google Shape;128;p21"/>
          <p:cNvPicPr preferRelativeResize="0"/>
          <p:nvPr/>
        </p:nvPicPr>
        <p:blipFill rotWithShape="1">
          <a:blip r:embed="rId3">
            <a:alphaModFix/>
          </a:blip>
          <a:srcRect b="0" l="0" r="0" t="0"/>
          <a:stretch/>
        </p:blipFill>
        <p:spPr>
          <a:xfrm>
            <a:off x="7939369" y="1478425"/>
            <a:ext cx="1202248" cy="108203"/>
          </a:xfrm>
          <a:prstGeom prst="rect">
            <a:avLst/>
          </a:prstGeom>
          <a:noFill/>
          <a:ln>
            <a:noFill/>
          </a:ln>
        </p:spPr>
      </p:pic>
      <p:sp>
        <p:nvSpPr>
          <p:cNvPr id="129" name="Google Shape;129;p21"/>
          <p:cNvSpPr/>
          <p:nvPr/>
        </p:nvSpPr>
        <p:spPr>
          <a:xfrm>
            <a:off x="0" y="457200"/>
            <a:ext cx="7828359" cy="1026149"/>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0" name="Google Shape;130;p21"/>
          <p:cNvSpPr/>
          <p:nvPr/>
        </p:nvSpPr>
        <p:spPr>
          <a:xfrm>
            <a:off x="7939371" y="457200"/>
            <a:ext cx="1202248" cy="1026149"/>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1" name="Google Shape;131;p21"/>
          <p:cNvSpPr txBox="1"/>
          <p:nvPr>
            <p:ph type="title"/>
          </p:nvPr>
        </p:nvSpPr>
        <p:spPr>
          <a:xfrm>
            <a:off x="510241" y="564920"/>
            <a:ext cx="7210394" cy="810705"/>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32" name="Google Shape;132;p21"/>
          <p:cNvSpPr txBox="1"/>
          <p:nvPr>
            <p:ph idx="1" type="body"/>
          </p:nvPr>
        </p:nvSpPr>
        <p:spPr>
          <a:xfrm>
            <a:off x="3514385" y="1752655"/>
            <a:ext cx="4206252" cy="2699485"/>
          </a:xfrm>
          <a:prstGeom prst="rect">
            <a:avLst/>
          </a:prstGeom>
          <a:noFill/>
          <a:ln>
            <a:noFill/>
          </a:ln>
        </p:spPr>
        <p:txBody>
          <a:bodyPr anchorCtr="0" anchor="t" bIns="34275" lIns="68575" spcFirstLastPara="1" rIns="68575" wrap="square" tIns="34275">
            <a:noAutofit/>
          </a:bodyPr>
          <a:lstStyle>
            <a:lvl1pPr indent="-342900" lvl="0" marL="457200" marR="0" rtl="0" algn="l">
              <a:lnSpc>
                <a:spcPct val="90000"/>
              </a:lnSpc>
              <a:spcBef>
                <a:spcPts val="8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1pPr>
            <a:lvl2pPr indent="-323850" lvl="1" marL="914400"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Trebuchet MS"/>
                <a:ea typeface="Trebuchet MS"/>
                <a:cs typeface="Trebuchet MS"/>
                <a:sym typeface="Trebuchet MS"/>
              </a:defRPr>
            </a:lvl2pPr>
            <a:lvl3pPr indent="-317500" lvl="2" marL="13716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3pPr>
            <a:lvl4pPr indent="-304800" lvl="3" marL="1828800" marR="0" rtl="0" algn="l">
              <a:lnSpc>
                <a:spcPct val="90000"/>
              </a:lnSpc>
              <a:spcBef>
                <a:spcPts val="400"/>
              </a:spcBef>
              <a:spcAft>
                <a:spcPts val="0"/>
              </a:spcAft>
              <a:buClr>
                <a:schemeClr val="lt1"/>
              </a:buClr>
              <a:buSzPts val="1200"/>
              <a:buFont typeface="Arial"/>
              <a:buChar char="•"/>
              <a:defRPr b="0" i="0" sz="1200" u="none" cap="none" strike="noStrike">
                <a:solidFill>
                  <a:schemeClr val="lt1"/>
                </a:solidFill>
                <a:latin typeface="Trebuchet MS"/>
                <a:ea typeface="Trebuchet MS"/>
                <a:cs typeface="Trebuchet MS"/>
                <a:sym typeface="Trebuchet MS"/>
              </a:defRPr>
            </a:lvl4pPr>
            <a:lvl5pPr indent="-304800" lvl="4" marL="2286000" marR="0" rtl="0" algn="l">
              <a:lnSpc>
                <a:spcPct val="90000"/>
              </a:lnSpc>
              <a:spcBef>
                <a:spcPts val="400"/>
              </a:spcBef>
              <a:spcAft>
                <a:spcPts val="0"/>
              </a:spcAft>
              <a:buClr>
                <a:schemeClr val="lt1"/>
              </a:buClr>
              <a:buSzPts val="1200"/>
              <a:buFont typeface="Arial"/>
              <a:buChar char="•"/>
              <a:defRPr b="0" i="0" sz="1200" u="none" cap="none" strike="noStrike">
                <a:solidFill>
                  <a:schemeClr val="lt1"/>
                </a:solidFill>
                <a:latin typeface="Trebuchet MS"/>
                <a:ea typeface="Trebuchet MS"/>
                <a:cs typeface="Trebuchet MS"/>
                <a:sym typeface="Trebuchet MS"/>
              </a:defRPr>
            </a:lvl5pPr>
            <a:lvl6pPr indent="-298450" lvl="5" marL="2743200" marR="0" rtl="0" algn="l">
              <a:lnSpc>
                <a:spcPct val="90000"/>
              </a:lnSpc>
              <a:spcBef>
                <a:spcPts val="400"/>
              </a:spcBef>
              <a:spcAft>
                <a:spcPts val="0"/>
              </a:spcAft>
              <a:buClr>
                <a:schemeClr val="lt1"/>
              </a:buClr>
              <a:buSzPts val="1100"/>
              <a:buFont typeface="Arial"/>
              <a:buChar char="•"/>
              <a:defRPr b="0" i="0" sz="1100" u="none" cap="none" strike="noStrike">
                <a:solidFill>
                  <a:schemeClr val="lt1"/>
                </a:solidFill>
                <a:latin typeface="Trebuchet MS"/>
                <a:ea typeface="Trebuchet MS"/>
                <a:cs typeface="Trebuchet MS"/>
                <a:sym typeface="Trebuchet MS"/>
              </a:defRPr>
            </a:lvl6pPr>
            <a:lvl7pPr indent="-298450" lvl="6" marL="3200400" marR="0" rtl="0" algn="l">
              <a:lnSpc>
                <a:spcPct val="90000"/>
              </a:lnSpc>
              <a:spcBef>
                <a:spcPts val="400"/>
              </a:spcBef>
              <a:spcAft>
                <a:spcPts val="0"/>
              </a:spcAft>
              <a:buClr>
                <a:schemeClr val="lt1"/>
              </a:buClr>
              <a:buSzPts val="1100"/>
              <a:buFont typeface="Arial"/>
              <a:buChar char="•"/>
              <a:defRPr b="0" i="0" sz="1100" u="none" cap="none" strike="noStrike">
                <a:solidFill>
                  <a:schemeClr val="lt1"/>
                </a:solidFill>
                <a:latin typeface="Trebuchet MS"/>
                <a:ea typeface="Trebuchet MS"/>
                <a:cs typeface="Trebuchet MS"/>
                <a:sym typeface="Trebuchet MS"/>
              </a:defRPr>
            </a:lvl7pPr>
            <a:lvl8pPr indent="-298450" lvl="7" marL="3657600" marR="0" rtl="0" algn="l">
              <a:lnSpc>
                <a:spcPct val="90000"/>
              </a:lnSpc>
              <a:spcBef>
                <a:spcPts val="400"/>
              </a:spcBef>
              <a:spcAft>
                <a:spcPts val="0"/>
              </a:spcAft>
              <a:buClr>
                <a:schemeClr val="lt1"/>
              </a:buClr>
              <a:buSzPts val="1100"/>
              <a:buFont typeface="Arial"/>
              <a:buChar char="•"/>
              <a:defRPr b="0" i="0" sz="1100" u="none" cap="none" strike="noStrike">
                <a:solidFill>
                  <a:schemeClr val="lt1"/>
                </a:solidFill>
                <a:latin typeface="Trebuchet MS"/>
                <a:ea typeface="Trebuchet MS"/>
                <a:cs typeface="Trebuchet MS"/>
                <a:sym typeface="Trebuchet MS"/>
              </a:defRPr>
            </a:lvl8pPr>
            <a:lvl9pPr indent="-298450" lvl="8" marL="4114800" marR="0" rtl="0" algn="l">
              <a:lnSpc>
                <a:spcPct val="90000"/>
              </a:lnSpc>
              <a:spcBef>
                <a:spcPts val="400"/>
              </a:spcBef>
              <a:spcAft>
                <a:spcPts val="0"/>
              </a:spcAft>
              <a:buClr>
                <a:schemeClr val="lt1"/>
              </a:buClr>
              <a:buSzPts val="1100"/>
              <a:buFont typeface="Arial"/>
              <a:buChar char="•"/>
              <a:defRPr b="0" i="0" sz="1100" u="none" cap="none" strike="noStrike">
                <a:solidFill>
                  <a:schemeClr val="lt1"/>
                </a:solidFill>
                <a:latin typeface="Trebuchet MS"/>
                <a:ea typeface="Trebuchet MS"/>
                <a:cs typeface="Trebuchet MS"/>
                <a:sym typeface="Trebuchet MS"/>
              </a:defRPr>
            </a:lvl9pPr>
          </a:lstStyle>
          <a:p/>
        </p:txBody>
      </p:sp>
      <p:sp>
        <p:nvSpPr>
          <p:cNvPr id="133" name="Google Shape;133;p21"/>
          <p:cNvSpPr txBox="1"/>
          <p:nvPr>
            <p:ph idx="2" type="body"/>
          </p:nvPr>
        </p:nvSpPr>
        <p:spPr>
          <a:xfrm>
            <a:off x="510242" y="1752654"/>
            <a:ext cx="2842558" cy="2699488"/>
          </a:xfrm>
          <a:prstGeom prst="rect">
            <a:avLst/>
          </a:prstGeom>
          <a:noFill/>
          <a:ln>
            <a:noFill/>
          </a:ln>
        </p:spPr>
        <p:txBody>
          <a:bodyPr anchorCtr="0" anchor="ctr" bIns="34275" lIns="68575" spcFirstLastPara="1" rIns="68575" wrap="square" tIns="34275">
            <a:noAutofit/>
          </a:bodyPr>
          <a:lstStyle>
            <a:lvl1pPr indent="-228600" lvl="0" marL="457200" marR="0" rtl="0" algn="l">
              <a:lnSpc>
                <a:spcPct val="90000"/>
              </a:lnSpc>
              <a:spcBef>
                <a:spcPts val="8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1pPr>
            <a:lvl2pPr indent="-228600" lvl="1" marL="914400" marR="0" rtl="0" algn="l">
              <a:lnSpc>
                <a:spcPct val="90000"/>
              </a:lnSpc>
              <a:spcBef>
                <a:spcPts val="400"/>
              </a:spcBef>
              <a:spcAft>
                <a:spcPts val="0"/>
              </a:spcAft>
              <a:buClr>
                <a:schemeClr val="lt1"/>
              </a:buClr>
              <a:buSzPts val="1100"/>
              <a:buFont typeface="Arial"/>
              <a:buNone/>
              <a:defRPr b="0" i="0" sz="1100" u="none" cap="none" strike="noStrike">
                <a:solidFill>
                  <a:schemeClr val="lt1"/>
                </a:solidFill>
                <a:latin typeface="Trebuchet MS"/>
                <a:ea typeface="Trebuchet MS"/>
                <a:cs typeface="Trebuchet MS"/>
                <a:sym typeface="Trebuchet MS"/>
              </a:defRPr>
            </a:lvl2pPr>
            <a:lvl3pPr indent="-228600" lvl="2" marL="1371600" marR="0" rtl="0" algn="l">
              <a:lnSpc>
                <a:spcPct val="90000"/>
              </a:lnSpc>
              <a:spcBef>
                <a:spcPts val="400"/>
              </a:spcBef>
              <a:spcAft>
                <a:spcPts val="0"/>
              </a:spcAft>
              <a:buClr>
                <a:schemeClr val="lt1"/>
              </a:buClr>
              <a:buSzPts val="900"/>
              <a:buFont typeface="Arial"/>
              <a:buNone/>
              <a:defRPr b="0" i="0" sz="900" u="none" cap="none" strike="noStrike">
                <a:solidFill>
                  <a:schemeClr val="lt1"/>
                </a:solidFill>
                <a:latin typeface="Trebuchet MS"/>
                <a:ea typeface="Trebuchet MS"/>
                <a:cs typeface="Trebuchet MS"/>
                <a:sym typeface="Trebuchet MS"/>
              </a:defRPr>
            </a:lvl3pPr>
            <a:lvl4pPr indent="-228600" lvl="3" marL="18288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4pPr>
            <a:lvl5pPr indent="-228600" lvl="4" marL="22860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5pPr>
            <a:lvl6pPr indent="-228600" lvl="5" marL="27432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6pPr>
            <a:lvl7pPr indent="-228600" lvl="6" marL="32004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7pPr>
            <a:lvl8pPr indent="-228600" lvl="7" marL="36576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8pPr>
            <a:lvl9pPr indent="-228600" lvl="8" marL="41148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9pPr>
          </a:lstStyle>
          <a:p/>
        </p:txBody>
      </p:sp>
      <p:sp>
        <p:nvSpPr>
          <p:cNvPr id="134" name="Google Shape;134;p21"/>
          <p:cNvSpPr txBox="1"/>
          <p:nvPr>
            <p:ph idx="10" type="dt"/>
          </p:nvPr>
        </p:nvSpPr>
        <p:spPr>
          <a:xfrm>
            <a:off x="5663236" y="4452140"/>
            <a:ext cx="2057400"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8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35" name="Google Shape;135;p21"/>
          <p:cNvSpPr txBox="1"/>
          <p:nvPr>
            <p:ph idx="11" type="ftr"/>
          </p:nvPr>
        </p:nvSpPr>
        <p:spPr>
          <a:xfrm>
            <a:off x="510241" y="4452141"/>
            <a:ext cx="5152995"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8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36" name="Google Shape;136;p21"/>
          <p:cNvSpPr txBox="1"/>
          <p:nvPr>
            <p:ph idx="12" type="sldNum"/>
          </p:nvPr>
        </p:nvSpPr>
        <p:spPr>
          <a:xfrm>
            <a:off x="8047091" y="564920"/>
            <a:ext cx="865613" cy="818092"/>
          </a:xfrm>
          <a:prstGeom prst="rect">
            <a:avLst/>
          </a:prstGeom>
          <a:noFill/>
          <a:ln>
            <a:noFill/>
          </a:ln>
        </p:spPr>
        <p:txBody>
          <a:bodyPr anchorCtr="0" anchor="ctr" bIns="34275" lIns="68575" spcFirstLastPara="1" rIns="68575" wrap="square" tIns="34275">
            <a:noAutofit/>
          </a:bodyPr>
          <a:lstStyle>
            <a:lvl1pPr indent="0" lvl="0" marL="0" marR="0" rtl="0" algn="l">
              <a:spcBef>
                <a:spcPts val="0"/>
              </a:spcBef>
              <a:buNone/>
              <a:defRPr sz="2700">
                <a:solidFill>
                  <a:schemeClr val="lt1"/>
                </a:solidFill>
                <a:latin typeface="Trebuchet MS"/>
                <a:ea typeface="Trebuchet MS"/>
                <a:cs typeface="Trebuchet MS"/>
                <a:sym typeface="Trebuchet MS"/>
              </a:defRPr>
            </a:lvl1pPr>
            <a:lvl2pPr indent="0" lvl="1" marL="0" marR="0" rtl="0" algn="l">
              <a:spcBef>
                <a:spcPts val="0"/>
              </a:spcBef>
              <a:buNone/>
              <a:defRPr sz="2700">
                <a:solidFill>
                  <a:schemeClr val="lt1"/>
                </a:solidFill>
                <a:latin typeface="Trebuchet MS"/>
                <a:ea typeface="Trebuchet MS"/>
                <a:cs typeface="Trebuchet MS"/>
                <a:sym typeface="Trebuchet MS"/>
              </a:defRPr>
            </a:lvl2pPr>
            <a:lvl3pPr indent="0" lvl="2" marL="0" marR="0" rtl="0" algn="l">
              <a:spcBef>
                <a:spcPts val="0"/>
              </a:spcBef>
              <a:buNone/>
              <a:defRPr sz="2700">
                <a:solidFill>
                  <a:schemeClr val="lt1"/>
                </a:solidFill>
                <a:latin typeface="Trebuchet MS"/>
                <a:ea typeface="Trebuchet MS"/>
                <a:cs typeface="Trebuchet MS"/>
                <a:sym typeface="Trebuchet MS"/>
              </a:defRPr>
            </a:lvl3pPr>
            <a:lvl4pPr indent="0" lvl="3" marL="0" marR="0" rtl="0" algn="l">
              <a:spcBef>
                <a:spcPts val="0"/>
              </a:spcBef>
              <a:buNone/>
              <a:defRPr sz="2700">
                <a:solidFill>
                  <a:schemeClr val="lt1"/>
                </a:solidFill>
                <a:latin typeface="Trebuchet MS"/>
                <a:ea typeface="Trebuchet MS"/>
                <a:cs typeface="Trebuchet MS"/>
                <a:sym typeface="Trebuchet MS"/>
              </a:defRPr>
            </a:lvl4pPr>
            <a:lvl5pPr indent="0" lvl="4" marL="0" marR="0" rtl="0" algn="l">
              <a:spcBef>
                <a:spcPts val="0"/>
              </a:spcBef>
              <a:buNone/>
              <a:defRPr sz="2700">
                <a:solidFill>
                  <a:schemeClr val="lt1"/>
                </a:solidFill>
                <a:latin typeface="Trebuchet MS"/>
                <a:ea typeface="Trebuchet MS"/>
                <a:cs typeface="Trebuchet MS"/>
                <a:sym typeface="Trebuchet MS"/>
              </a:defRPr>
            </a:lvl5pPr>
            <a:lvl6pPr indent="0" lvl="5" marL="0" marR="0" rtl="0" algn="l">
              <a:spcBef>
                <a:spcPts val="0"/>
              </a:spcBef>
              <a:buNone/>
              <a:defRPr sz="2700">
                <a:solidFill>
                  <a:schemeClr val="lt1"/>
                </a:solidFill>
                <a:latin typeface="Trebuchet MS"/>
                <a:ea typeface="Trebuchet MS"/>
                <a:cs typeface="Trebuchet MS"/>
                <a:sym typeface="Trebuchet MS"/>
              </a:defRPr>
            </a:lvl6pPr>
            <a:lvl7pPr indent="0" lvl="6" marL="0" marR="0" rtl="0" algn="l">
              <a:spcBef>
                <a:spcPts val="0"/>
              </a:spcBef>
              <a:buNone/>
              <a:defRPr sz="2700">
                <a:solidFill>
                  <a:schemeClr val="lt1"/>
                </a:solidFill>
                <a:latin typeface="Trebuchet MS"/>
                <a:ea typeface="Trebuchet MS"/>
                <a:cs typeface="Trebuchet MS"/>
                <a:sym typeface="Trebuchet MS"/>
              </a:defRPr>
            </a:lvl7pPr>
            <a:lvl8pPr indent="0" lvl="7" marL="0" marR="0" rtl="0" algn="l">
              <a:spcBef>
                <a:spcPts val="0"/>
              </a:spcBef>
              <a:buNone/>
              <a:defRPr sz="2700">
                <a:solidFill>
                  <a:schemeClr val="lt1"/>
                </a:solidFill>
                <a:latin typeface="Trebuchet MS"/>
                <a:ea typeface="Trebuchet MS"/>
                <a:cs typeface="Trebuchet MS"/>
                <a:sym typeface="Trebuchet MS"/>
              </a:defRPr>
            </a:lvl8pPr>
            <a:lvl9pPr indent="0" lvl="8" marL="0" marR="0" rtl="0" algn="l">
              <a:spcBef>
                <a:spcPts val="0"/>
              </a:spcBef>
              <a:buNone/>
              <a:defRPr sz="2700">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Рисунок і підпис" type="picTx">
  <p:cSld name="PICTURE_WITH_CAPTION_TEXT">
    <p:spTree>
      <p:nvGrpSpPr>
        <p:cNvPr id="137" name="Shape 137"/>
        <p:cNvGrpSpPr/>
        <p:nvPr/>
      </p:nvGrpSpPr>
      <p:grpSpPr>
        <a:xfrm>
          <a:off x="0" y="0"/>
          <a:ext cx="0" cy="0"/>
          <a:chOff x="0" y="0"/>
          <a:chExt cx="0" cy="0"/>
        </a:xfrm>
      </p:grpSpPr>
      <p:pic>
        <p:nvPicPr>
          <p:cNvPr descr="HD-ShadowLong.png" id="138" name="Google Shape;138;p22"/>
          <p:cNvPicPr preferRelativeResize="0"/>
          <p:nvPr/>
        </p:nvPicPr>
        <p:blipFill rotWithShape="1">
          <a:blip r:embed="rId2">
            <a:alphaModFix/>
          </a:blip>
          <a:srcRect b="0" l="0" r="0" t="0"/>
          <a:stretch/>
        </p:blipFill>
        <p:spPr>
          <a:xfrm>
            <a:off x="1" y="1477680"/>
            <a:ext cx="7828359" cy="240873"/>
          </a:xfrm>
          <a:prstGeom prst="rect">
            <a:avLst/>
          </a:prstGeom>
          <a:noFill/>
          <a:ln>
            <a:noFill/>
          </a:ln>
        </p:spPr>
      </p:pic>
      <p:pic>
        <p:nvPicPr>
          <p:cNvPr descr="HD-ShadowShort.png" id="139" name="Google Shape;139;p22"/>
          <p:cNvPicPr preferRelativeResize="0"/>
          <p:nvPr/>
        </p:nvPicPr>
        <p:blipFill rotWithShape="1">
          <a:blip r:embed="rId3">
            <a:alphaModFix/>
          </a:blip>
          <a:srcRect b="0" l="0" r="0" t="0"/>
          <a:stretch/>
        </p:blipFill>
        <p:spPr>
          <a:xfrm>
            <a:off x="7939369" y="1478425"/>
            <a:ext cx="1202248" cy="108203"/>
          </a:xfrm>
          <a:prstGeom prst="rect">
            <a:avLst/>
          </a:prstGeom>
          <a:noFill/>
          <a:ln>
            <a:noFill/>
          </a:ln>
        </p:spPr>
      </p:pic>
      <p:sp>
        <p:nvSpPr>
          <p:cNvPr id="140" name="Google Shape;140;p22"/>
          <p:cNvSpPr/>
          <p:nvPr/>
        </p:nvSpPr>
        <p:spPr>
          <a:xfrm>
            <a:off x="0" y="457200"/>
            <a:ext cx="7828359" cy="1026149"/>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1" name="Google Shape;141;p22"/>
          <p:cNvSpPr/>
          <p:nvPr/>
        </p:nvSpPr>
        <p:spPr>
          <a:xfrm>
            <a:off x="7939371" y="457200"/>
            <a:ext cx="1202248" cy="1026149"/>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2" name="Google Shape;142;p22"/>
          <p:cNvSpPr txBox="1"/>
          <p:nvPr>
            <p:ph type="title"/>
          </p:nvPr>
        </p:nvSpPr>
        <p:spPr>
          <a:xfrm>
            <a:off x="510242" y="564921"/>
            <a:ext cx="7210393" cy="810704"/>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43" name="Google Shape;143;p22"/>
          <p:cNvSpPr/>
          <p:nvPr>
            <p:ph idx="2" type="pic"/>
          </p:nvPr>
        </p:nvSpPr>
        <p:spPr>
          <a:xfrm>
            <a:off x="3651250" y="1752656"/>
            <a:ext cx="4069387" cy="2699484"/>
          </a:xfrm>
          <a:prstGeom prst="rect">
            <a:avLst/>
          </a:prstGeom>
          <a:noFill/>
          <a:ln>
            <a:noFill/>
          </a:ln>
          <a:effectLst>
            <a:outerShdw blurRad="76200" rotWithShape="0" algn="tl" dir="5040000" dist="63500">
              <a:srgbClr val="000000">
                <a:alpha val="40784"/>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lt1"/>
              </a:buClr>
              <a:buSzPts val="2400"/>
              <a:buFont typeface="Arial"/>
              <a:buNone/>
              <a:defRPr b="0" i="0" sz="2400" u="none" cap="none" strike="noStrike">
                <a:solidFill>
                  <a:schemeClr val="lt1"/>
                </a:solidFill>
                <a:latin typeface="Trebuchet MS"/>
                <a:ea typeface="Trebuchet MS"/>
                <a:cs typeface="Trebuchet MS"/>
                <a:sym typeface="Trebuchet MS"/>
              </a:defRPr>
            </a:lvl1pPr>
            <a:lvl2pPr lvl="1" marR="0" rtl="0" algn="l">
              <a:lnSpc>
                <a:spcPct val="90000"/>
              </a:lnSpc>
              <a:spcBef>
                <a:spcPts val="400"/>
              </a:spcBef>
              <a:spcAft>
                <a:spcPts val="0"/>
              </a:spcAft>
              <a:buClr>
                <a:schemeClr val="lt1"/>
              </a:buClr>
              <a:buSzPts val="2100"/>
              <a:buFont typeface="Arial"/>
              <a:buNone/>
              <a:defRPr b="0" i="0" sz="2100" u="none" cap="none" strike="noStrike">
                <a:solidFill>
                  <a:schemeClr val="lt1"/>
                </a:solidFill>
                <a:latin typeface="Trebuchet MS"/>
                <a:ea typeface="Trebuchet MS"/>
                <a:cs typeface="Trebuchet MS"/>
                <a:sym typeface="Trebuchet MS"/>
              </a:defRPr>
            </a:lvl2pPr>
            <a:lvl3pPr lvl="2" marR="0" rtl="0" algn="l">
              <a:lnSpc>
                <a:spcPct val="90000"/>
              </a:lnSpc>
              <a:spcBef>
                <a:spcPts val="400"/>
              </a:spcBef>
              <a:spcAft>
                <a:spcPts val="0"/>
              </a:spcAft>
              <a:buClr>
                <a:schemeClr val="lt1"/>
              </a:buClr>
              <a:buSzPts val="1800"/>
              <a:buFont typeface="Arial"/>
              <a:buNone/>
              <a:defRPr b="0" i="0" sz="1800" u="none" cap="none" strike="noStrike">
                <a:solidFill>
                  <a:schemeClr val="lt1"/>
                </a:solidFill>
                <a:latin typeface="Trebuchet MS"/>
                <a:ea typeface="Trebuchet MS"/>
                <a:cs typeface="Trebuchet MS"/>
                <a:sym typeface="Trebuchet MS"/>
              </a:defRPr>
            </a:lvl3pPr>
            <a:lvl4pPr lvl="3"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Trebuchet MS"/>
                <a:ea typeface="Trebuchet MS"/>
                <a:cs typeface="Trebuchet MS"/>
                <a:sym typeface="Trebuchet MS"/>
              </a:defRPr>
            </a:lvl4pPr>
            <a:lvl5pPr lvl="4"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Trebuchet MS"/>
                <a:ea typeface="Trebuchet MS"/>
                <a:cs typeface="Trebuchet MS"/>
                <a:sym typeface="Trebuchet MS"/>
              </a:defRPr>
            </a:lvl5pPr>
            <a:lvl6pPr lvl="5"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Trebuchet MS"/>
                <a:ea typeface="Trebuchet MS"/>
                <a:cs typeface="Trebuchet MS"/>
                <a:sym typeface="Trebuchet MS"/>
              </a:defRPr>
            </a:lvl6pPr>
            <a:lvl7pPr lvl="6"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Trebuchet MS"/>
                <a:ea typeface="Trebuchet MS"/>
                <a:cs typeface="Trebuchet MS"/>
                <a:sym typeface="Trebuchet MS"/>
              </a:defRPr>
            </a:lvl7pPr>
            <a:lvl8pPr lvl="7"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Trebuchet MS"/>
                <a:ea typeface="Trebuchet MS"/>
                <a:cs typeface="Trebuchet MS"/>
                <a:sym typeface="Trebuchet MS"/>
              </a:defRPr>
            </a:lvl8pPr>
            <a:lvl9pPr lvl="8"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Trebuchet MS"/>
                <a:ea typeface="Trebuchet MS"/>
                <a:cs typeface="Trebuchet MS"/>
                <a:sym typeface="Trebuchet MS"/>
              </a:defRPr>
            </a:lvl9pPr>
          </a:lstStyle>
          <a:p/>
        </p:txBody>
      </p:sp>
      <p:sp>
        <p:nvSpPr>
          <p:cNvPr id="144" name="Google Shape;144;p22"/>
          <p:cNvSpPr txBox="1"/>
          <p:nvPr>
            <p:ph idx="1" type="body"/>
          </p:nvPr>
        </p:nvSpPr>
        <p:spPr>
          <a:xfrm>
            <a:off x="510242" y="1752655"/>
            <a:ext cx="2907192" cy="2699486"/>
          </a:xfrm>
          <a:prstGeom prst="rect">
            <a:avLst/>
          </a:prstGeom>
          <a:noFill/>
          <a:ln>
            <a:noFill/>
          </a:ln>
        </p:spPr>
        <p:txBody>
          <a:bodyPr anchorCtr="0" anchor="ctr" bIns="34275" lIns="68575" spcFirstLastPara="1" rIns="68575" wrap="square" tIns="34275">
            <a:noAutofit/>
          </a:bodyPr>
          <a:lstStyle>
            <a:lvl1pPr indent="-228600" lvl="0" marL="457200" marR="0" rtl="0" algn="l">
              <a:lnSpc>
                <a:spcPct val="90000"/>
              </a:lnSpc>
              <a:spcBef>
                <a:spcPts val="8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1pPr>
            <a:lvl2pPr indent="-228600" lvl="1" marL="914400" marR="0" rtl="0" algn="l">
              <a:lnSpc>
                <a:spcPct val="90000"/>
              </a:lnSpc>
              <a:spcBef>
                <a:spcPts val="400"/>
              </a:spcBef>
              <a:spcAft>
                <a:spcPts val="0"/>
              </a:spcAft>
              <a:buClr>
                <a:schemeClr val="lt1"/>
              </a:buClr>
              <a:buSzPts val="1100"/>
              <a:buFont typeface="Arial"/>
              <a:buNone/>
              <a:defRPr b="0" i="0" sz="1100" u="none" cap="none" strike="noStrike">
                <a:solidFill>
                  <a:schemeClr val="lt1"/>
                </a:solidFill>
                <a:latin typeface="Trebuchet MS"/>
                <a:ea typeface="Trebuchet MS"/>
                <a:cs typeface="Trebuchet MS"/>
                <a:sym typeface="Trebuchet MS"/>
              </a:defRPr>
            </a:lvl2pPr>
            <a:lvl3pPr indent="-228600" lvl="2" marL="1371600" marR="0" rtl="0" algn="l">
              <a:lnSpc>
                <a:spcPct val="90000"/>
              </a:lnSpc>
              <a:spcBef>
                <a:spcPts val="400"/>
              </a:spcBef>
              <a:spcAft>
                <a:spcPts val="0"/>
              </a:spcAft>
              <a:buClr>
                <a:schemeClr val="lt1"/>
              </a:buClr>
              <a:buSzPts val="900"/>
              <a:buFont typeface="Arial"/>
              <a:buNone/>
              <a:defRPr b="0" i="0" sz="900" u="none" cap="none" strike="noStrike">
                <a:solidFill>
                  <a:schemeClr val="lt1"/>
                </a:solidFill>
                <a:latin typeface="Trebuchet MS"/>
                <a:ea typeface="Trebuchet MS"/>
                <a:cs typeface="Trebuchet MS"/>
                <a:sym typeface="Trebuchet MS"/>
              </a:defRPr>
            </a:lvl3pPr>
            <a:lvl4pPr indent="-228600" lvl="3" marL="18288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4pPr>
            <a:lvl5pPr indent="-228600" lvl="4" marL="22860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5pPr>
            <a:lvl6pPr indent="-228600" lvl="5" marL="27432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6pPr>
            <a:lvl7pPr indent="-228600" lvl="6" marL="32004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7pPr>
            <a:lvl8pPr indent="-228600" lvl="7" marL="36576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8pPr>
            <a:lvl9pPr indent="-228600" lvl="8" marL="41148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9pPr>
          </a:lstStyle>
          <a:p/>
        </p:txBody>
      </p:sp>
      <p:sp>
        <p:nvSpPr>
          <p:cNvPr id="145" name="Google Shape;145;p22"/>
          <p:cNvSpPr txBox="1"/>
          <p:nvPr>
            <p:ph idx="10" type="dt"/>
          </p:nvPr>
        </p:nvSpPr>
        <p:spPr>
          <a:xfrm>
            <a:off x="5663236" y="4452140"/>
            <a:ext cx="2057400"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8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46" name="Google Shape;146;p22"/>
          <p:cNvSpPr txBox="1"/>
          <p:nvPr>
            <p:ph idx="11" type="ftr"/>
          </p:nvPr>
        </p:nvSpPr>
        <p:spPr>
          <a:xfrm>
            <a:off x="510241" y="4452141"/>
            <a:ext cx="5152995"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8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47" name="Google Shape;147;p22"/>
          <p:cNvSpPr txBox="1"/>
          <p:nvPr>
            <p:ph idx="12" type="sldNum"/>
          </p:nvPr>
        </p:nvSpPr>
        <p:spPr>
          <a:xfrm>
            <a:off x="8047091" y="564920"/>
            <a:ext cx="865613" cy="818092"/>
          </a:xfrm>
          <a:prstGeom prst="rect">
            <a:avLst/>
          </a:prstGeom>
          <a:noFill/>
          <a:ln>
            <a:noFill/>
          </a:ln>
        </p:spPr>
        <p:txBody>
          <a:bodyPr anchorCtr="0" anchor="ctr" bIns="34275" lIns="68575" spcFirstLastPara="1" rIns="68575" wrap="square" tIns="34275">
            <a:noAutofit/>
          </a:bodyPr>
          <a:lstStyle>
            <a:lvl1pPr indent="0" lvl="0" marL="0" marR="0" rtl="0" algn="l">
              <a:spcBef>
                <a:spcPts val="0"/>
              </a:spcBef>
              <a:buNone/>
              <a:defRPr sz="2700">
                <a:solidFill>
                  <a:schemeClr val="lt1"/>
                </a:solidFill>
                <a:latin typeface="Trebuchet MS"/>
                <a:ea typeface="Trebuchet MS"/>
                <a:cs typeface="Trebuchet MS"/>
                <a:sym typeface="Trebuchet MS"/>
              </a:defRPr>
            </a:lvl1pPr>
            <a:lvl2pPr indent="0" lvl="1" marL="0" marR="0" rtl="0" algn="l">
              <a:spcBef>
                <a:spcPts val="0"/>
              </a:spcBef>
              <a:buNone/>
              <a:defRPr sz="2700">
                <a:solidFill>
                  <a:schemeClr val="lt1"/>
                </a:solidFill>
                <a:latin typeface="Trebuchet MS"/>
                <a:ea typeface="Trebuchet MS"/>
                <a:cs typeface="Trebuchet MS"/>
                <a:sym typeface="Trebuchet MS"/>
              </a:defRPr>
            </a:lvl2pPr>
            <a:lvl3pPr indent="0" lvl="2" marL="0" marR="0" rtl="0" algn="l">
              <a:spcBef>
                <a:spcPts val="0"/>
              </a:spcBef>
              <a:buNone/>
              <a:defRPr sz="2700">
                <a:solidFill>
                  <a:schemeClr val="lt1"/>
                </a:solidFill>
                <a:latin typeface="Trebuchet MS"/>
                <a:ea typeface="Trebuchet MS"/>
                <a:cs typeface="Trebuchet MS"/>
                <a:sym typeface="Trebuchet MS"/>
              </a:defRPr>
            </a:lvl3pPr>
            <a:lvl4pPr indent="0" lvl="3" marL="0" marR="0" rtl="0" algn="l">
              <a:spcBef>
                <a:spcPts val="0"/>
              </a:spcBef>
              <a:buNone/>
              <a:defRPr sz="2700">
                <a:solidFill>
                  <a:schemeClr val="lt1"/>
                </a:solidFill>
                <a:latin typeface="Trebuchet MS"/>
                <a:ea typeface="Trebuchet MS"/>
                <a:cs typeface="Trebuchet MS"/>
                <a:sym typeface="Trebuchet MS"/>
              </a:defRPr>
            </a:lvl4pPr>
            <a:lvl5pPr indent="0" lvl="4" marL="0" marR="0" rtl="0" algn="l">
              <a:spcBef>
                <a:spcPts val="0"/>
              </a:spcBef>
              <a:buNone/>
              <a:defRPr sz="2700">
                <a:solidFill>
                  <a:schemeClr val="lt1"/>
                </a:solidFill>
                <a:latin typeface="Trebuchet MS"/>
                <a:ea typeface="Trebuchet MS"/>
                <a:cs typeface="Trebuchet MS"/>
                <a:sym typeface="Trebuchet MS"/>
              </a:defRPr>
            </a:lvl5pPr>
            <a:lvl6pPr indent="0" lvl="5" marL="0" marR="0" rtl="0" algn="l">
              <a:spcBef>
                <a:spcPts val="0"/>
              </a:spcBef>
              <a:buNone/>
              <a:defRPr sz="2700">
                <a:solidFill>
                  <a:schemeClr val="lt1"/>
                </a:solidFill>
                <a:latin typeface="Trebuchet MS"/>
                <a:ea typeface="Trebuchet MS"/>
                <a:cs typeface="Trebuchet MS"/>
                <a:sym typeface="Trebuchet MS"/>
              </a:defRPr>
            </a:lvl6pPr>
            <a:lvl7pPr indent="0" lvl="6" marL="0" marR="0" rtl="0" algn="l">
              <a:spcBef>
                <a:spcPts val="0"/>
              </a:spcBef>
              <a:buNone/>
              <a:defRPr sz="2700">
                <a:solidFill>
                  <a:schemeClr val="lt1"/>
                </a:solidFill>
                <a:latin typeface="Trebuchet MS"/>
                <a:ea typeface="Trebuchet MS"/>
                <a:cs typeface="Trebuchet MS"/>
                <a:sym typeface="Trebuchet MS"/>
              </a:defRPr>
            </a:lvl7pPr>
            <a:lvl8pPr indent="0" lvl="7" marL="0" marR="0" rtl="0" algn="l">
              <a:spcBef>
                <a:spcPts val="0"/>
              </a:spcBef>
              <a:buNone/>
              <a:defRPr sz="2700">
                <a:solidFill>
                  <a:schemeClr val="lt1"/>
                </a:solidFill>
                <a:latin typeface="Trebuchet MS"/>
                <a:ea typeface="Trebuchet MS"/>
                <a:cs typeface="Trebuchet MS"/>
                <a:sym typeface="Trebuchet MS"/>
              </a:defRPr>
            </a:lvl8pPr>
            <a:lvl9pPr indent="0" lvl="8" marL="0" marR="0" rtl="0" algn="l">
              <a:spcBef>
                <a:spcPts val="0"/>
              </a:spcBef>
              <a:buNone/>
              <a:defRPr sz="2700">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анорамна фотографія з підписом">
  <p:cSld name="Панорамна фотографія з підписом">
    <p:spTree>
      <p:nvGrpSpPr>
        <p:cNvPr id="148" name="Shape 148"/>
        <p:cNvGrpSpPr/>
        <p:nvPr/>
      </p:nvGrpSpPr>
      <p:grpSpPr>
        <a:xfrm>
          <a:off x="0" y="0"/>
          <a:ext cx="0" cy="0"/>
          <a:chOff x="0" y="0"/>
          <a:chExt cx="0" cy="0"/>
        </a:xfrm>
      </p:grpSpPr>
      <p:pic>
        <p:nvPicPr>
          <p:cNvPr descr="HD-ShadowLong.png" id="149" name="Google Shape;149;p23"/>
          <p:cNvPicPr preferRelativeResize="0"/>
          <p:nvPr/>
        </p:nvPicPr>
        <p:blipFill rotWithShape="1">
          <a:blip r:embed="rId2">
            <a:alphaModFix/>
          </a:blip>
          <a:srcRect b="0" l="0" r="0" t="0"/>
          <a:stretch/>
        </p:blipFill>
        <p:spPr>
          <a:xfrm>
            <a:off x="1" y="4446471"/>
            <a:ext cx="7828359" cy="240873"/>
          </a:xfrm>
          <a:prstGeom prst="rect">
            <a:avLst/>
          </a:prstGeom>
          <a:noFill/>
          <a:ln>
            <a:noFill/>
          </a:ln>
        </p:spPr>
      </p:pic>
      <p:pic>
        <p:nvPicPr>
          <p:cNvPr descr="HD-ShadowShort.png" id="150" name="Google Shape;150;p23"/>
          <p:cNvPicPr preferRelativeResize="0"/>
          <p:nvPr/>
        </p:nvPicPr>
        <p:blipFill rotWithShape="1">
          <a:blip r:embed="rId3">
            <a:alphaModFix/>
          </a:blip>
          <a:srcRect b="0" l="0" r="0" t="0"/>
          <a:stretch/>
        </p:blipFill>
        <p:spPr>
          <a:xfrm>
            <a:off x="7939369" y="4447216"/>
            <a:ext cx="1202248" cy="108203"/>
          </a:xfrm>
          <a:prstGeom prst="rect">
            <a:avLst/>
          </a:prstGeom>
          <a:noFill/>
          <a:ln>
            <a:noFill/>
          </a:ln>
        </p:spPr>
      </p:pic>
      <p:sp>
        <p:nvSpPr>
          <p:cNvPr id="151" name="Google Shape;151;p23"/>
          <p:cNvSpPr/>
          <p:nvPr/>
        </p:nvSpPr>
        <p:spPr>
          <a:xfrm>
            <a:off x="0" y="3425991"/>
            <a:ext cx="7828359" cy="1026149"/>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2" name="Google Shape;152;p23"/>
          <p:cNvSpPr/>
          <p:nvPr/>
        </p:nvSpPr>
        <p:spPr>
          <a:xfrm>
            <a:off x="7939371" y="3425991"/>
            <a:ext cx="1202248" cy="1026149"/>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3" name="Google Shape;153;p23"/>
          <p:cNvSpPr txBox="1"/>
          <p:nvPr>
            <p:ph type="title"/>
          </p:nvPr>
        </p:nvSpPr>
        <p:spPr>
          <a:xfrm>
            <a:off x="510242" y="3533712"/>
            <a:ext cx="7210394" cy="339788"/>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lt1"/>
              </a:buClr>
              <a:buSzPts val="1800"/>
              <a:buFont typeface="Trebuchet MS"/>
              <a:buNone/>
              <a:defRPr b="0" i="0" sz="1800" u="none" cap="none" strike="noStrike">
                <a:solidFill>
                  <a:schemeClr val="lt1"/>
                </a:solidFill>
                <a:latin typeface="Trebuchet MS"/>
                <a:ea typeface="Trebuchet MS"/>
                <a:cs typeface="Trebuchet MS"/>
                <a:sym typeface="Trebuchet M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54" name="Google Shape;154;p23"/>
          <p:cNvSpPr/>
          <p:nvPr>
            <p:ph idx="2" type="pic"/>
          </p:nvPr>
        </p:nvSpPr>
        <p:spPr>
          <a:xfrm>
            <a:off x="510242" y="457198"/>
            <a:ext cx="7210394" cy="2692181"/>
          </a:xfrm>
          <a:prstGeom prst="rect">
            <a:avLst/>
          </a:prstGeom>
          <a:noFill/>
          <a:ln>
            <a:noFill/>
          </a:ln>
          <a:effectLst>
            <a:outerShdw blurRad="76200" rotWithShape="0" algn="tl" dir="5040000" dist="63500">
              <a:srgbClr val="000000">
                <a:alpha val="40784"/>
              </a:srgbClr>
            </a:outerShdw>
          </a:effectLst>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lt1"/>
              </a:buClr>
              <a:buSzPts val="2400"/>
              <a:buFont typeface="Arial"/>
              <a:buNone/>
              <a:defRPr b="0" i="0" sz="2400" u="none" cap="none" strike="noStrike">
                <a:solidFill>
                  <a:schemeClr val="lt1"/>
                </a:solidFill>
                <a:latin typeface="Trebuchet MS"/>
                <a:ea typeface="Trebuchet MS"/>
                <a:cs typeface="Trebuchet MS"/>
                <a:sym typeface="Trebuchet MS"/>
              </a:defRPr>
            </a:lvl1pPr>
            <a:lvl2pPr lvl="1" marR="0" rtl="0" algn="l">
              <a:lnSpc>
                <a:spcPct val="90000"/>
              </a:lnSpc>
              <a:spcBef>
                <a:spcPts val="400"/>
              </a:spcBef>
              <a:spcAft>
                <a:spcPts val="0"/>
              </a:spcAft>
              <a:buClr>
                <a:schemeClr val="lt1"/>
              </a:buClr>
              <a:buSzPts val="2100"/>
              <a:buFont typeface="Arial"/>
              <a:buNone/>
              <a:defRPr b="0" i="0" sz="2100" u="none" cap="none" strike="noStrike">
                <a:solidFill>
                  <a:schemeClr val="lt1"/>
                </a:solidFill>
                <a:latin typeface="Trebuchet MS"/>
                <a:ea typeface="Trebuchet MS"/>
                <a:cs typeface="Trebuchet MS"/>
                <a:sym typeface="Trebuchet MS"/>
              </a:defRPr>
            </a:lvl2pPr>
            <a:lvl3pPr lvl="2" marR="0" rtl="0" algn="l">
              <a:lnSpc>
                <a:spcPct val="90000"/>
              </a:lnSpc>
              <a:spcBef>
                <a:spcPts val="400"/>
              </a:spcBef>
              <a:spcAft>
                <a:spcPts val="0"/>
              </a:spcAft>
              <a:buClr>
                <a:schemeClr val="lt1"/>
              </a:buClr>
              <a:buSzPts val="1800"/>
              <a:buFont typeface="Arial"/>
              <a:buNone/>
              <a:defRPr b="0" i="0" sz="1800" u="none" cap="none" strike="noStrike">
                <a:solidFill>
                  <a:schemeClr val="lt1"/>
                </a:solidFill>
                <a:latin typeface="Trebuchet MS"/>
                <a:ea typeface="Trebuchet MS"/>
                <a:cs typeface="Trebuchet MS"/>
                <a:sym typeface="Trebuchet MS"/>
              </a:defRPr>
            </a:lvl3pPr>
            <a:lvl4pPr lvl="3"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Trebuchet MS"/>
                <a:ea typeface="Trebuchet MS"/>
                <a:cs typeface="Trebuchet MS"/>
                <a:sym typeface="Trebuchet MS"/>
              </a:defRPr>
            </a:lvl4pPr>
            <a:lvl5pPr lvl="4"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Trebuchet MS"/>
                <a:ea typeface="Trebuchet MS"/>
                <a:cs typeface="Trebuchet MS"/>
                <a:sym typeface="Trebuchet MS"/>
              </a:defRPr>
            </a:lvl5pPr>
            <a:lvl6pPr lvl="5"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Trebuchet MS"/>
                <a:ea typeface="Trebuchet MS"/>
                <a:cs typeface="Trebuchet MS"/>
                <a:sym typeface="Trebuchet MS"/>
              </a:defRPr>
            </a:lvl6pPr>
            <a:lvl7pPr lvl="6"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Trebuchet MS"/>
                <a:ea typeface="Trebuchet MS"/>
                <a:cs typeface="Trebuchet MS"/>
                <a:sym typeface="Trebuchet MS"/>
              </a:defRPr>
            </a:lvl7pPr>
            <a:lvl8pPr lvl="7"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Trebuchet MS"/>
                <a:ea typeface="Trebuchet MS"/>
                <a:cs typeface="Trebuchet MS"/>
                <a:sym typeface="Trebuchet MS"/>
              </a:defRPr>
            </a:lvl8pPr>
            <a:lvl9pPr lvl="8"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Trebuchet MS"/>
                <a:ea typeface="Trebuchet MS"/>
                <a:cs typeface="Trebuchet MS"/>
                <a:sym typeface="Trebuchet MS"/>
              </a:defRPr>
            </a:lvl9pPr>
          </a:lstStyle>
          <a:p/>
        </p:txBody>
      </p:sp>
      <p:sp>
        <p:nvSpPr>
          <p:cNvPr id="155" name="Google Shape;155;p23"/>
          <p:cNvSpPr txBox="1"/>
          <p:nvPr>
            <p:ph idx="1" type="body"/>
          </p:nvPr>
        </p:nvSpPr>
        <p:spPr>
          <a:xfrm>
            <a:off x="510239" y="3877187"/>
            <a:ext cx="7210396" cy="467228"/>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1pPr>
            <a:lvl2pPr indent="-228600" lvl="1" marL="914400" marR="0" rtl="0" algn="l">
              <a:lnSpc>
                <a:spcPct val="90000"/>
              </a:lnSpc>
              <a:spcBef>
                <a:spcPts val="400"/>
              </a:spcBef>
              <a:spcAft>
                <a:spcPts val="0"/>
              </a:spcAft>
              <a:buClr>
                <a:schemeClr val="lt1"/>
              </a:buClr>
              <a:buSzPts val="1100"/>
              <a:buFont typeface="Arial"/>
              <a:buNone/>
              <a:defRPr b="0" i="0" sz="1100" u="none" cap="none" strike="noStrike">
                <a:solidFill>
                  <a:schemeClr val="lt1"/>
                </a:solidFill>
                <a:latin typeface="Trebuchet MS"/>
                <a:ea typeface="Trebuchet MS"/>
                <a:cs typeface="Trebuchet MS"/>
                <a:sym typeface="Trebuchet MS"/>
              </a:defRPr>
            </a:lvl2pPr>
            <a:lvl3pPr indent="-228600" lvl="2" marL="1371600" marR="0" rtl="0" algn="l">
              <a:lnSpc>
                <a:spcPct val="90000"/>
              </a:lnSpc>
              <a:spcBef>
                <a:spcPts val="400"/>
              </a:spcBef>
              <a:spcAft>
                <a:spcPts val="0"/>
              </a:spcAft>
              <a:buClr>
                <a:schemeClr val="lt1"/>
              </a:buClr>
              <a:buSzPts val="900"/>
              <a:buFont typeface="Arial"/>
              <a:buNone/>
              <a:defRPr b="0" i="0" sz="900" u="none" cap="none" strike="noStrike">
                <a:solidFill>
                  <a:schemeClr val="lt1"/>
                </a:solidFill>
                <a:latin typeface="Trebuchet MS"/>
                <a:ea typeface="Trebuchet MS"/>
                <a:cs typeface="Trebuchet MS"/>
                <a:sym typeface="Trebuchet MS"/>
              </a:defRPr>
            </a:lvl3pPr>
            <a:lvl4pPr indent="-228600" lvl="3" marL="18288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4pPr>
            <a:lvl5pPr indent="-228600" lvl="4" marL="22860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5pPr>
            <a:lvl6pPr indent="-228600" lvl="5" marL="27432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6pPr>
            <a:lvl7pPr indent="-228600" lvl="6" marL="32004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7pPr>
            <a:lvl8pPr indent="-228600" lvl="7" marL="36576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8pPr>
            <a:lvl9pPr indent="-228600" lvl="8" marL="41148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9pPr>
          </a:lstStyle>
          <a:p/>
        </p:txBody>
      </p:sp>
      <p:sp>
        <p:nvSpPr>
          <p:cNvPr id="156" name="Google Shape;156;p23"/>
          <p:cNvSpPr txBox="1"/>
          <p:nvPr>
            <p:ph idx="10" type="dt"/>
          </p:nvPr>
        </p:nvSpPr>
        <p:spPr>
          <a:xfrm>
            <a:off x="5663236" y="4452140"/>
            <a:ext cx="2057400"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8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57" name="Google Shape;157;p23"/>
          <p:cNvSpPr txBox="1"/>
          <p:nvPr>
            <p:ph idx="11" type="ftr"/>
          </p:nvPr>
        </p:nvSpPr>
        <p:spPr>
          <a:xfrm>
            <a:off x="510241" y="4452141"/>
            <a:ext cx="5152995"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8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58" name="Google Shape;158;p23"/>
          <p:cNvSpPr txBox="1"/>
          <p:nvPr>
            <p:ph idx="12" type="sldNum"/>
          </p:nvPr>
        </p:nvSpPr>
        <p:spPr>
          <a:xfrm>
            <a:off x="8047091" y="3533482"/>
            <a:ext cx="865613" cy="818092"/>
          </a:xfrm>
          <a:prstGeom prst="rect">
            <a:avLst/>
          </a:prstGeom>
          <a:noFill/>
          <a:ln>
            <a:noFill/>
          </a:ln>
        </p:spPr>
        <p:txBody>
          <a:bodyPr anchorCtr="0" anchor="ctr" bIns="34275" lIns="68575" spcFirstLastPara="1" rIns="68575" wrap="square" tIns="34275">
            <a:noAutofit/>
          </a:bodyPr>
          <a:lstStyle>
            <a:lvl1pPr indent="0" lvl="0" marL="0" marR="0" rtl="0" algn="l">
              <a:spcBef>
                <a:spcPts val="0"/>
              </a:spcBef>
              <a:buNone/>
              <a:defRPr sz="2700">
                <a:solidFill>
                  <a:schemeClr val="lt1"/>
                </a:solidFill>
                <a:latin typeface="Trebuchet MS"/>
                <a:ea typeface="Trebuchet MS"/>
                <a:cs typeface="Trebuchet MS"/>
                <a:sym typeface="Trebuchet MS"/>
              </a:defRPr>
            </a:lvl1pPr>
            <a:lvl2pPr indent="0" lvl="1" marL="0" marR="0" rtl="0" algn="l">
              <a:spcBef>
                <a:spcPts val="0"/>
              </a:spcBef>
              <a:buNone/>
              <a:defRPr sz="2700">
                <a:solidFill>
                  <a:schemeClr val="lt1"/>
                </a:solidFill>
                <a:latin typeface="Trebuchet MS"/>
                <a:ea typeface="Trebuchet MS"/>
                <a:cs typeface="Trebuchet MS"/>
                <a:sym typeface="Trebuchet MS"/>
              </a:defRPr>
            </a:lvl2pPr>
            <a:lvl3pPr indent="0" lvl="2" marL="0" marR="0" rtl="0" algn="l">
              <a:spcBef>
                <a:spcPts val="0"/>
              </a:spcBef>
              <a:buNone/>
              <a:defRPr sz="2700">
                <a:solidFill>
                  <a:schemeClr val="lt1"/>
                </a:solidFill>
                <a:latin typeface="Trebuchet MS"/>
                <a:ea typeface="Trebuchet MS"/>
                <a:cs typeface="Trebuchet MS"/>
                <a:sym typeface="Trebuchet MS"/>
              </a:defRPr>
            </a:lvl3pPr>
            <a:lvl4pPr indent="0" lvl="3" marL="0" marR="0" rtl="0" algn="l">
              <a:spcBef>
                <a:spcPts val="0"/>
              </a:spcBef>
              <a:buNone/>
              <a:defRPr sz="2700">
                <a:solidFill>
                  <a:schemeClr val="lt1"/>
                </a:solidFill>
                <a:latin typeface="Trebuchet MS"/>
                <a:ea typeface="Trebuchet MS"/>
                <a:cs typeface="Trebuchet MS"/>
                <a:sym typeface="Trebuchet MS"/>
              </a:defRPr>
            </a:lvl4pPr>
            <a:lvl5pPr indent="0" lvl="4" marL="0" marR="0" rtl="0" algn="l">
              <a:spcBef>
                <a:spcPts val="0"/>
              </a:spcBef>
              <a:buNone/>
              <a:defRPr sz="2700">
                <a:solidFill>
                  <a:schemeClr val="lt1"/>
                </a:solidFill>
                <a:latin typeface="Trebuchet MS"/>
                <a:ea typeface="Trebuchet MS"/>
                <a:cs typeface="Trebuchet MS"/>
                <a:sym typeface="Trebuchet MS"/>
              </a:defRPr>
            </a:lvl5pPr>
            <a:lvl6pPr indent="0" lvl="5" marL="0" marR="0" rtl="0" algn="l">
              <a:spcBef>
                <a:spcPts val="0"/>
              </a:spcBef>
              <a:buNone/>
              <a:defRPr sz="2700">
                <a:solidFill>
                  <a:schemeClr val="lt1"/>
                </a:solidFill>
                <a:latin typeface="Trebuchet MS"/>
                <a:ea typeface="Trebuchet MS"/>
                <a:cs typeface="Trebuchet MS"/>
                <a:sym typeface="Trebuchet MS"/>
              </a:defRPr>
            </a:lvl6pPr>
            <a:lvl7pPr indent="0" lvl="6" marL="0" marR="0" rtl="0" algn="l">
              <a:spcBef>
                <a:spcPts val="0"/>
              </a:spcBef>
              <a:buNone/>
              <a:defRPr sz="2700">
                <a:solidFill>
                  <a:schemeClr val="lt1"/>
                </a:solidFill>
                <a:latin typeface="Trebuchet MS"/>
                <a:ea typeface="Trebuchet MS"/>
                <a:cs typeface="Trebuchet MS"/>
                <a:sym typeface="Trebuchet MS"/>
              </a:defRPr>
            </a:lvl7pPr>
            <a:lvl8pPr indent="0" lvl="7" marL="0" marR="0" rtl="0" algn="l">
              <a:spcBef>
                <a:spcPts val="0"/>
              </a:spcBef>
              <a:buNone/>
              <a:defRPr sz="2700">
                <a:solidFill>
                  <a:schemeClr val="lt1"/>
                </a:solidFill>
                <a:latin typeface="Trebuchet MS"/>
                <a:ea typeface="Trebuchet MS"/>
                <a:cs typeface="Trebuchet MS"/>
                <a:sym typeface="Trebuchet MS"/>
              </a:defRPr>
            </a:lvl8pPr>
            <a:lvl9pPr indent="0" lvl="8" marL="0" marR="0" rtl="0" algn="l">
              <a:spcBef>
                <a:spcPts val="0"/>
              </a:spcBef>
              <a:buNone/>
              <a:defRPr sz="2700">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 та підпис">
  <p:cSld name="Назва та підпис">
    <p:spTree>
      <p:nvGrpSpPr>
        <p:cNvPr id="159" name="Shape 159"/>
        <p:cNvGrpSpPr/>
        <p:nvPr/>
      </p:nvGrpSpPr>
      <p:grpSpPr>
        <a:xfrm>
          <a:off x="0" y="0"/>
          <a:ext cx="0" cy="0"/>
          <a:chOff x="0" y="0"/>
          <a:chExt cx="0" cy="0"/>
        </a:xfrm>
      </p:grpSpPr>
      <p:pic>
        <p:nvPicPr>
          <p:cNvPr descr="HD-ShadowLong.png" id="160" name="Google Shape;160;p24"/>
          <p:cNvPicPr preferRelativeResize="0"/>
          <p:nvPr/>
        </p:nvPicPr>
        <p:blipFill rotWithShape="1">
          <a:blip r:embed="rId2">
            <a:alphaModFix/>
          </a:blip>
          <a:srcRect b="0" l="0" r="0" t="0"/>
          <a:stretch/>
        </p:blipFill>
        <p:spPr>
          <a:xfrm>
            <a:off x="1" y="4446471"/>
            <a:ext cx="7828359" cy="240873"/>
          </a:xfrm>
          <a:prstGeom prst="rect">
            <a:avLst/>
          </a:prstGeom>
          <a:noFill/>
          <a:ln>
            <a:noFill/>
          </a:ln>
        </p:spPr>
      </p:pic>
      <p:pic>
        <p:nvPicPr>
          <p:cNvPr descr="HD-ShadowShort.png" id="161" name="Google Shape;161;p24"/>
          <p:cNvPicPr preferRelativeResize="0"/>
          <p:nvPr/>
        </p:nvPicPr>
        <p:blipFill rotWithShape="1">
          <a:blip r:embed="rId3">
            <a:alphaModFix/>
          </a:blip>
          <a:srcRect b="0" l="0" r="0" t="0"/>
          <a:stretch/>
        </p:blipFill>
        <p:spPr>
          <a:xfrm>
            <a:off x="7939369" y="4447216"/>
            <a:ext cx="1202248" cy="108203"/>
          </a:xfrm>
          <a:prstGeom prst="rect">
            <a:avLst/>
          </a:prstGeom>
          <a:noFill/>
          <a:ln>
            <a:noFill/>
          </a:ln>
        </p:spPr>
      </p:pic>
      <p:sp>
        <p:nvSpPr>
          <p:cNvPr id="162" name="Google Shape;162;p24"/>
          <p:cNvSpPr/>
          <p:nvPr/>
        </p:nvSpPr>
        <p:spPr>
          <a:xfrm>
            <a:off x="0" y="3425991"/>
            <a:ext cx="7828359" cy="1026149"/>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3" name="Google Shape;163;p24"/>
          <p:cNvSpPr/>
          <p:nvPr/>
        </p:nvSpPr>
        <p:spPr>
          <a:xfrm>
            <a:off x="7939371" y="3425991"/>
            <a:ext cx="1202248" cy="1026149"/>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4" name="Google Shape;164;p24"/>
          <p:cNvSpPr txBox="1"/>
          <p:nvPr>
            <p:ph type="title"/>
          </p:nvPr>
        </p:nvSpPr>
        <p:spPr>
          <a:xfrm>
            <a:off x="510242" y="457198"/>
            <a:ext cx="7210394" cy="269456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lt1"/>
              </a:buClr>
              <a:buSzPts val="2400"/>
              <a:buFont typeface="Trebuchet MS"/>
              <a:buNone/>
              <a:defRPr b="0" i="0" sz="2400" u="none" cap="none" strike="noStrike">
                <a:solidFill>
                  <a:schemeClr val="lt1"/>
                </a:solidFill>
                <a:latin typeface="Trebuchet MS"/>
                <a:ea typeface="Trebuchet MS"/>
                <a:cs typeface="Trebuchet MS"/>
                <a:sym typeface="Trebuchet M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65" name="Google Shape;165;p24"/>
          <p:cNvSpPr txBox="1"/>
          <p:nvPr>
            <p:ph idx="1" type="body"/>
          </p:nvPr>
        </p:nvSpPr>
        <p:spPr>
          <a:xfrm>
            <a:off x="510242" y="3533711"/>
            <a:ext cx="7210394" cy="818092"/>
          </a:xfrm>
          <a:prstGeom prst="rect">
            <a:avLst/>
          </a:prstGeom>
          <a:noFill/>
          <a:ln>
            <a:noFill/>
          </a:ln>
        </p:spPr>
        <p:txBody>
          <a:bodyPr anchorCtr="0" anchor="ctr" bIns="34275" lIns="68575" spcFirstLastPara="1" rIns="68575" wrap="square" tIns="34275">
            <a:noAutofit/>
          </a:bodyPr>
          <a:lstStyle>
            <a:lvl1pPr indent="-228600" lvl="0" marL="457200" marR="0" rtl="0" algn="l">
              <a:lnSpc>
                <a:spcPct val="90000"/>
              </a:lnSpc>
              <a:spcBef>
                <a:spcPts val="8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1pPr>
            <a:lvl2pPr indent="-228600" lvl="1" marL="914400" marR="0" rtl="0" algn="l">
              <a:lnSpc>
                <a:spcPct val="90000"/>
              </a:lnSpc>
              <a:spcBef>
                <a:spcPts val="400"/>
              </a:spcBef>
              <a:spcAft>
                <a:spcPts val="0"/>
              </a:spcAft>
              <a:buClr>
                <a:schemeClr val="lt1"/>
              </a:buClr>
              <a:buSzPts val="1100"/>
              <a:buFont typeface="Arial"/>
              <a:buNone/>
              <a:defRPr b="0" i="0" sz="1100" u="none" cap="none" strike="noStrike">
                <a:solidFill>
                  <a:schemeClr val="lt1"/>
                </a:solidFill>
                <a:latin typeface="Trebuchet MS"/>
                <a:ea typeface="Trebuchet MS"/>
                <a:cs typeface="Trebuchet MS"/>
                <a:sym typeface="Trebuchet MS"/>
              </a:defRPr>
            </a:lvl2pPr>
            <a:lvl3pPr indent="-228600" lvl="2" marL="1371600" marR="0" rtl="0" algn="l">
              <a:lnSpc>
                <a:spcPct val="90000"/>
              </a:lnSpc>
              <a:spcBef>
                <a:spcPts val="400"/>
              </a:spcBef>
              <a:spcAft>
                <a:spcPts val="0"/>
              </a:spcAft>
              <a:buClr>
                <a:schemeClr val="lt1"/>
              </a:buClr>
              <a:buSzPts val="900"/>
              <a:buFont typeface="Arial"/>
              <a:buNone/>
              <a:defRPr b="0" i="0" sz="900" u="none" cap="none" strike="noStrike">
                <a:solidFill>
                  <a:schemeClr val="lt1"/>
                </a:solidFill>
                <a:latin typeface="Trebuchet MS"/>
                <a:ea typeface="Trebuchet MS"/>
                <a:cs typeface="Trebuchet MS"/>
                <a:sym typeface="Trebuchet MS"/>
              </a:defRPr>
            </a:lvl3pPr>
            <a:lvl4pPr indent="-228600" lvl="3" marL="18288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4pPr>
            <a:lvl5pPr indent="-228600" lvl="4" marL="22860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5pPr>
            <a:lvl6pPr indent="-228600" lvl="5" marL="27432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6pPr>
            <a:lvl7pPr indent="-228600" lvl="6" marL="32004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7pPr>
            <a:lvl8pPr indent="-228600" lvl="7" marL="36576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8pPr>
            <a:lvl9pPr indent="-228600" lvl="8" marL="41148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9pPr>
          </a:lstStyle>
          <a:p/>
        </p:txBody>
      </p:sp>
      <p:sp>
        <p:nvSpPr>
          <p:cNvPr id="166" name="Google Shape;166;p24"/>
          <p:cNvSpPr txBox="1"/>
          <p:nvPr>
            <p:ph idx="10" type="dt"/>
          </p:nvPr>
        </p:nvSpPr>
        <p:spPr>
          <a:xfrm>
            <a:off x="5663236" y="4452140"/>
            <a:ext cx="2057400"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8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67" name="Google Shape;167;p24"/>
          <p:cNvSpPr txBox="1"/>
          <p:nvPr>
            <p:ph idx="11" type="ftr"/>
          </p:nvPr>
        </p:nvSpPr>
        <p:spPr>
          <a:xfrm>
            <a:off x="510241" y="4452141"/>
            <a:ext cx="5152995"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8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68" name="Google Shape;168;p24"/>
          <p:cNvSpPr txBox="1"/>
          <p:nvPr>
            <p:ph idx="12" type="sldNum"/>
          </p:nvPr>
        </p:nvSpPr>
        <p:spPr>
          <a:xfrm>
            <a:off x="8047091" y="3533711"/>
            <a:ext cx="865613" cy="818092"/>
          </a:xfrm>
          <a:prstGeom prst="rect">
            <a:avLst/>
          </a:prstGeom>
          <a:noFill/>
          <a:ln>
            <a:noFill/>
          </a:ln>
        </p:spPr>
        <p:txBody>
          <a:bodyPr anchorCtr="0" anchor="ctr" bIns="34275" lIns="68575" spcFirstLastPara="1" rIns="68575" wrap="square" tIns="34275">
            <a:noAutofit/>
          </a:bodyPr>
          <a:lstStyle>
            <a:lvl1pPr indent="0" lvl="0" marL="0" marR="0" rtl="0" algn="l">
              <a:spcBef>
                <a:spcPts val="0"/>
              </a:spcBef>
              <a:buNone/>
              <a:defRPr sz="2700">
                <a:solidFill>
                  <a:schemeClr val="lt1"/>
                </a:solidFill>
                <a:latin typeface="Trebuchet MS"/>
                <a:ea typeface="Trebuchet MS"/>
                <a:cs typeface="Trebuchet MS"/>
                <a:sym typeface="Trebuchet MS"/>
              </a:defRPr>
            </a:lvl1pPr>
            <a:lvl2pPr indent="0" lvl="1" marL="0" marR="0" rtl="0" algn="l">
              <a:spcBef>
                <a:spcPts val="0"/>
              </a:spcBef>
              <a:buNone/>
              <a:defRPr sz="2700">
                <a:solidFill>
                  <a:schemeClr val="lt1"/>
                </a:solidFill>
                <a:latin typeface="Trebuchet MS"/>
                <a:ea typeface="Trebuchet MS"/>
                <a:cs typeface="Trebuchet MS"/>
                <a:sym typeface="Trebuchet MS"/>
              </a:defRPr>
            </a:lvl2pPr>
            <a:lvl3pPr indent="0" lvl="2" marL="0" marR="0" rtl="0" algn="l">
              <a:spcBef>
                <a:spcPts val="0"/>
              </a:spcBef>
              <a:buNone/>
              <a:defRPr sz="2700">
                <a:solidFill>
                  <a:schemeClr val="lt1"/>
                </a:solidFill>
                <a:latin typeface="Trebuchet MS"/>
                <a:ea typeface="Trebuchet MS"/>
                <a:cs typeface="Trebuchet MS"/>
                <a:sym typeface="Trebuchet MS"/>
              </a:defRPr>
            </a:lvl3pPr>
            <a:lvl4pPr indent="0" lvl="3" marL="0" marR="0" rtl="0" algn="l">
              <a:spcBef>
                <a:spcPts val="0"/>
              </a:spcBef>
              <a:buNone/>
              <a:defRPr sz="2700">
                <a:solidFill>
                  <a:schemeClr val="lt1"/>
                </a:solidFill>
                <a:latin typeface="Trebuchet MS"/>
                <a:ea typeface="Trebuchet MS"/>
                <a:cs typeface="Trebuchet MS"/>
                <a:sym typeface="Trebuchet MS"/>
              </a:defRPr>
            </a:lvl4pPr>
            <a:lvl5pPr indent="0" lvl="4" marL="0" marR="0" rtl="0" algn="l">
              <a:spcBef>
                <a:spcPts val="0"/>
              </a:spcBef>
              <a:buNone/>
              <a:defRPr sz="2700">
                <a:solidFill>
                  <a:schemeClr val="lt1"/>
                </a:solidFill>
                <a:latin typeface="Trebuchet MS"/>
                <a:ea typeface="Trebuchet MS"/>
                <a:cs typeface="Trebuchet MS"/>
                <a:sym typeface="Trebuchet MS"/>
              </a:defRPr>
            </a:lvl5pPr>
            <a:lvl6pPr indent="0" lvl="5" marL="0" marR="0" rtl="0" algn="l">
              <a:spcBef>
                <a:spcPts val="0"/>
              </a:spcBef>
              <a:buNone/>
              <a:defRPr sz="2700">
                <a:solidFill>
                  <a:schemeClr val="lt1"/>
                </a:solidFill>
                <a:latin typeface="Trebuchet MS"/>
                <a:ea typeface="Trebuchet MS"/>
                <a:cs typeface="Trebuchet MS"/>
                <a:sym typeface="Trebuchet MS"/>
              </a:defRPr>
            </a:lvl6pPr>
            <a:lvl7pPr indent="0" lvl="6" marL="0" marR="0" rtl="0" algn="l">
              <a:spcBef>
                <a:spcPts val="0"/>
              </a:spcBef>
              <a:buNone/>
              <a:defRPr sz="2700">
                <a:solidFill>
                  <a:schemeClr val="lt1"/>
                </a:solidFill>
                <a:latin typeface="Trebuchet MS"/>
                <a:ea typeface="Trebuchet MS"/>
                <a:cs typeface="Trebuchet MS"/>
                <a:sym typeface="Trebuchet MS"/>
              </a:defRPr>
            </a:lvl7pPr>
            <a:lvl8pPr indent="0" lvl="7" marL="0" marR="0" rtl="0" algn="l">
              <a:spcBef>
                <a:spcPts val="0"/>
              </a:spcBef>
              <a:buNone/>
              <a:defRPr sz="2700">
                <a:solidFill>
                  <a:schemeClr val="lt1"/>
                </a:solidFill>
                <a:latin typeface="Trebuchet MS"/>
                <a:ea typeface="Trebuchet MS"/>
                <a:cs typeface="Trebuchet MS"/>
                <a:sym typeface="Trebuchet MS"/>
              </a:defRPr>
            </a:lvl8pPr>
            <a:lvl9pPr indent="0" lvl="8" marL="0" marR="0" rtl="0" algn="l">
              <a:spcBef>
                <a:spcPts val="0"/>
              </a:spcBef>
              <a:buNone/>
              <a:defRPr sz="2700">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Цитата з підписом">
  <p:cSld name="Цитата з підписом">
    <p:spTree>
      <p:nvGrpSpPr>
        <p:cNvPr id="169" name="Shape 169"/>
        <p:cNvGrpSpPr/>
        <p:nvPr/>
      </p:nvGrpSpPr>
      <p:grpSpPr>
        <a:xfrm>
          <a:off x="0" y="0"/>
          <a:ext cx="0" cy="0"/>
          <a:chOff x="0" y="0"/>
          <a:chExt cx="0" cy="0"/>
        </a:xfrm>
      </p:grpSpPr>
      <p:pic>
        <p:nvPicPr>
          <p:cNvPr descr="HD-ShadowLong.png" id="170" name="Google Shape;170;p25"/>
          <p:cNvPicPr preferRelativeResize="0"/>
          <p:nvPr/>
        </p:nvPicPr>
        <p:blipFill rotWithShape="1">
          <a:blip r:embed="rId2">
            <a:alphaModFix/>
          </a:blip>
          <a:srcRect b="0" l="0" r="0" t="0"/>
          <a:stretch/>
        </p:blipFill>
        <p:spPr>
          <a:xfrm>
            <a:off x="1" y="4446471"/>
            <a:ext cx="7828359" cy="240873"/>
          </a:xfrm>
          <a:prstGeom prst="rect">
            <a:avLst/>
          </a:prstGeom>
          <a:noFill/>
          <a:ln>
            <a:noFill/>
          </a:ln>
        </p:spPr>
      </p:pic>
      <p:pic>
        <p:nvPicPr>
          <p:cNvPr descr="HD-ShadowShort.png" id="171" name="Google Shape;171;p25"/>
          <p:cNvPicPr preferRelativeResize="0"/>
          <p:nvPr/>
        </p:nvPicPr>
        <p:blipFill rotWithShape="1">
          <a:blip r:embed="rId3">
            <a:alphaModFix/>
          </a:blip>
          <a:srcRect b="0" l="0" r="0" t="0"/>
          <a:stretch/>
        </p:blipFill>
        <p:spPr>
          <a:xfrm>
            <a:off x="7939369" y="4447216"/>
            <a:ext cx="1202248" cy="108203"/>
          </a:xfrm>
          <a:prstGeom prst="rect">
            <a:avLst/>
          </a:prstGeom>
          <a:noFill/>
          <a:ln>
            <a:noFill/>
          </a:ln>
        </p:spPr>
      </p:pic>
      <p:sp>
        <p:nvSpPr>
          <p:cNvPr id="172" name="Google Shape;172;p25"/>
          <p:cNvSpPr/>
          <p:nvPr/>
        </p:nvSpPr>
        <p:spPr>
          <a:xfrm>
            <a:off x="0" y="3425991"/>
            <a:ext cx="7828359" cy="1026149"/>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3" name="Google Shape;173;p25"/>
          <p:cNvSpPr/>
          <p:nvPr/>
        </p:nvSpPr>
        <p:spPr>
          <a:xfrm>
            <a:off x="7939371" y="3425991"/>
            <a:ext cx="1202248" cy="1026149"/>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4" name="Google Shape;174;p25"/>
          <p:cNvSpPr txBox="1"/>
          <p:nvPr>
            <p:ph type="title"/>
          </p:nvPr>
        </p:nvSpPr>
        <p:spPr>
          <a:xfrm>
            <a:off x="845892" y="457198"/>
            <a:ext cx="6539158" cy="2277046"/>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lt1"/>
              </a:buClr>
              <a:buSzPts val="2400"/>
              <a:buFont typeface="Trebuchet MS"/>
              <a:buNone/>
              <a:defRPr b="0" i="0" sz="2400" u="none" cap="none" strike="noStrike">
                <a:solidFill>
                  <a:schemeClr val="lt1"/>
                </a:solidFill>
                <a:latin typeface="Trebuchet MS"/>
                <a:ea typeface="Trebuchet MS"/>
                <a:cs typeface="Trebuchet MS"/>
                <a:sym typeface="Trebuchet M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75" name="Google Shape;175;p25"/>
          <p:cNvSpPr txBox="1"/>
          <p:nvPr>
            <p:ph idx="1" type="body"/>
          </p:nvPr>
        </p:nvSpPr>
        <p:spPr>
          <a:xfrm>
            <a:off x="1051716" y="2740034"/>
            <a:ext cx="6117434" cy="411726"/>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lt1"/>
              </a:buClr>
              <a:buSzPts val="1100"/>
              <a:buFont typeface="Arial"/>
              <a:buNone/>
              <a:defRPr b="0" i="0" sz="1100" u="none" cap="none" strike="noStrike">
                <a:solidFill>
                  <a:schemeClr val="lt1"/>
                </a:solidFill>
                <a:latin typeface="Trebuchet MS"/>
                <a:ea typeface="Trebuchet MS"/>
                <a:cs typeface="Trebuchet MS"/>
                <a:sym typeface="Trebuchet MS"/>
              </a:defRPr>
            </a:lvl1pPr>
            <a:lvl2pPr indent="-228600" lvl="1" marL="914400" marR="0" rtl="0" algn="l">
              <a:lnSpc>
                <a:spcPct val="90000"/>
              </a:lnSpc>
              <a:spcBef>
                <a:spcPts val="400"/>
              </a:spcBef>
              <a:spcAft>
                <a:spcPts val="0"/>
              </a:spcAft>
              <a:buClr>
                <a:schemeClr val="lt1"/>
              </a:buClr>
              <a:buSzPts val="1100"/>
              <a:buFont typeface="Arial"/>
              <a:buNone/>
              <a:defRPr b="0" i="0" sz="1100" u="none" cap="none" strike="noStrike">
                <a:solidFill>
                  <a:schemeClr val="lt1"/>
                </a:solidFill>
                <a:latin typeface="Trebuchet MS"/>
                <a:ea typeface="Trebuchet MS"/>
                <a:cs typeface="Trebuchet MS"/>
                <a:sym typeface="Trebuchet MS"/>
              </a:defRPr>
            </a:lvl2pPr>
            <a:lvl3pPr indent="-228600" lvl="2" marL="1371600" marR="0" rtl="0" algn="l">
              <a:lnSpc>
                <a:spcPct val="90000"/>
              </a:lnSpc>
              <a:spcBef>
                <a:spcPts val="400"/>
              </a:spcBef>
              <a:spcAft>
                <a:spcPts val="0"/>
              </a:spcAft>
              <a:buClr>
                <a:schemeClr val="lt1"/>
              </a:buClr>
              <a:buSzPts val="900"/>
              <a:buFont typeface="Arial"/>
              <a:buNone/>
              <a:defRPr b="0" i="0" sz="900" u="none" cap="none" strike="noStrike">
                <a:solidFill>
                  <a:schemeClr val="lt1"/>
                </a:solidFill>
                <a:latin typeface="Trebuchet MS"/>
                <a:ea typeface="Trebuchet MS"/>
                <a:cs typeface="Trebuchet MS"/>
                <a:sym typeface="Trebuchet MS"/>
              </a:defRPr>
            </a:lvl3pPr>
            <a:lvl4pPr indent="-228600" lvl="3" marL="18288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4pPr>
            <a:lvl5pPr indent="-228600" lvl="4" marL="22860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5pPr>
            <a:lvl6pPr indent="-228600" lvl="5" marL="27432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6pPr>
            <a:lvl7pPr indent="-228600" lvl="6" marL="32004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7pPr>
            <a:lvl8pPr indent="-228600" lvl="7" marL="36576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8pPr>
            <a:lvl9pPr indent="-228600" lvl="8" marL="41148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9pPr>
          </a:lstStyle>
          <a:p/>
        </p:txBody>
      </p:sp>
      <p:sp>
        <p:nvSpPr>
          <p:cNvPr id="176" name="Google Shape;176;p25"/>
          <p:cNvSpPr txBox="1"/>
          <p:nvPr>
            <p:ph idx="2" type="body"/>
          </p:nvPr>
        </p:nvSpPr>
        <p:spPr>
          <a:xfrm>
            <a:off x="510242" y="3533711"/>
            <a:ext cx="7210394" cy="818092"/>
          </a:xfrm>
          <a:prstGeom prst="rect">
            <a:avLst/>
          </a:prstGeom>
          <a:noFill/>
          <a:ln>
            <a:noFill/>
          </a:ln>
        </p:spPr>
        <p:txBody>
          <a:bodyPr anchorCtr="0" anchor="ctr" bIns="34275" lIns="68575" spcFirstLastPara="1" rIns="68575" wrap="square" tIns="34275">
            <a:noAutofit/>
          </a:bodyPr>
          <a:lstStyle>
            <a:lvl1pPr indent="-228600" lvl="0" marL="457200" marR="0" rtl="0" algn="l">
              <a:lnSpc>
                <a:spcPct val="90000"/>
              </a:lnSpc>
              <a:spcBef>
                <a:spcPts val="8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1pPr>
            <a:lvl2pPr indent="-228600" lvl="1" marL="914400" marR="0" rtl="0" algn="l">
              <a:lnSpc>
                <a:spcPct val="90000"/>
              </a:lnSpc>
              <a:spcBef>
                <a:spcPts val="400"/>
              </a:spcBef>
              <a:spcAft>
                <a:spcPts val="0"/>
              </a:spcAft>
              <a:buClr>
                <a:schemeClr val="lt1"/>
              </a:buClr>
              <a:buSzPts val="1100"/>
              <a:buFont typeface="Arial"/>
              <a:buNone/>
              <a:defRPr b="0" i="0" sz="1100" u="none" cap="none" strike="noStrike">
                <a:solidFill>
                  <a:schemeClr val="lt1"/>
                </a:solidFill>
                <a:latin typeface="Trebuchet MS"/>
                <a:ea typeface="Trebuchet MS"/>
                <a:cs typeface="Trebuchet MS"/>
                <a:sym typeface="Trebuchet MS"/>
              </a:defRPr>
            </a:lvl2pPr>
            <a:lvl3pPr indent="-228600" lvl="2" marL="1371600" marR="0" rtl="0" algn="l">
              <a:lnSpc>
                <a:spcPct val="90000"/>
              </a:lnSpc>
              <a:spcBef>
                <a:spcPts val="400"/>
              </a:spcBef>
              <a:spcAft>
                <a:spcPts val="0"/>
              </a:spcAft>
              <a:buClr>
                <a:schemeClr val="lt1"/>
              </a:buClr>
              <a:buSzPts val="900"/>
              <a:buFont typeface="Arial"/>
              <a:buNone/>
              <a:defRPr b="0" i="0" sz="900" u="none" cap="none" strike="noStrike">
                <a:solidFill>
                  <a:schemeClr val="lt1"/>
                </a:solidFill>
                <a:latin typeface="Trebuchet MS"/>
                <a:ea typeface="Trebuchet MS"/>
                <a:cs typeface="Trebuchet MS"/>
                <a:sym typeface="Trebuchet MS"/>
              </a:defRPr>
            </a:lvl3pPr>
            <a:lvl4pPr indent="-228600" lvl="3" marL="18288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4pPr>
            <a:lvl5pPr indent="-228600" lvl="4" marL="22860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5pPr>
            <a:lvl6pPr indent="-228600" lvl="5" marL="27432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6pPr>
            <a:lvl7pPr indent="-228600" lvl="6" marL="32004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7pPr>
            <a:lvl8pPr indent="-228600" lvl="7" marL="36576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8pPr>
            <a:lvl9pPr indent="-228600" lvl="8" marL="41148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9pPr>
          </a:lstStyle>
          <a:p/>
        </p:txBody>
      </p:sp>
      <p:sp>
        <p:nvSpPr>
          <p:cNvPr id="177" name="Google Shape;177;p25"/>
          <p:cNvSpPr txBox="1"/>
          <p:nvPr>
            <p:ph idx="10" type="dt"/>
          </p:nvPr>
        </p:nvSpPr>
        <p:spPr>
          <a:xfrm>
            <a:off x="5663236" y="4452140"/>
            <a:ext cx="2057400"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8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78" name="Google Shape;178;p25"/>
          <p:cNvSpPr txBox="1"/>
          <p:nvPr>
            <p:ph idx="11" type="ftr"/>
          </p:nvPr>
        </p:nvSpPr>
        <p:spPr>
          <a:xfrm>
            <a:off x="510241" y="4452141"/>
            <a:ext cx="5152995"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8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79" name="Google Shape;179;p25"/>
          <p:cNvSpPr txBox="1"/>
          <p:nvPr>
            <p:ph idx="12" type="sldNum"/>
          </p:nvPr>
        </p:nvSpPr>
        <p:spPr>
          <a:xfrm>
            <a:off x="8047091" y="3532444"/>
            <a:ext cx="865613" cy="818092"/>
          </a:xfrm>
          <a:prstGeom prst="rect">
            <a:avLst/>
          </a:prstGeom>
          <a:noFill/>
          <a:ln>
            <a:noFill/>
          </a:ln>
        </p:spPr>
        <p:txBody>
          <a:bodyPr anchorCtr="0" anchor="ctr" bIns="34275" lIns="68575" spcFirstLastPara="1" rIns="68575" wrap="square" tIns="34275">
            <a:noAutofit/>
          </a:bodyPr>
          <a:lstStyle>
            <a:lvl1pPr indent="0" lvl="0" marL="0" marR="0" rtl="0" algn="l">
              <a:spcBef>
                <a:spcPts val="0"/>
              </a:spcBef>
              <a:buNone/>
              <a:defRPr sz="2700">
                <a:solidFill>
                  <a:schemeClr val="lt1"/>
                </a:solidFill>
                <a:latin typeface="Trebuchet MS"/>
                <a:ea typeface="Trebuchet MS"/>
                <a:cs typeface="Trebuchet MS"/>
                <a:sym typeface="Trebuchet MS"/>
              </a:defRPr>
            </a:lvl1pPr>
            <a:lvl2pPr indent="0" lvl="1" marL="0" marR="0" rtl="0" algn="l">
              <a:spcBef>
                <a:spcPts val="0"/>
              </a:spcBef>
              <a:buNone/>
              <a:defRPr sz="2700">
                <a:solidFill>
                  <a:schemeClr val="lt1"/>
                </a:solidFill>
                <a:latin typeface="Trebuchet MS"/>
                <a:ea typeface="Trebuchet MS"/>
                <a:cs typeface="Trebuchet MS"/>
                <a:sym typeface="Trebuchet MS"/>
              </a:defRPr>
            </a:lvl2pPr>
            <a:lvl3pPr indent="0" lvl="2" marL="0" marR="0" rtl="0" algn="l">
              <a:spcBef>
                <a:spcPts val="0"/>
              </a:spcBef>
              <a:buNone/>
              <a:defRPr sz="2700">
                <a:solidFill>
                  <a:schemeClr val="lt1"/>
                </a:solidFill>
                <a:latin typeface="Trebuchet MS"/>
                <a:ea typeface="Trebuchet MS"/>
                <a:cs typeface="Trebuchet MS"/>
                <a:sym typeface="Trebuchet MS"/>
              </a:defRPr>
            </a:lvl3pPr>
            <a:lvl4pPr indent="0" lvl="3" marL="0" marR="0" rtl="0" algn="l">
              <a:spcBef>
                <a:spcPts val="0"/>
              </a:spcBef>
              <a:buNone/>
              <a:defRPr sz="2700">
                <a:solidFill>
                  <a:schemeClr val="lt1"/>
                </a:solidFill>
                <a:latin typeface="Trebuchet MS"/>
                <a:ea typeface="Trebuchet MS"/>
                <a:cs typeface="Trebuchet MS"/>
                <a:sym typeface="Trebuchet MS"/>
              </a:defRPr>
            </a:lvl4pPr>
            <a:lvl5pPr indent="0" lvl="4" marL="0" marR="0" rtl="0" algn="l">
              <a:spcBef>
                <a:spcPts val="0"/>
              </a:spcBef>
              <a:buNone/>
              <a:defRPr sz="2700">
                <a:solidFill>
                  <a:schemeClr val="lt1"/>
                </a:solidFill>
                <a:latin typeface="Trebuchet MS"/>
                <a:ea typeface="Trebuchet MS"/>
                <a:cs typeface="Trebuchet MS"/>
                <a:sym typeface="Trebuchet MS"/>
              </a:defRPr>
            </a:lvl5pPr>
            <a:lvl6pPr indent="0" lvl="5" marL="0" marR="0" rtl="0" algn="l">
              <a:spcBef>
                <a:spcPts val="0"/>
              </a:spcBef>
              <a:buNone/>
              <a:defRPr sz="2700">
                <a:solidFill>
                  <a:schemeClr val="lt1"/>
                </a:solidFill>
                <a:latin typeface="Trebuchet MS"/>
                <a:ea typeface="Trebuchet MS"/>
                <a:cs typeface="Trebuchet MS"/>
                <a:sym typeface="Trebuchet MS"/>
              </a:defRPr>
            </a:lvl6pPr>
            <a:lvl7pPr indent="0" lvl="6" marL="0" marR="0" rtl="0" algn="l">
              <a:spcBef>
                <a:spcPts val="0"/>
              </a:spcBef>
              <a:buNone/>
              <a:defRPr sz="2700">
                <a:solidFill>
                  <a:schemeClr val="lt1"/>
                </a:solidFill>
                <a:latin typeface="Trebuchet MS"/>
                <a:ea typeface="Trebuchet MS"/>
                <a:cs typeface="Trebuchet MS"/>
                <a:sym typeface="Trebuchet MS"/>
              </a:defRPr>
            </a:lvl7pPr>
            <a:lvl8pPr indent="0" lvl="7" marL="0" marR="0" rtl="0" algn="l">
              <a:spcBef>
                <a:spcPts val="0"/>
              </a:spcBef>
              <a:buNone/>
              <a:defRPr sz="2700">
                <a:solidFill>
                  <a:schemeClr val="lt1"/>
                </a:solidFill>
                <a:latin typeface="Trebuchet MS"/>
                <a:ea typeface="Trebuchet MS"/>
                <a:cs typeface="Trebuchet MS"/>
                <a:sym typeface="Trebuchet MS"/>
              </a:defRPr>
            </a:lvl8pPr>
            <a:lvl9pPr indent="0" lvl="8" marL="0" marR="0" rtl="0" algn="l">
              <a:spcBef>
                <a:spcPts val="0"/>
              </a:spcBef>
              <a:buNone/>
              <a:defRPr sz="2700">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ru"/>
              <a:t>‹#›</a:t>
            </a:fld>
            <a:endParaRPr/>
          </a:p>
        </p:txBody>
      </p:sp>
      <p:sp>
        <p:nvSpPr>
          <p:cNvPr id="180" name="Google Shape;180;p25"/>
          <p:cNvSpPr txBox="1"/>
          <p:nvPr/>
        </p:nvSpPr>
        <p:spPr>
          <a:xfrm>
            <a:off x="437679" y="561087"/>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lt1"/>
              </a:buClr>
              <a:buSzPts val="5400"/>
              <a:buFont typeface="Trebuchet MS"/>
              <a:buNone/>
            </a:pPr>
            <a:r>
              <a:rPr b="0" lang="ru" sz="5400" cap="none">
                <a:solidFill>
                  <a:schemeClr val="lt1"/>
                </a:solidFill>
                <a:latin typeface="Trebuchet MS"/>
                <a:ea typeface="Trebuchet MS"/>
                <a:cs typeface="Trebuchet MS"/>
                <a:sym typeface="Trebuchet MS"/>
              </a:rPr>
              <a:t>“</a:t>
            </a:r>
            <a:endParaRPr sz="1100"/>
          </a:p>
        </p:txBody>
      </p:sp>
      <p:sp>
        <p:nvSpPr>
          <p:cNvPr id="181" name="Google Shape;181;p25"/>
          <p:cNvSpPr txBox="1"/>
          <p:nvPr/>
        </p:nvSpPr>
        <p:spPr>
          <a:xfrm>
            <a:off x="7247107" y="2275143"/>
            <a:ext cx="457200" cy="438582"/>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5400"/>
              <a:buFont typeface="Trebuchet MS"/>
              <a:buNone/>
            </a:pPr>
            <a:r>
              <a:rPr b="0" lang="ru" sz="5400" cap="none">
                <a:solidFill>
                  <a:schemeClr val="lt1"/>
                </a:solidFill>
                <a:latin typeface="Trebuchet MS"/>
                <a:ea typeface="Trebuchet MS"/>
                <a:cs typeface="Trebuchet MS"/>
                <a:sym typeface="Trebuchet MS"/>
              </a:rPr>
              <a:t>”</a:t>
            </a:r>
            <a:endParaRPr sz="110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Картка назви">
  <p:cSld name="Картка назви">
    <p:spTree>
      <p:nvGrpSpPr>
        <p:cNvPr id="182" name="Shape 182"/>
        <p:cNvGrpSpPr/>
        <p:nvPr/>
      </p:nvGrpSpPr>
      <p:grpSpPr>
        <a:xfrm>
          <a:off x="0" y="0"/>
          <a:ext cx="0" cy="0"/>
          <a:chOff x="0" y="0"/>
          <a:chExt cx="0" cy="0"/>
        </a:xfrm>
      </p:grpSpPr>
      <p:pic>
        <p:nvPicPr>
          <p:cNvPr descr="HD-ShadowLong.png" id="183" name="Google Shape;183;p26"/>
          <p:cNvPicPr preferRelativeResize="0"/>
          <p:nvPr/>
        </p:nvPicPr>
        <p:blipFill rotWithShape="1">
          <a:blip r:embed="rId2">
            <a:alphaModFix/>
          </a:blip>
          <a:srcRect b="0" l="0" r="0" t="0"/>
          <a:stretch/>
        </p:blipFill>
        <p:spPr>
          <a:xfrm>
            <a:off x="1" y="4446471"/>
            <a:ext cx="7828359" cy="240873"/>
          </a:xfrm>
          <a:prstGeom prst="rect">
            <a:avLst/>
          </a:prstGeom>
          <a:noFill/>
          <a:ln>
            <a:noFill/>
          </a:ln>
        </p:spPr>
      </p:pic>
      <p:pic>
        <p:nvPicPr>
          <p:cNvPr descr="HD-ShadowShort.png" id="184" name="Google Shape;184;p26"/>
          <p:cNvPicPr preferRelativeResize="0"/>
          <p:nvPr/>
        </p:nvPicPr>
        <p:blipFill rotWithShape="1">
          <a:blip r:embed="rId3">
            <a:alphaModFix/>
          </a:blip>
          <a:srcRect b="0" l="0" r="0" t="0"/>
          <a:stretch/>
        </p:blipFill>
        <p:spPr>
          <a:xfrm>
            <a:off x="7939369" y="4447216"/>
            <a:ext cx="1202248" cy="108203"/>
          </a:xfrm>
          <a:prstGeom prst="rect">
            <a:avLst/>
          </a:prstGeom>
          <a:noFill/>
          <a:ln>
            <a:noFill/>
          </a:ln>
        </p:spPr>
      </p:pic>
      <p:sp>
        <p:nvSpPr>
          <p:cNvPr id="185" name="Google Shape;185;p26"/>
          <p:cNvSpPr/>
          <p:nvPr/>
        </p:nvSpPr>
        <p:spPr>
          <a:xfrm>
            <a:off x="0" y="3425991"/>
            <a:ext cx="7828359" cy="1026149"/>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6" name="Google Shape;186;p26"/>
          <p:cNvSpPr/>
          <p:nvPr/>
        </p:nvSpPr>
        <p:spPr>
          <a:xfrm>
            <a:off x="7939371" y="3425991"/>
            <a:ext cx="1202248" cy="1026149"/>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7" name="Google Shape;187;p26"/>
          <p:cNvSpPr txBox="1"/>
          <p:nvPr>
            <p:ph type="title"/>
          </p:nvPr>
        </p:nvSpPr>
        <p:spPr>
          <a:xfrm>
            <a:off x="510239" y="3533711"/>
            <a:ext cx="7210396" cy="441401"/>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lt1"/>
              </a:buClr>
              <a:buSzPts val="2400"/>
              <a:buFont typeface="Trebuchet MS"/>
              <a:buNone/>
              <a:defRPr b="0" i="0" sz="2400" u="none" cap="none" strike="noStrike">
                <a:solidFill>
                  <a:schemeClr val="lt1"/>
                </a:solidFill>
                <a:latin typeface="Trebuchet MS"/>
                <a:ea typeface="Trebuchet MS"/>
                <a:cs typeface="Trebuchet MS"/>
                <a:sym typeface="Trebuchet M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88" name="Google Shape;188;p26"/>
          <p:cNvSpPr txBox="1"/>
          <p:nvPr>
            <p:ph idx="1" type="body"/>
          </p:nvPr>
        </p:nvSpPr>
        <p:spPr>
          <a:xfrm>
            <a:off x="510240" y="3975112"/>
            <a:ext cx="7210396" cy="376691"/>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1pPr>
            <a:lvl2pPr indent="-228600" lvl="1" marL="914400" marR="0" rtl="0" algn="l">
              <a:lnSpc>
                <a:spcPct val="90000"/>
              </a:lnSpc>
              <a:spcBef>
                <a:spcPts val="400"/>
              </a:spcBef>
              <a:spcAft>
                <a:spcPts val="0"/>
              </a:spcAft>
              <a:buClr>
                <a:schemeClr val="lt1"/>
              </a:buClr>
              <a:buSzPts val="1100"/>
              <a:buFont typeface="Arial"/>
              <a:buNone/>
              <a:defRPr b="0" i="0" sz="1100" u="none" cap="none" strike="noStrike">
                <a:solidFill>
                  <a:schemeClr val="lt1"/>
                </a:solidFill>
                <a:latin typeface="Trebuchet MS"/>
                <a:ea typeface="Trebuchet MS"/>
                <a:cs typeface="Trebuchet MS"/>
                <a:sym typeface="Trebuchet MS"/>
              </a:defRPr>
            </a:lvl2pPr>
            <a:lvl3pPr indent="-228600" lvl="2" marL="1371600" marR="0" rtl="0" algn="l">
              <a:lnSpc>
                <a:spcPct val="90000"/>
              </a:lnSpc>
              <a:spcBef>
                <a:spcPts val="400"/>
              </a:spcBef>
              <a:spcAft>
                <a:spcPts val="0"/>
              </a:spcAft>
              <a:buClr>
                <a:schemeClr val="lt1"/>
              </a:buClr>
              <a:buSzPts val="900"/>
              <a:buFont typeface="Arial"/>
              <a:buNone/>
              <a:defRPr b="0" i="0" sz="900" u="none" cap="none" strike="noStrike">
                <a:solidFill>
                  <a:schemeClr val="lt1"/>
                </a:solidFill>
                <a:latin typeface="Trebuchet MS"/>
                <a:ea typeface="Trebuchet MS"/>
                <a:cs typeface="Trebuchet MS"/>
                <a:sym typeface="Trebuchet MS"/>
              </a:defRPr>
            </a:lvl3pPr>
            <a:lvl4pPr indent="-228600" lvl="3" marL="18288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4pPr>
            <a:lvl5pPr indent="-228600" lvl="4" marL="22860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5pPr>
            <a:lvl6pPr indent="-228600" lvl="5" marL="27432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6pPr>
            <a:lvl7pPr indent="-228600" lvl="6" marL="32004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7pPr>
            <a:lvl8pPr indent="-228600" lvl="7" marL="36576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8pPr>
            <a:lvl9pPr indent="-228600" lvl="8" marL="41148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9pPr>
          </a:lstStyle>
          <a:p/>
        </p:txBody>
      </p:sp>
      <p:sp>
        <p:nvSpPr>
          <p:cNvPr id="189" name="Google Shape;189;p26"/>
          <p:cNvSpPr txBox="1"/>
          <p:nvPr>
            <p:ph idx="10" type="dt"/>
          </p:nvPr>
        </p:nvSpPr>
        <p:spPr>
          <a:xfrm>
            <a:off x="5663236" y="4452140"/>
            <a:ext cx="2057400"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8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90" name="Google Shape;190;p26"/>
          <p:cNvSpPr txBox="1"/>
          <p:nvPr>
            <p:ph idx="11" type="ftr"/>
          </p:nvPr>
        </p:nvSpPr>
        <p:spPr>
          <a:xfrm>
            <a:off x="510241" y="4452141"/>
            <a:ext cx="5152995"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8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191" name="Google Shape;191;p26"/>
          <p:cNvSpPr txBox="1"/>
          <p:nvPr>
            <p:ph idx="12" type="sldNum"/>
          </p:nvPr>
        </p:nvSpPr>
        <p:spPr>
          <a:xfrm>
            <a:off x="8047091" y="3532444"/>
            <a:ext cx="865613" cy="818092"/>
          </a:xfrm>
          <a:prstGeom prst="rect">
            <a:avLst/>
          </a:prstGeom>
          <a:noFill/>
          <a:ln>
            <a:noFill/>
          </a:ln>
        </p:spPr>
        <p:txBody>
          <a:bodyPr anchorCtr="0" anchor="ctr" bIns="34275" lIns="68575" spcFirstLastPara="1" rIns="68575" wrap="square" tIns="34275">
            <a:noAutofit/>
          </a:bodyPr>
          <a:lstStyle>
            <a:lvl1pPr indent="0" lvl="0" marL="0" marR="0" rtl="0" algn="l">
              <a:spcBef>
                <a:spcPts val="0"/>
              </a:spcBef>
              <a:buNone/>
              <a:defRPr sz="2700">
                <a:solidFill>
                  <a:schemeClr val="lt1"/>
                </a:solidFill>
                <a:latin typeface="Trebuchet MS"/>
                <a:ea typeface="Trebuchet MS"/>
                <a:cs typeface="Trebuchet MS"/>
                <a:sym typeface="Trebuchet MS"/>
              </a:defRPr>
            </a:lvl1pPr>
            <a:lvl2pPr indent="0" lvl="1" marL="0" marR="0" rtl="0" algn="l">
              <a:spcBef>
                <a:spcPts val="0"/>
              </a:spcBef>
              <a:buNone/>
              <a:defRPr sz="2700">
                <a:solidFill>
                  <a:schemeClr val="lt1"/>
                </a:solidFill>
                <a:latin typeface="Trebuchet MS"/>
                <a:ea typeface="Trebuchet MS"/>
                <a:cs typeface="Trebuchet MS"/>
                <a:sym typeface="Trebuchet MS"/>
              </a:defRPr>
            </a:lvl2pPr>
            <a:lvl3pPr indent="0" lvl="2" marL="0" marR="0" rtl="0" algn="l">
              <a:spcBef>
                <a:spcPts val="0"/>
              </a:spcBef>
              <a:buNone/>
              <a:defRPr sz="2700">
                <a:solidFill>
                  <a:schemeClr val="lt1"/>
                </a:solidFill>
                <a:latin typeface="Trebuchet MS"/>
                <a:ea typeface="Trebuchet MS"/>
                <a:cs typeface="Trebuchet MS"/>
                <a:sym typeface="Trebuchet MS"/>
              </a:defRPr>
            </a:lvl3pPr>
            <a:lvl4pPr indent="0" lvl="3" marL="0" marR="0" rtl="0" algn="l">
              <a:spcBef>
                <a:spcPts val="0"/>
              </a:spcBef>
              <a:buNone/>
              <a:defRPr sz="2700">
                <a:solidFill>
                  <a:schemeClr val="lt1"/>
                </a:solidFill>
                <a:latin typeface="Trebuchet MS"/>
                <a:ea typeface="Trebuchet MS"/>
                <a:cs typeface="Trebuchet MS"/>
                <a:sym typeface="Trebuchet MS"/>
              </a:defRPr>
            </a:lvl4pPr>
            <a:lvl5pPr indent="0" lvl="4" marL="0" marR="0" rtl="0" algn="l">
              <a:spcBef>
                <a:spcPts val="0"/>
              </a:spcBef>
              <a:buNone/>
              <a:defRPr sz="2700">
                <a:solidFill>
                  <a:schemeClr val="lt1"/>
                </a:solidFill>
                <a:latin typeface="Trebuchet MS"/>
                <a:ea typeface="Trebuchet MS"/>
                <a:cs typeface="Trebuchet MS"/>
                <a:sym typeface="Trebuchet MS"/>
              </a:defRPr>
            </a:lvl5pPr>
            <a:lvl6pPr indent="0" lvl="5" marL="0" marR="0" rtl="0" algn="l">
              <a:spcBef>
                <a:spcPts val="0"/>
              </a:spcBef>
              <a:buNone/>
              <a:defRPr sz="2700">
                <a:solidFill>
                  <a:schemeClr val="lt1"/>
                </a:solidFill>
                <a:latin typeface="Trebuchet MS"/>
                <a:ea typeface="Trebuchet MS"/>
                <a:cs typeface="Trebuchet MS"/>
                <a:sym typeface="Trebuchet MS"/>
              </a:defRPr>
            </a:lvl6pPr>
            <a:lvl7pPr indent="0" lvl="6" marL="0" marR="0" rtl="0" algn="l">
              <a:spcBef>
                <a:spcPts val="0"/>
              </a:spcBef>
              <a:buNone/>
              <a:defRPr sz="2700">
                <a:solidFill>
                  <a:schemeClr val="lt1"/>
                </a:solidFill>
                <a:latin typeface="Trebuchet MS"/>
                <a:ea typeface="Trebuchet MS"/>
                <a:cs typeface="Trebuchet MS"/>
                <a:sym typeface="Trebuchet MS"/>
              </a:defRPr>
            </a:lvl7pPr>
            <a:lvl8pPr indent="0" lvl="7" marL="0" marR="0" rtl="0" algn="l">
              <a:spcBef>
                <a:spcPts val="0"/>
              </a:spcBef>
              <a:buNone/>
              <a:defRPr sz="2700">
                <a:solidFill>
                  <a:schemeClr val="lt1"/>
                </a:solidFill>
                <a:latin typeface="Trebuchet MS"/>
                <a:ea typeface="Trebuchet MS"/>
                <a:cs typeface="Trebuchet MS"/>
                <a:sym typeface="Trebuchet MS"/>
              </a:defRPr>
            </a:lvl8pPr>
            <a:lvl9pPr indent="0" lvl="8" marL="0" marR="0" rtl="0" algn="l">
              <a:spcBef>
                <a:spcPts val="0"/>
              </a:spcBef>
              <a:buNone/>
              <a:defRPr sz="2700">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колонки">
  <p:cSld name="3 колонки">
    <p:spTree>
      <p:nvGrpSpPr>
        <p:cNvPr id="192" name="Shape 192"/>
        <p:cNvGrpSpPr/>
        <p:nvPr/>
      </p:nvGrpSpPr>
      <p:grpSpPr>
        <a:xfrm>
          <a:off x="0" y="0"/>
          <a:ext cx="0" cy="0"/>
          <a:chOff x="0" y="0"/>
          <a:chExt cx="0" cy="0"/>
        </a:xfrm>
      </p:grpSpPr>
      <p:pic>
        <p:nvPicPr>
          <p:cNvPr descr="HD-ShadowLong.png" id="193" name="Google Shape;193;p27"/>
          <p:cNvPicPr preferRelativeResize="0"/>
          <p:nvPr/>
        </p:nvPicPr>
        <p:blipFill rotWithShape="1">
          <a:blip r:embed="rId2">
            <a:alphaModFix/>
          </a:blip>
          <a:srcRect b="0" l="0" r="0" t="0"/>
          <a:stretch/>
        </p:blipFill>
        <p:spPr>
          <a:xfrm>
            <a:off x="1" y="1477680"/>
            <a:ext cx="7828359" cy="240873"/>
          </a:xfrm>
          <a:prstGeom prst="rect">
            <a:avLst/>
          </a:prstGeom>
          <a:noFill/>
          <a:ln>
            <a:noFill/>
          </a:ln>
        </p:spPr>
      </p:pic>
      <p:pic>
        <p:nvPicPr>
          <p:cNvPr descr="HD-ShadowShort.png" id="194" name="Google Shape;194;p27"/>
          <p:cNvPicPr preferRelativeResize="0"/>
          <p:nvPr/>
        </p:nvPicPr>
        <p:blipFill rotWithShape="1">
          <a:blip r:embed="rId3">
            <a:alphaModFix/>
          </a:blip>
          <a:srcRect b="0" l="0" r="0" t="0"/>
          <a:stretch/>
        </p:blipFill>
        <p:spPr>
          <a:xfrm>
            <a:off x="7939369" y="1478425"/>
            <a:ext cx="1202248" cy="108203"/>
          </a:xfrm>
          <a:prstGeom prst="rect">
            <a:avLst/>
          </a:prstGeom>
          <a:noFill/>
          <a:ln>
            <a:noFill/>
          </a:ln>
        </p:spPr>
      </p:pic>
      <p:sp>
        <p:nvSpPr>
          <p:cNvPr id="195" name="Google Shape;195;p27"/>
          <p:cNvSpPr/>
          <p:nvPr/>
        </p:nvSpPr>
        <p:spPr>
          <a:xfrm>
            <a:off x="0" y="457200"/>
            <a:ext cx="7828359" cy="1026149"/>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6" name="Google Shape;196;p27"/>
          <p:cNvSpPr/>
          <p:nvPr/>
        </p:nvSpPr>
        <p:spPr>
          <a:xfrm>
            <a:off x="7939371" y="457200"/>
            <a:ext cx="1202248" cy="1026149"/>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7" name="Google Shape;197;p27"/>
          <p:cNvSpPr txBox="1"/>
          <p:nvPr>
            <p:ph type="title"/>
          </p:nvPr>
        </p:nvSpPr>
        <p:spPr>
          <a:xfrm>
            <a:off x="501917" y="564921"/>
            <a:ext cx="7218720" cy="810704"/>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98" name="Google Shape;198;p27"/>
          <p:cNvSpPr txBox="1"/>
          <p:nvPr>
            <p:ph idx="1" type="body"/>
          </p:nvPr>
        </p:nvSpPr>
        <p:spPr>
          <a:xfrm>
            <a:off x="495709" y="1752655"/>
            <a:ext cx="2302525" cy="432197"/>
          </a:xfrm>
          <a:prstGeom prst="rect">
            <a:avLst/>
          </a:prstGeom>
          <a:noFill/>
          <a:ln>
            <a:noFill/>
          </a:ln>
        </p:spPr>
        <p:txBody>
          <a:bodyPr anchorCtr="0" anchor="b" bIns="34275" lIns="68575" spcFirstLastPara="1" rIns="68575" wrap="square" tIns="34275">
            <a:noAutofit/>
          </a:bodyPr>
          <a:lstStyle>
            <a:lvl1pPr indent="-228600" lvl="0" marL="457200" marR="0" rtl="0" algn="l">
              <a:lnSpc>
                <a:spcPct val="90000"/>
              </a:lnSpc>
              <a:spcBef>
                <a:spcPts val="800"/>
              </a:spcBef>
              <a:spcAft>
                <a:spcPts val="0"/>
              </a:spcAft>
              <a:buClr>
                <a:schemeClr val="lt1"/>
              </a:buClr>
              <a:buSzPts val="1800"/>
              <a:buFont typeface="Arial"/>
              <a:buNone/>
              <a:defRPr b="0" i="0" sz="1800" u="none" cap="none" strike="noStrike">
                <a:solidFill>
                  <a:schemeClr val="lt1"/>
                </a:solidFill>
                <a:latin typeface="Trebuchet MS"/>
                <a:ea typeface="Trebuchet MS"/>
                <a:cs typeface="Trebuchet MS"/>
                <a:sym typeface="Trebuchet MS"/>
              </a:defRPr>
            </a:lvl1pPr>
            <a:lvl2pPr indent="-228600" lvl="1" marL="914400" marR="0" rtl="0" algn="l">
              <a:lnSpc>
                <a:spcPct val="90000"/>
              </a:lnSpc>
              <a:spcBef>
                <a:spcPts val="400"/>
              </a:spcBef>
              <a:spcAft>
                <a:spcPts val="0"/>
              </a:spcAft>
              <a:buClr>
                <a:schemeClr val="lt1"/>
              </a:buClr>
              <a:buSzPts val="1500"/>
              <a:buFont typeface="Arial"/>
              <a:buNone/>
              <a:defRPr b="1" i="0" sz="1500" u="none" cap="none" strike="noStrike">
                <a:solidFill>
                  <a:schemeClr val="lt1"/>
                </a:solidFill>
                <a:latin typeface="Trebuchet MS"/>
                <a:ea typeface="Trebuchet MS"/>
                <a:cs typeface="Trebuchet MS"/>
                <a:sym typeface="Trebuchet MS"/>
              </a:defRPr>
            </a:lvl2pPr>
            <a:lvl3pPr indent="-228600" lvl="2" marL="1371600" marR="0" rtl="0" algn="l">
              <a:lnSpc>
                <a:spcPct val="90000"/>
              </a:lnSpc>
              <a:spcBef>
                <a:spcPts val="400"/>
              </a:spcBef>
              <a:spcAft>
                <a:spcPts val="0"/>
              </a:spcAft>
              <a:buClr>
                <a:schemeClr val="lt1"/>
              </a:buClr>
              <a:buSzPts val="1400"/>
              <a:buFont typeface="Arial"/>
              <a:buNone/>
              <a:defRPr b="1" i="0" sz="1400" u="none" cap="none" strike="noStrike">
                <a:solidFill>
                  <a:schemeClr val="lt1"/>
                </a:solidFill>
                <a:latin typeface="Trebuchet MS"/>
                <a:ea typeface="Trebuchet MS"/>
                <a:cs typeface="Trebuchet MS"/>
                <a:sym typeface="Trebuchet MS"/>
              </a:defRPr>
            </a:lvl3pPr>
            <a:lvl4pPr indent="-228600" lvl="3" marL="18288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4pPr>
            <a:lvl5pPr indent="-228600" lvl="4" marL="22860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5pPr>
            <a:lvl6pPr indent="-228600" lvl="5" marL="27432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6pPr>
            <a:lvl7pPr indent="-228600" lvl="6" marL="32004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7pPr>
            <a:lvl8pPr indent="-228600" lvl="7" marL="36576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8pPr>
            <a:lvl9pPr indent="-228600" lvl="8" marL="41148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9pPr>
          </a:lstStyle>
          <a:p/>
        </p:txBody>
      </p:sp>
      <p:sp>
        <p:nvSpPr>
          <p:cNvPr id="199" name="Google Shape;199;p27"/>
          <p:cNvSpPr txBox="1"/>
          <p:nvPr>
            <p:ph idx="2" type="body"/>
          </p:nvPr>
        </p:nvSpPr>
        <p:spPr>
          <a:xfrm>
            <a:off x="510242" y="2267005"/>
            <a:ext cx="2287277" cy="2185135"/>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lt1"/>
              </a:buClr>
              <a:buSzPts val="1100"/>
              <a:buFont typeface="Arial"/>
              <a:buNone/>
              <a:defRPr b="0" i="0" sz="1100" u="none" cap="none" strike="noStrike">
                <a:solidFill>
                  <a:schemeClr val="lt1"/>
                </a:solidFill>
                <a:latin typeface="Trebuchet MS"/>
                <a:ea typeface="Trebuchet MS"/>
                <a:cs typeface="Trebuchet MS"/>
                <a:sym typeface="Trebuchet MS"/>
              </a:defRPr>
            </a:lvl1pPr>
            <a:lvl2pPr indent="-228600" lvl="1" marL="914400" marR="0" rtl="0" algn="l">
              <a:lnSpc>
                <a:spcPct val="90000"/>
              </a:lnSpc>
              <a:spcBef>
                <a:spcPts val="400"/>
              </a:spcBef>
              <a:spcAft>
                <a:spcPts val="0"/>
              </a:spcAft>
              <a:buClr>
                <a:schemeClr val="lt1"/>
              </a:buClr>
              <a:buSzPts val="900"/>
              <a:buFont typeface="Arial"/>
              <a:buNone/>
              <a:defRPr b="0" i="0" sz="900" u="none" cap="none" strike="noStrike">
                <a:solidFill>
                  <a:schemeClr val="lt1"/>
                </a:solidFill>
                <a:latin typeface="Trebuchet MS"/>
                <a:ea typeface="Trebuchet MS"/>
                <a:cs typeface="Trebuchet MS"/>
                <a:sym typeface="Trebuchet MS"/>
              </a:defRPr>
            </a:lvl2pPr>
            <a:lvl3pPr indent="-228600" lvl="2" marL="13716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3pPr>
            <a:lvl4pPr indent="-228600" lvl="3" marL="1828800" marR="0" rtl="0" algn="l">
              <a:lnSpc>
                <a:spcPct val="90000"/>
              </a:lnSpc>
              <a:spcBef>
                <a:spcPts val="400"/>
              </a:spcBef>
              <a:spcAft>
                <a:spcPts val="0"/>
              </a:spcAft>
              <a:buClr>
                <a:schemeClr val="lt1"/>
              </a:buClr>
              <a:buSzPts val="700"/>
              <a:buFont typeface="Arial"/>
              <a:buNone/>
              <a:defRPr b="0" i="0" sz="700" u="none" cap="none" strike="noStrike">
                <a:solidFill>
                  <a:schemeClr val="lt1"/>
                </a:solidFill>
                <a:latin typeface="Trebuchet MS"/>
                <a:ea typeface="Trebuchet MS"/>
                <a:cs typeface="Trebuchet MS"/>
                <a:sym typeface="Trebuchet MS"/>
              </a:defRPr>
            </a:lvl4pPr>
            <a:lvl5pPr indent="-228600" lvl="4" marL="2286000" marR="0" rtl="0" algn="l">
              <a:lnSpc>
                <a:spcPct val="90000"/>
              </a:lnSpc>
              <a:spcBef>
                <a:spcPts val="400"/>
              </a:spcBef>
              <a:spcAft>
                <a:spcPts val="0"/>
              </a:spcAft>
              <a:buClr>
                <a:schemeClr val="lt1"/>
              </a:buClr>
              <a:buSzPts val="700"/>
              <a:buFont typeface="Arial"/>
              <a:buNone/>
              <a:defRPr b="0" i="0" sz="700" u="none" cap="none" strike="noStrike">
                <a:solidFill>
                  <a:schemeClr val="lt1"/>
                </a:solidFill>
                <a:latin typeface="Trebuchet MS"/>
                <a:ea typeface="Trebuchet MS"/>
                <a:cs typeface="Trebuchet MS"/>
                <a:sym typeface="Trebuchet MS"/>
              </a:defRPr>
            </a:lvl5pPr>
            <a:lvl6pPr indent="-228600" lvl="5" marL="2743200" marR="0" rtl="0" algn="l">
              <a:lnSpc>
                <a:spcPct val="90000"/>
              </a:lnSpc>
              <a:spcBef>
                <a:spcPts val="400"/>
              </a:spcBef>
              <a:spcAft>
                <a:spcPts val="0"/>
              </a:spcAft>
              <a:buClr>
                <a:schemeClr val="lt1"/>
              </a:buClr>
              <a:buSzPts val="700"/>
              <a:buFont typeface="Arial"/>
              <a:buNone/>
              <a:defRPr b="0" i="0" sz="700" u="none" cap="none" strike="noStrike">
                <a:solidFill>
                  <a:schemeClr val="lt1"/>
                </a:solidFill>
                <a:latin typeface="Trebuchet MS"/>
                <a:ea typeface="Trebuchet MS"/>
                <a:cs typeface="Trebuchet MS"/>
                <a:sym typeface="Trebuchet MS"/>
              </a:defRPr>
            </a:lvl6pPr>
            <a:lvl7pPr indent="-228600" lvl="6" marL="3200400" marR="0" rtl="0" algn="l">
              <a:lnSpc>
                <a:spcPct val="90000"/>
              </a:lnSpc>
              <a:spcBef>
                <a:spcPts val="400"/>
              </a:spcBef>
              <a:spcAft>
                <a:spcPts val="0"/>
              </a:spcAft>
              <a:buClr>
                <a:schemeClr val="lt1"/>
              </a:buClr>
              <a:buSzPts val="700"/>
              <a:buFont typeface="Arial"/>
              <a:buNone/>
              <a:defRPr b="0" i="0" sz="700" u="none" cap="none" strike="noStrike">
                <a:solidFill>
                  <a:schemeClr val="lt1"/>
                </a:solidFill>
                <a:latin typeface="Trebuchet MS"/>
                <a:ea typeface="Trebuchet MS"/>
                <a:cs typeface="Trebuchet MS"/>
                <a:sym typeface="Trebuchet MS"/>
              </a:defRPr>
            </a:lvl7pPr>
            <a:lvl8pPr indent="-228600" lvl="7" marL="3657600" marR="0" rtl="0" algn="l">
              <a:lnSpc>
                <a:spcPct val="90000"/>
              </a:lnSpc>
              <a:spcBef>
                <a:spcPts val="400"/>
              </a:spcBef>
              <a:spcAft>
                <a:spcPts val="0"/>
              </a:spcAft>
              <a:buClr>
                <a:schemeClr val="lt1"/>
              </a:buClr>
              <a:buSzPts val="700"/>
              <a:buFont typeface="Arial"/>
              <a:buNone/>
              <a:defRPr b="0" i="0" sz="700" u="none" cap="none" strike="noStrike">
                <a:solidFill>
                  <a:schemeClr val="lt1"/>
                </a:solidFill>
                <a:latin typeface="Trebuchet MS"/>
                <a:ea typeface="Trebuchet MS"/>
                <a:cs typeface="Trebuchet MS"/>
                <a:sym typeface="Trebuchet MS"/>
              </a:defRPr>
            </a:lvl8pPr>
            <a:lvl9pPr indent="-228600" lvl="8" marL="4114800" marR="0" rtl="0" algn="l">
              <a:lnSpc>
                <a:spcPct val="90000"/>
              </a:lnSpc>
              <a:spcBef>
                <a:spcPts val="400"/>
              </a:spcBef>
              <a:spcAft>
                <a:spcPts val="0"/>
              </a:spcAft>
              <a:buClr>
                <a:schemeClr val="lt1"/>
              </a:buClr>
              <a:buSzPts val="700"/>
              <a:buFont typeface="Arial"/>
              <a:buNone/>
              <a:defRPr b="0" i="0" sz="700" u="none" cap="none" strike="noStrike">
                <a:solidFill>
                  <a:schemeClr val="lt1"/>
                </a:solidFill>
                <a:latin typeface="Trebuchet MS"/>
                <a:ea typeface="Trebuchet MS"/>
                <a:cs typeface="Trebuchet MS"/>
                <a:sym typeface="Trebuchet MS"/>
              </a:defRPr>
            </a:lvl9pPr>
          </a:lstStyle>
          <a:p/>
        </p:txBody>
      </p:sp>
      <p:sp>
        <p:nvSpPr>
          <p:cNvPr id="200" name="Google Shape;200;p27"/>
          <p:cNvSpPr txBox="1"/>
          <p:nvPr>
            <p:ph idx="3" type="body"/>
          </p:nvPr>
        </p:nvSpPr>
        <p:spPr>
          <a:xfrm>
            <a:off x="2967019" y="1752655"/>
            <a:ext cx="2297430" cy="432197"/>
          </a:xfrm>
          <a:prstGeom prst="rect">
            <a:avLst/>
          </a:prstGeom>
          <a:noFill/>
          <a:ln>
            <a:noFill/>
          </a:ln>
        </p:spPr>
        <p:txBody>
          <a:bodyPr anchorCtr="0" anchor="b" bIns="34275" lIns="68575" spcFirstLastPara="1" rIns="68575" wrap="square" tIns="34275">
            <a:noAutofit/>
          </a:bodyPr>
          <a:lstStyle>
            <a:lvl1pPr indent="-228600" lvl="0" marL="457200" marR="0" rtl="0" algn="l">
              <a:lnSpc>
                <a:spcPct val="90000"/>
              </a:lnSpc>
              <a:spcBef>
                <a:spcPts val="800"/>
              </a:spcBef>
              <a:spcAft>
                <a:spcPts val="0"/>
              </a:spcAft>
              <a:buClr>
                <a:schemeClr val="lt1"/>
              </a:buClr>
              <a:buSzPts val="1800"/>
              <a:buFont typeface="Arial"/>
              <a:buNone/>
              <a:defRPr b="0" i="0" sz="1800" u="none" cap="none" strike="noStrike">
                <a:solidFill>
                  <a:schemeClr val="lt1"/>
                </a:solidFill>
                <a:latin typeface="Trebuchet MS"/>
                <a:ea typeface="Trebuchet MS"/>
                <a:cs typeface="Trebuchet MS"/>
                <a:sym typeface="Trebuchet MS"/>
              </a:defRPr>
            </a:lvl1pPr>
            <a:lvl2pPr indent="-228600" lvl="1" marL="914400" marR="0" rtl="0" algn="l">
              <a:lnSpc>
                <a:spcPct val="90000"/>
              </a:lnSpc>
              <a:spcBef>
                <a:spcPts val="400"/>
              </a:spcBef>
              <a:spcAft>
                <a:spcPts val="0"/>
              </a:spcAft>
              <a:buClr>
                <a:schemeClr val="lt1"/>
              </a:buClr>
              <a:buSzPts val="1500"/>
              <a:buFont typeface="Arial"/>
              <a:buNone/>
              <a:defRPr b="1" i="0" sz="1500" u="none" cap="none" strike="noStrike">
                <a:solidFill>
                  <a:schemeClr val="lt1"/>
                </a:solidFill>
                <a:latin typeface="Trebuchet MS"/>
                <a:ea typeface="Trebuchet MS"/>
                <a:cs typeface="Trebuchet MS"/>
                <a:sym typeface="Trebuchet MS"/>
              </a:defRPr>
            </a:lvl2pPr>
            <a:lvl3pPr indent="-228600" lvl="2" marL="1371600" marR="0" rtl="0" algn="l">
              <a:lnSpc>
                <a:spcPct val="90000"/>
              </a:lnSpc>
              <a:spcBef>
                <a:spcPts val="400"/>
              </a:spcBef>
              <a:spcAft>
                <a:spcPts val="0"/>
              </a:spcAft>
              <a:buClr>
                <a:schemeClr val="lt1"/>
              </a:buClr>
              <a:buSzPts val="1400"/>
              <a:buFont typeface="Arial"/>
              <a:buNone/>
              <a:defRPr b="1" i="0" sz="1400" u="none" cap="none" strike="noStrike">
                <a:solidFill>
                  <a:schemeClr val="lt1"/>
                </a:solidFill>
                <a:latin typeface="Trebuchet MS"/>
                <a:ea typeface="Trebuchet MS"/>
                <a:cs typeface="Trebuchet MS"/>
                <a:sym typeface="Trebuchet MS"/>
              </a:defRPr>
            </a:lvl3pPr>
            <a:lvl4pPr indent="-228600" lvl="3" marL="18288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4pPr>
            <a:lvl5pPr indent="-228600" lvl="4" marL="22860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5pPr>
            <a:lvl6pPr indent="-228600" lvl="5" marL="27432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6pPr>
            <a:lvl7pPr indent="-228600" lvl="6" marL="32004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7pPr>
            <a:lvl8pPr indent="-228600" lvl="7" marL="36576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8pPr>
            <a:lvl9pPr indent="-228600" lvl="8" marL="41148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9pPr>
          </a:lstStyle>
          <a:p/>
        </p:txBody>
      </p:sp>
      <p:sp>
        <p:nvSpPr>
          <p:cNvPr id="201" name="Google Shape;201;p27"/>
          <p:cNvSpPr txBox="1"/>
          <p:nvPr>
            <p:ph idx="4" type="body"/>
          </p:nvPr>
        </p:nvSpPr>
        <p:spPr>
          <a:xfrm>
            <a:off x="2959102" y="2267005"/>
            <a:ext cx="2297430" cy="2185135"/>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lt1"/>
              </a:buClr>
              <a:buSzPts val="1100"/>
              <a:buFont typeface="Arial"/>
              <a:buNone/>
              <a:defRPr b="0" i="0" sz="1100" u="none" cap="none" strike="noStrike">
                <a:solidFill>
                  <a:schemeClr val="lt1"/>
                </a:solidFill>
                <a:latin typeface="Trebuchet MS"/>
                <a:ea typeface="Trebuchet MS"/>
                <a:cs typeface="Trebuchet MS"/>
                <a:sym typeface="Trebuchet MS"/>
              </a:defRPr>
            </a:lvl1pPr>
            <a:lvl2pPr indent="-228600" lvl="1" marL="914400" marR="0" rtl="0" algn="l">
              <a:lnSpc>
                <a:spcPct val="90000"/>
              </a:lnSpc>
              <a:spcBef>
                <a:spcPts val="400"/>
              </a:spcBef>
              <a:spcAft>
                <a:spcPts val="0"/>
              </a:spcAft>
              <a:buClr>
                <a:schemeClr val="lt1"/>
              </a:buClr>
              <a:buSzPts val="900"/>
              <a:buFont typeface="Arial"/>
              <a:buNone/>
              <a:defRPr b="0" i="0" sz="900" u="none" cap="none" strike="noStrike">
                <a:solidFill>
                  <a:schemeClr val="lt1"/>
                </a:solidFill>
                <a:latin typeface="Trebuchet MS"/>
                <a:ea typeface="Trebuchet MS"/>
                <a:cs typeface="Trebuchet MS"/>
                <a:sym typeface="Trebuchet MS"/>
              </a:defRPr>
            </a:lvl2pPr>
            <a:lvl3pPr indent="-228600" lvl="2" marL="13716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3pPr>
            <a:lvl4pPr indent="-228600" lvl="3" marL="1828800" marR="0" rtl="0" algn="l">
              <a:lnSpc>
                <a:spcPct val="90000"/>
              </a:lnSpc>
              <a:spcBef>
                <a:spcPts val="400"/>
              </a:spcBef>
              <a:spcAft>
                <a:spcPts val="0"/>
              </a:spcAft>
              <a:buClr>
                <a:schemeClr val="lt1"/>
              </a:buClr>
              <a:buSzPts val="700"/>
              <a:buFont typeface="Arial"/>
              <a:buNone/>
              <a:defRPr b="0" i="0" sz="700" u="none" cap="none" strike="noStrike">
                <a:solidFill>
                  <a:schemeClr val="lt1"/>
                </a:solidFill>
                <a:latin typeface="Trebuchet MS"/>
                <a:ea typeface="Trebuchet MS"/>
                <a:cs typeface="Trebuchet MS"/>
                <a:sym typeface="Trebuchet MS"/>
              </a:defRPr>
            </a:lvl4pPr>
            <a:lvl5pPr indent="-228600" lvl="4" marL="2286000" marR="0" rtl="0" algn="l">
              <a:lnSpc>
                <a:spcPct val="90000"/>
              </a:lnSpc>
              <a:spcBef>
                <a:spcPts val="400"/>
              </a:spcBef>
              <a:spcAft>
                <a:spcPts val="0"/>
              </a:spcAft>
              <a:buClr>
                <a:schemeClr val="lt1"/>
              </a:buClr>
              <a:buSzPts val="700"/>
              <a:buFont typeface="Arial"/>
              <a:buNone/>
              <a:defRPr b="0" i="0" sz="700" u="none" cap="none" strike="noStrike">
                <a:solidFill>
                  <a:schemeClr val="lt1"/>
                </a:solidFill>
                <a:latin typeface="Trebuchet MS"/>
                <a:ea typeface="Trebuchet MS"/>
                <a:cs typeface="Trebuchet MS"/>
                <a:sym typeface="Trebuchet MS"/>
              </a:defRPr>
            </a:lvl5pPr>
            <a:lvl6pPr indent="-228600" lvl="5" marL="2743200" marR="0" rtl="0" algn="l">
              <a:lnSpc>
                <a:spcPct val="90000"/>
              </a:lnSpc>
              <a:spcBef>
                <a:spcPts val="400"/>
              </a:spcBef>
              <a:spcAft>
                <a:spcPts val="0"/>
              </a:spcAft>
              <a:buClr>
                <a:schemeClr val="lt1"/>
              </a:buClr>
              <a:buSzPts val="700"/>
              <a:buFont typeface="Arial"/>
              <a:buNone/>
              <a:defRPr b="0" i="0" sz="700" u="none" cap="none" strike="noStrike">
                <a:solidFill>
                  <a:schemeClr val="lt1"/>
                </a:solidFill>
                <a:latin typeface="Trebuchet MS"/>
                <a:ea typeface="Trebuchet MS"/>
                <a:cs typeface="Trebuchet MS"/>
                <a:sym typeface="Trebuchet MS"/>
              </a:defRPr>
            </a:lvl6pPr>
            <a:lvl7pPr indent="-228600" lvl="6" marL="3200400" marR="0" rtl="0" algn="l">
              <a:lnSpc>
                <a:spcPct val="90000"/>
              </a:lnSpc>
              <a:spcBef>
                <a:spcPts val="400"/>
              </a:spcBef>
              <a:spcAft>
                <a:spcPts val="0"/>
              </a:spcAft>
              <a:buClr>
                <a:schemeClr val="lt1"/>
              </a:buClr>
              <a:buSzPts val="700"/>
              <a:buFont typeface="Arial"/>
              <a:buNone/>
              <a:defRPr b="0" i="0" sz="700" u="none" cap="none" strike="noStrike">
                <a:solidFill>
                  <a:schemeClr val="lt1"/>
                </a:solidFill>
                <a:latin typeface="Trebuchet MS"/>
                <a:ea typeface="Trebuchet MS"/>
                <a:cs typeface="Trebuchet MS"/>
                <a:sym typeface="Trebuchet MS"/>
              </a:defRPr>
            </a:lvl7pPr>
            <a:lvl8pPr indent="-228600" lvl="7" marL="3657600" marR="0" rtl="0" algn="l">
              <a:lnSpc>
                <a:spcPct val="90000"/>
              </a:lnSpc>
              <a:spcBef>
                <a:spcPts val="400"/>
              </a:spcBef>
              <a:spcAft>
                <a:spcPts val="0"/>
              </a:spcAft>
              <a:buClr>
                <a:schemeClr val="lt1"/>
              </a:buClr>
              <a:buSzPts val="700"/>
              <a:buFont typeface="Arial"/>
              <a:buNone/>
              <a:defRPr b="0" i="0" sz="700" u="none" cap="none" strike="noStrike">
                <a:solidFill>
                  <a:schemeClr val="lt1"/>
                </a:solidFill>
                <a:latin typeface="Trebuchet MS"/>
                <a:ea typeface="Trebuchet MS"/>
                <a:cs typeface="Trebuchet MS"/>
                <a:sym typeface="Trebuchet MS"/>
              </a:defRPr>
            </a:lvl8pPr>
            <a:lvl9pPr indent="-228600" lvl="8" marL="4114800" marR="0" rtl="0" algn="l">
              <a:lnSpc>
                <a:spcPct val="90000"/>
              </a:lnSpc>
              <a:spcBef>
                <a:spcPts val="400"/>
              </a:spcBef>
              <a:spcAft>
                <a:spcPts val="0"/>
              </a:spcAft>
              <a:buClr>
                <a:schemeClr val="lt1"/>
              </a:buClr>
              <a:buSzPts val="700"/>
              <a:buFont typeface="Arial"/>
              <a:buNone/>
              <a:defRPr b="0" i="0" sz="700" u="none" cap="none" strike="noStrike">
                <a:solidFill>
                  <a:schemeClr val="lt1"/>
                </a:solidFill>
                <a:latin typeface="Trebuchet MS"/>
                <a:ea typeface="Trebuchet MS"/>
                <a:cs typeface="Trebuchet MS"/>
                <a:sym typeface="Trebuchet MS"/>
              </a:defRPr>
            </a:lvl9pPr>
          </a:lstStyle>
          <a:p/>
        </p:txBody>
      </p:sp>
      <p:sp>
        <p:nvSpPr>
          <p:cNvPr id="202" name="Google Shape;202;p27"/>
          <p:cNvSpPr txBox="1"/>
          <p:nvPr>
            <p:ph idx="5" type="body"/>
          </p:nvPr>
        </p:nvSpPr>
        <p:spPr>
          <a:xfrm>
            <a:off x="5418117" y="1752655"/>
            <a:ext cx="2302519" cy="432197"/>
          </a:xfrm>
          <a:prstGeom prst="rect">
            <a:avLst/>
          </a:prstGeom>
          <a:noFill/>
          <a:ln>
            <a:noFill/>
          </a:ln>
        </p:spPr>
        <p:txBody>
          <a:bodyPr anchorCtr="0" anchor="b" bIns="34275" lIns="68575" spcFirstLastPara="1" rIns="68575" wrap="square" tIns="34275">
            <a:noAutofit/>
          </a:bodyPr>
          <a:lstStyle>
            <a:lvl1pPr indent="-228600" lvl="0" marL="457200" marR="0" rtl="0" algn="l">
              <a:lnSpc>
                <a:spcPct val="90000"/>
              </a:lnSpc>
              <a:spcBef>
                <a:spcPts val="800"/>
              </a:spcBef>
              <a:spcAft>
                <a:spcPts val="0"/>
              </a:spcAft>
              <a:buClr>
                <a:schemeClr val="lt1"/>
              </a:buClr>
              <a:buSzPts val="1800"/>
              <a:buFont typeface="Arial"/>
              <a:buNone/>
              <a:defRPr b="0" i="0" sz="1800" u="none" cap="none" strike="noStrike">
                <a:solidFill>
                  <a:schemeClr val="lt1"/>
                </a:solidFill>
                <a:latin typeface="Trebuchet MS"/>
                <a:ea typeface="Trebuchet MS"/>
                <a:cs typeface="Trebuchet MS"/>
                <a:sym typeface="Trebuchet MS"/>
              </a:defRPr>
            </a:lvl1pPr>
            <a:lvl2pPr indent="-228600" lvl="1" marL="914400" marR="0" rtl="0" algn="l">
              <a:lnSpc>
                <a:spcPct val="90000"/>
              </a:lnSpc>
              <a:spcBef>
                <a:spcPts val="400"/>
              </a:spcBef>
              <a:spcAft>
                <a:spcPts val="0"/>
              </a:spcAft>
              <a:buClr>
                <a:schemeClr val="lt1"/>
              </a:buClr>
              <a:buSzPts val="1500"/>
              <a:buFont typeface="Arial"/>
              <a:buNone/>
              <a:defRPr b="1" i="0" sz="1500" u="none" cap="none" strike="noStrike">
                <a:solidFill>
                  <a:schemeClr val="lt1"/>
                </a:solidFill>
                <a:latin typeface="Trebuchet MS"/>
                <a:ea typeface="Trebuchet MS"/>
                <a:cs typeface="Trebuchet MS"/>
                <a:sym typeface="Trebuchet MS"/>
              </a:defRPr>
            </a:lvl2pPr>
            <a:lvl3pPr indent="-228600" lvl="2" marL="1371600" marR="0" rtl="0" algn="l">
              <a:lnSpc>
                <a:spcPct val="90000"/>
              </a:lnSpc>
              <a:spcBef>
                <a:spcPts val="400"/>
              </a:spcBef>
              <a:spcAft>
                <a:spcPts val="0"/>
              </a:spcAft>
              <a:buClr>
                <a:schemeClr val="lt1"/>
              </a:buClr>
              <a:buSzPts val="1400"/>
              <a:buFont typeface="Arial"/>
              <a:buNone/>
              <a:defRPr b="1" i="0" sz="1400" u="none" cap="none" strike="noStrike">
                <a:solidFill>
                  <a:schemeClr val="lt1"/>
                </a:solidFill>
                <a:latin typeface="Trebuchet MS"/>
                <a:ea typeface="Trebuchet MS"/>
                <a:cs typeface="Trebuchet MS"/>
                <a:sym typeface="Trebuchet MS"/>
              </a:defRPr>
            </a:lvl3pPr>
            <a:lvl4pPr indent="-228600" lvl="3" marL="18288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4pPr>
            <a:lvl5pPr indent="-228600" lvl="4" marL="22860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5pPr>
            <a:lvl6pPr indent="-228600" lvl="5" marL="27432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6pPr>
            <a:lvl7pPr indent="-228600" lvl="6" marL="32004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7pPr>
            <a:lvl8pPr indent="-228600" lvl="7" marL="36576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8pPr>
            <a:lvl9pPr indent="-228600" lvl="8" marL="41148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9pPr>
          </a:lstStyle>
          <a:p/>
        </p:txBody>
      </p:sp>
      <p:sp>
        <p:nvSpPr>
          <p:cNvPr id="203" name="Google Shape;203;p27"/>
          <p:cNvSpPr txBox="1"/>
          <p:nvPr>
            <p:ph idx="6" type="body"/>
          </p:nvPr>
        </p:nvSpPr>
        <p:spPr>
          <a:xfrm>
            <a:off x="5418117" y="2267005"/>
            <a:ext cx="2302519" cy="2185135"/>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lt1"/>
              </a:buClr>
              <a:buSzPts val="1100"/>
              <a:buFont typeface="Arial"/>
              <a:buNone/>
              <a:defRPr b="0" i="0" sz="1100" u="none" cap="none" strike="noStrike">
                <a:solidFill>
                  <a:schemeClr val="lt1"/>
                </a:solidFill>
                <a:latin typeface="Trebuchet MS"/>
                <a:ea typeface="Trebuchet MS"/>
                <a:cs typeface="Trebuchet MS"/>
                <a:sym typeface="Trebuchet MS"/>
              </a:defRPr>
            </a:lvl1pPr>
            <a:lvl2pPr indent="-228600" lvl="1" marL="914400" marR="0" rtl="0" algn="l">
              <a:lnSpc>
                <a:spcPct val="90000"/>
              </a:lnSpc>
              <a:spcBef>
                <a:spcPts val="400"/>
              </a:spcBef>
              <a:spcAft>
                <a:spcPts val="0"/>
              </a:spcAft>
              <a:buClr>
                <a:schemeClr val="lt1"/>
              </a:buClr>
              <a:buSzPts val="900"/>
              <a:buFont typeface="Arial"/>
              <a:buNone/>
              <a:defRPr b="0" i="0" sz="900" u="none" cap="none" strike="noStrike">
                <a:solidFill>
                  <a:schemeClr val="lt1"/>
                </a:solidFill>
                <a:latin typeface="Trebuchet MS"/>
                <a:ea typeface="Trebuchet MS"/>
                <a:cs typeface="Trebuchet MS"/>
                <a:sym typeface="Trebuchet MS"/>
              </a:defRPr>
            </a:lvl2pPr>
            <a:lvl3pPr indent="-228600" lvl="2" marL="13716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3pPr>
            <a:lvl4pPr indent="-228600" lvl="3" marL="1828800" marR="0" rtl="0" algn="l">
              <a:lnSpc>
                <a:spcPct val="90000"/>
              </a:lnSpc>
              <a:spcBef>
                <a:spcPts val="400"/>
              </a:spcBef>
              <a:spcAft>
                <a:spcPts val="0"/>
              </a:spcAft>
              <a:buClr>
                <a:schemeClr val="lt1"/>
              </a:buClr>
              <a:buSzPts val="700"/>
              <a:buFont typeface="Arial"/>
              <a:buNone/>
              <a:defRPr b="0" i="0" sz="700" u="none" cap="none" strike="noStrike">
                <a:solidFill>
                  <a:schemeClr val="lt1"/>
                </a:solidFill>
                <a:latin typeface="Trebuchet MS"/>
                <a:ea typeface="Trebuchet MS"/>
                <a:cs typeface="Trebuchet MS"/>
                <a:sym typeface="Trebuchet MS"/>
              </a:defRPr>
            </a:lvl4pPr>
            <a:lvl5pPr indent="-228600" lvl="4" marL="2286000" marR="0" rtl="0" algn="l">
              <a:lnSpc>
                <a:spcPct val="90000"/>
              </a:lnSpc>
              <a:spcBef>
                <a:spcPts val="400"/>
              </a:spcBef>
              <a:spcAft>
                <a:spcPts val="0"/>
              </a:spcAft>
              <a:buClr>
                <a:schemeClr val="lt1"/>
              </a:buClr>
              <a:buSzPts val="700"/>
              <a:buFont typeface="Arial"/>
              <a:buNone/>
              <a:defRPr b="0" i="0" sz="700" u="none" cap="none" strike="noStrike">
                <a:solidFill>
                  <a:schemeClr val="lt1"/>
                </a:solidFill>
                <a:latin typeface="Trebuchet MS"/>
                <a:ea typeface="Trebuchet MS"/>
                <a:cs typeface="Trebuchet MS"/>
                <a:sym typeface="Trebuchet MS"/>
              </a:defRPr>
            </a:lvl5pPr>
            <a:lvl6pPr indent="-228600" lvl="5" marL="2743200" marR="0" rtl="0" algn="l">
              <a:lnSpc>
                <a:spcPct val="90000"/>
              </a:lnSpc>
              <a:spcBef>
                <a:spcPts val="400"/>
              </a:spcBef>
              <a:spcAft>
                <a:spcPts val="0"/>
              </a:spcAft>
              <a:buClr>
                <a:schemeClr val="lt1"/>
              </a:buClr>
              <a:buSzPts val="700"/>
              <a:buFont typeface="Arial"/>
              <a:buNone/>
              <a:defRPr b="0" i="0" sz="700" u="none" cap="none" strike="noStrike">
                <a:solidFill>
                  <a:schemeClr val="lt1"/>
                </a:solidFill>
                <a:latin typeface="Trebuchet MS"/>
                <a:ea typeface="Trebuchet MS"/>
                <a:cs typeface="Trebuchet MS"/>
                <a:sym typeface="Trebuchet MS"/>
              </a:defRPr>
            </a:lvl6pPr>
            <a:lvl7pPr indent="-228600" lvl="6" marL="3200400" marR="0" rtl="0" algn="l">
              <a:lnSpc>
                <a:spcPct val="90000"/>
              </a:lnSpc>
              <a:spcBef>
                <a:spcPts val="400"/>
              </a:spcBef>
              <a:spcAft>
                <a:spcPts val="0"/>
              </a:spcAft>
              <a:buClr>
                <a:schemeClr val="lt1"/>
              </a:buClr>
              <a:buSzPts val="700"/>
              <a:buFont typeface="Arial"/>
              <a:buNone/>
              <a:defRPr b="0" i="0" sz="700" u="none" cap="none" strike="noStrike">
                <a:solidFill>
                  <a:schemeClr val="lt1"/>
                </a:solidFill>
                <a:latin typeface="Trebuchet MS"/>
                <a:ea typeface="Trebuchet MS"/>
                <a:cs typeface="Trebuchet MS"/>
                <a:sym typeface="Trebuchet MS"/>
              </a:defRPr>
            </a:lvl7pPr>
            <a:lvl8pPr indent="-228600" lvl="7" marL="3657600" marR="0" rtl="0" algn="l">
              <a:lnSpc>
                <a:spcPct val="90000"/>
              </a:lnSpc>
              <a:spcBef>
                <a:spcPts val="400"/>
              </a:spcBef>
              <a:spcAft>
                <a:spcPts val="0"/>
              </a:spcAft>
              <a:buClr>
                <a:schemeClr val="lt1"/>
              </a:buClr>
              <a:buSzPts val="700"/>
              <a:buFont typeface="Arial"/>
              <a:buNone/>
              <a:defRPr b="0" i="0" sz="700" u="none" cap="none" strike="noStrike">
                <a:solidFill>
                  <a:schemeClr val="lt1"/>
                </a:solidFill>
                <a:latin typeface="Trebuchet MS"/>
                <a:ea typeface="Trebuchet MS"/>
                <a:cs typeface="Trebuchet MS"/>
                <a:sym typeface="Trebuchet MS"/>
              </a:defRPr>
            </a:lvl8pPr>
            <a:lvl9pPr indent="-228600" lvl="8" marL="4114800" marR="0" rtl="0" algn="l">
              <a:lnSpc>
                <a:spcPct val="90000"/>
              </a:lnSpc>
              <a:spcBef>
                <a:spcPts val="400"/>
              </a:spcBef>
              <a:spcAft>
                <a:spcPts val="0"/>
              </a:spcAft>
              <a:buClr>
                <a:schemeClr val="lt1"/>
              </a:buClr>
              <a:buSzPts val="700"/>
              <a:buFont typeface="Arial"/>
              <a:buNone/>
              <a:defRPr b="0" i="0" sz="700" u="none" cap="none" strike="noStrike">
                <a:solidFill>
                  <a:schemeClr val="lt1"/>
                </a:solidFill>
                <a:latin typeface="Trebuchet MS"/>
                <a:ea typeface="Trebuchet MS"/>
                <a:cs typeface="Trebuchet MS"/>
                <a:sym typeface="Trebuchet MS"/>
              </a:defRPr>
            </a:lvl9pPr>
          </a:lstStyle>
          <a:p/>
        </p:txBody>
      </p:sp>
      <p:sp>
        <p:nvSpPr>
          <p:cNvPr id="204" name="Google Shape;204;p27"/>
          <p:cNvSpPr txBox="1"/>
          <p:nvPr>
            <p:ph idx="10" type="dt"/>
          </p:nvPr>
        </p:nvSpPr>
        <p:spPr>
          <a:xfrm>
            <a:off x="5663236" y="4452140"/>
            <a:ext cx="2057400"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8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205" name="Google Shape;205;p27"/>
          <p:cNvSpPr txBox="1"/>
          <p:nvPr>
            <p:ph idx="11" type="ftr"/>
          </p:nvPr>
        </p:nvSpPr>
        <p:spPr>
          <a:xfrm>
            <a:off x="510241" y="4452141"/>
            <a:ext cx="5152995"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8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206" name="Google Shape;206;p27"/>
          <p:cNvSpPr txBox="1"/>
          <p:nvPr>
            <p:ph idx="12" type="sldNum"/>
          </p:nvPr>
        </p:nvSpPr>
        <p:spPr>
          <a:xfrm>
            <a:off x="8047091" y="564920"/>
            <a:ext cx="865613" cy="818092"/>
          </a:xfrm>
          <a:prstGeom prst="rect">
            <a:avLst/>
          </a:prstGeom>
          <a:noFill/>
          <a:ln>
            <a:noFill/>
          </a:ln>
        </p:spPr>
        <p:txBody>
          <a:bodyPr anchorCtr="0" anchor="ctr" bIns="34275" lIns="68575" spcFirstLastPara="1" rIns="68575" wrap="square" tIns="34275">
            <a:noAutofit/>
          </a:bodyPr>
          <a:lstStyle>
            <a:lvl1pPr indent="0" lvl="0" marL="0" marR="0" rtl="0" algn="l">
              <a:spcBef>
                <a:spcPts val="0"/>
              </a:spcBef>
              <a:buNone/>
              <a:defRPr sz="2700">
                <a:solidFill>
                  <a:schemeClr val="lt1"/>
                </a:solidFill>
                <a:latin typeface="Trebuchet MS"/>
                <a:ea typeface="Trebuchet MS"/>
                <a:cs typeface="Trebuchet MS"/>
                <a:sym typeface="Trebuchet MS"/>
              </a:defRPr>
            </a:lvl1pPr>
            <a:lvl2pPr indent="0" lvl="1" marL="0" marR="0" rtl="0" algn="l">
              <a:spcBef>
                <a:spcPts val="0"/>
              </a:spcBef>
              <a:buNone/>
              <a:defRPr sz="2700">
                <a:solidFill>
                  <a:schemeClr val="lt1"/>
                </a:solidFill>
                <a:latin typeface="Trebuchet MS"/>
                <a:ea typeface="Trebuchet MS"/>
                <a:cs typeface="Trebuchet MS"/>
                <a:sym typeface="Trebuchet MS"/>
              </a:defRPr>
            </a:lvl2pPr>
            <a:lvl3pPr indent="0" lvl="2" marL="0" marR="0" rtl="0" algn="l">
              <a:spcBef>
                <a:spcPts val="0"/>
              </a:spcBef>
              <a:buNone/>
              <a:defRPr sz="2700">
                <a:solidFill>
                  <a:schemeClr val="lt1"/>
                </a:solidFill>
                <a:latin typeface="Trebuchet MS"/>
                <a:ea typeface="Trebuchet MS"/>
                <a:cs typeface="Trebuchet MS"/>
                <a:sym typeface="Trebuchet MS"/>
              </a:defRPr>
            </a:lvl3pPr>
            <a:lvl4pPr indent="0" lvl="3" marL="0" marR="0" rtl="0" algn="l">
              <a:spcBef>
                <a:spcPts val="0"/>
              </a:spcBef>
              <a:buNone/>
              <a:defRPr sz="2700">
                <a:solidFill>
                  <a:schemeClr val="lt1"/>
                </a:solidFill>
                <a:latin typeface="Trebuchet MS"/>
                <a:ea typeface="Trebuchet MS"/>
                <a:cs typeface="Trebuchet MS"/>
                <a:sym typeface="Trebuchet MS"/>
              </a:defRPr>
            </a:lvl4pPr>
            <a:lvl5pPr indent="0" lvl="4" marL="0" marR="0" rtl="0" algn="l">
              <a:spcBef>
                <a:spcPts val="0"/>
              </a:spcBef>
              <a:buNone/>
              <a:defRPr sz="2700">
                <a:solidFill>
                  <a:schemeClr val="lt1"/>
                </a:solidFill>
                <a:latin typeface="Trebuchet MS"/>
                <a:ea typeface="Trebuchet MS"/>
                <a:cs typeface="Trebuchet MS"/>
                <a:sym typeface="Trebuchet MS"/>
              </a:defRPr>
            </a:lvl5pPr>
            <a:lvl6pPr indent="0" lvl="5" marL="0" marR="0" rtl="0" algn="l">
              <a:spcBef>
                <a:spcPts val="0"/>
              </a:spcBef>
              <a:buNone/>
              <a:defRPr sz="2700">
                <a:solidFill>
                  <a:schemeClr val="lt1"/>
                </a:solidFill>
                <a:latin typeface="Trebuchet MS"/>
                <a:ea typeface="Trebuchet MS"/>
                <a:cs typeface="Trebuchet MS"/>
                <a:sym typeface="Trebuchet MS"/>
              </a:defRPr>
            </a:lvl6pPr>
            <a:lvl7pPr indent="0" lvl="6" marL="0" marR="0" rtl="0" algn="l">
              <a:spcBef>
                <a:spcPts val="0"/>
              </a:spcBef>
              <a:buNone/>
              <a:defRPr sz="2700">
                <a:solidFill>
                  <a:schemeClr val="lt1"/>
                </a:solidFill>
                <a:latin typeface="Trebuchet MS"/>
                <a:ea typeface="Trebuchet MS"/>
                <a:cs typeface="Trebuchet MS"/>
                <a:sym typeface="Trebuchet MS"/>
              </a:defRPr>
            </a:lvl7pPr>
            <a:lvl8pPr indent="0" lvl="7" marL="0" marR="0" rtl="0" algn="l">
              <a:spcBef>
                <a:spcPts val="0"/>
              </a:spcBef>
              <a:buNone/>
              <a:defRPr sz="2700">
                <a:solidFill>
                  <a:schemeClr val="lt1"/>
                </a:solidFill>
                <a:latin typeface="Trebuchet MS"/>
                <a:ea typeface="Trebuchet MS"/>
                <a:cs typeface="Trebuchet MS"/>
                <a:sym typeface="Trebuchet MS"/>
              </a:defRPr>
            </a:lvl8pPr>
            <a:lvl9pPr indent="0" lvl="8" marL="0" marR="0" rtl="0" algn="l">
              <a:spcBef>
                <a:spcPts val="0"/>
              </a:spcBef>
              <a:buNone/>
              <a:defRPr sz="2700">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колонки з малюнками">
  <p:cSld name="3 колонки з малюнками">
    <p:spTree>
      <p:nvGrpSpPr>
        <p:cNvPr id="207" name="Shape 207"/>
        <p:cNvGrpSpPr/>
        <p:nvPr/>
      </p:nvGrpSpPr>
      <p:grpSpPr>
        <a:xfrm>
          <a:off x="0" y="0"/>
          <a:ext cx="0" cy="0"/>
          <a:chOff x="0" y="0"/>
          <a:chExt cx="0" cy="0"/>
        </a:xfrm>
      </p:grpSpPr>
      <p:pic>
        <p:nvPicPr>
          <p:cNvPr descr="HD-ShadowLong.png" id="208" name="Google Shape;208;p28"/>
          <p:cNvPicPr preferRelativeResize="0"/>
          <p:nvPr/>
        </p:nvPicPr>
        <p:blipFill rotWithShape="1">
          <a:blip r:embed="rId2">
            <a:alphaModFix/>
          </a:blip>
          <a:srcRect b="0" l="0" r="0" t="0"/>
          <a:stretch/>
        </p:blipFill>
        <p:spPr>
          <a:xfrm>
            <a:off x="1" y="1477680"/>
            <a:ext cx="7828359" cy="240873"/>
          </a:xfrm>
          <a:prstGeom prst="rect">
            <a:avLst/>
          </a:prstGeom>
          <a:noFill/>
          <a:ln>
            <a:noFill/>
          </a:ln>
        </p:spPr>
      </p:pic>
      <p:pic>
        <p:nvPicPr>
          <p:cNvPr descr="HD-ShadowShort.png" id="209" name="Google Shape;209;p28"/>
          <p:cNvPicPr preferRelativeResize="0"/>
          <p:nvPr/>
        </p:nvPicPr>
        <p:blipFill rotWithShape="1">
          <a:blip r:embed="rId3">
            <a:alphaModFix/>
          </a:blip>
          <a:srcRect b="0" l="0" r="0" t="0"/>
          <a:stretch/>
        </p:blipFill>
        <p:spPr>
          <a:xfrm>
            <a:off x="7939369" y="1478425"/>
            <a:ext cx="1202248" cy="108203"/>
          </a:xfrm>
          <a:prstGeom prst="rect">
            <a:avLst/>
          </a:prstGeom>
          <a:noFill/>
          <a:ln>
            <a:noFill/>
          </a:ln>
        </p:spPr>
      </p:pic>
      <p:sp>
        <p:nvSpPr>
          <p:cNvPr id="210" name="Google Shape;210;p28"/>
          <p:cNvSpPr/>
          <p:nvPr/>
        </p:nvSpPr>
        <p:spPr>
          <a:xfrm>
            <a:off x="0" y="457200"/>
            <a:ext cx="7828359" cy="1026149"/>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1" name="Google Shape;211;p28"/>
          <p:cNvSpPr/>
          <p:nvPr/>
        </p:nvSpPr>
        <p:spPr>
          <a:xfrm>
            <a:off x="7939371" y="457200"/>
            <a:ext cx="1202248" cy="1026149"/>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2" name="Google Shape;212;p28"/>
          <p:cNvSpPr txBox="1"/>
          <p:nvPr>
            <p:ph type="title"/>
          </p:nvPr>
        </p:nvSpPr>
        <p:spPr>
          <a:xfrm>
            <a:off x="510242" y="564921"/>
            <a:ext cx="7210395" cy="810704"/>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13" name="Google Shape;213;p28"/>
          <p:cNvSpPr txBox="1"/>
          <p:nvPr>
            <p:ph idx="1" type="body"/>
          </p:nvPr>
        </p:nvSpPr>
        <p:spPr>
          <a:xfrm>
            <a:off x="510239" y="3223127"/>
            <a:ext cx="2287279" cy="432197"/>
          </a:xfrm>
          <a:prstGeom prst="rect">
            <a:avLst/>
          </a:prstGeom>
          <a:noFill/>
          <a:ln>
            <a:noFill/>
          </a:ln>
        </p:spPr>
        <p:txBody>
          <a:bodyPr anchorCtr="0" anchor="b" bIns="34275" lIns="68575" spcFirstLastPara="1" rIns="68575" wrap="square" tIns="34275">
            <a:noAutofit/>
          </a:bodyPr>
          <a:lstStyle>
            <a:lvl1pPr indent="-228600" lvl="0" marL="457200" marR="0" rtl="0" algn="l">
              <a:lnSpc>
                <a:spcPct val="90000"/>
              </a:lnSpc>
              <a:spcBef>
                <a:spcPts val="800"/>
              </a:spcBef>
              <a:spcAft>
                <a:spcPts val="0"/>
              </a:spcAft>
              <a:buClr>
                <a:schemeClr val="lt1"/>
              </a:buClr>
              <a:buSzPts val="1800"/>
              <a:buFont typeface="Arial"/>
              <a:buNone/>
              <a:defRPr b="0" i="0" sz="1800" u="none" cap="none" strike="noStrike">
                <a:solidFill>
                  <a:schemeClr val="lt1"/>
                </a:solidFill>
                <a:latin typeface="Trebuchet MS"/>
                <a:ea typeface="Trebuchet MS"/>
                <a:cs typeface="Trebuchet MS"/>
                <a:sym typeface="Trebuchet MS"/>
              </a:defRPr>
            </a:lvl1pPr>
            <a:lvl2pPr indent="-228600" lvl="1" marL="914400" marR="0" rtl="0" algn="l">
              <a:lnSpc>
                <a:spcPct val="90000"/>
              </a:lnSpc>
              <a:spcBef>
                <a:spcPts val="400"/>
              </a:spcBef>
              <a:spcAft>
                <a:spcPts val="0"/>
              </a:spcAft>
              <a:buClr>
                <a:schemeClr val="lt1"/>
              </a:buClr>
              <a:buSzPts val="1500"/>
              <a:buFont typeface="Arial"/>
              <a:buNone/>
              <a:defRPr b="1" i="0" sz="1500" u="none" cap="none" strike="noStrike">
                <a:solidFill>
                  <a:schemeClr val="lt1"/>
                </a:solidFill>
                <a:latin typeface="Trebuchet MS"/>
                <a:ea typeface="Trebuchet MS"/>
                <a:cs typeface="Trebuchet MS"/>
                <a:sym typeface="Trebuchet MS"/>
              </a:defRPr>
            </a:lvl2pPr>
            <a:lvl3pPr indent="-228600" lvl="2" marL="1371600" marR="0" rtl="0" algn="l">
              <a:lnSpc>
                <a:spcPct val="90000"/>
              </a:lnSpc>
              <a:spcBef>
                <a:spcPts val="400"/>
              </a:spcBef>
              <a:spcAft>
                <a:spcPts val="0"/>
              </a:spcAft>
              <a:buClr>
                <a:schemeClr val="lt1"/>
              </a:buClr>
              <a:buSzPts val="1400"/>
              <a:buFont typeface="Arial"/>
              <a:buNone/>
              <a:defRPr b="1" i="0" sz="1400" u="none" cap="none" strike="noStrike">
                <a:solidFill>
                  <a:schemeClr val="lt1"/>
                </a:solidFill>
                <a:latin typeface="Trebuchet MS"/>
                <a:ea typeface="Trebuchet MS"/>
                <a:cs typeface="Trebuchet MS"/>
                <a:sym typeface="Trebuchet MS"/>
              </a:defRPr>
            </a:lvl3pPr>
            <a:lvl4pPr indent="-228600" lvl="3" marL="18288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4pPr>
            <a:lvl5pPr indent="-228600" lvl="4" marL="22860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5pPr>
            <a:lvl6pPr indent="-228600" lvl="5" marL="27432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6pPr>
            <a:lvl7pPr indent="-228600" lvl="6" marL="32004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7pPr>
            <a:lvl8pPr indent="-228600" lvl="7" marL="36576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8pPr>
            <a:lvl9pPr indent="-228600" lvl="8" marL="41148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9pPr>
          </a:lstStyle>
          <a:p/>
        </p:txBody>
      </p:sp>
      <p:sp>
        <p:nvSpPr>
          <p:cNvPr id="214" name="Google Shape;214;p28"/>
          <p:cNvSpPr/>
          <p:nvPr>
            <p:ph idx="2" type="pic"/>
          </p:nvPr>
        </p:nvSpPr>
        <p:spPr>
          <a:xfrm>
            <a:off x="510239" y="1752655"/>
            <a:ext cx="2287279" cy="1143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1pPr>
            <a:lvl2pPr lvl="1"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2pPr>
            <a:lvl3pPr lvl="2"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3pPr>
            <a:lvl4pPr lvl="3"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4pPr>
            <a:lvl5pPr lvl="4"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5pPr>
            <a:lvl6pPr lvl="5"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6pPr>
            <a:lvl7pPr lvl="6"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7pPr>
            <a:lvl8pPr lvl="7"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8pPr>
            <a:lvl9pPr lvl="8"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9pPr>
          </a:lstStyle>
          <a:p/>
        </p:txBody>
      </p:sp>
      <p:sp>
        <p:nvSpPr>
          <p:cNvPr id="215" name="Google Shape;215;p28"/>
          <p:cNvSpPr txBox="1"/>
          <p:nvPr>
            <p:ph idx="3" type="body"/>
          </p:nvPr>
        </p:nvSpPr>
        <p:spPr>
          <a:xfrm>
            <a:off x="510239" y="3655324"/>
            <a:ext cx="2287279" cy="796817"/>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lt1"/>
              </a:buClr>
              <a:buSzPts val="1100"/>
              <a:buFont typeface="Arial"/>
              <a:buNone/>
              <a:defRPr b="0" i="0" sz="1100" u="none" cap="none" strike="noStrike">
                <a:solidFill>
                  <a:schemeClr val="lt1"/>
                </a:solidFill>
                <a:latin typeface="Trebuchet MS"/>
                <a:ea typeface="Trebuchet MS"/>
                <a:cs typeface="Trebuchet MS"/>
                <a:sym typeface="Trebuchet MS"/>
              </a:defRPr>
            </a:lvl1pPr>
            <a:lvl2pPr indent="-228600" lvl="1" marL="914400" marR="0" rtl="0" algn="l">
              <a:lnSpc>
                <a:spcPct val="90000"/>
              </a:lnSpc>
              <a:spcBef>
                <a:spcPts val="400"/>
              </a:spcBef>
              <a:spcAft>
                <a:spcPts val="0"/>
              </a:spcAft>
              <a:buClr>
                <a:schemeClr val="lt1"/>
              </a:buClr>
              <a:buSzPts val="900"/>
              <a:buFont typeface="Arial"/>
              <a:buNone/>
              <a:defRPr b="0" i="0" sz="900" u="none" cap="none" strike="noStrike">
                <a:solidFill>
                  <a:schemeClr val="lt1"/>
                </a:solidFill>
                <a:latin typeface="Trebuchet MS"/>
                <a:ea typeface="Trebuchet MS"/>
                <a:cs typeface="Trebuchet MS"/>
                <a:sym typeface="Trebuchet MS"/>
              </a:defRPr>
            </a:lvl2pPr>
            <a:lvl3pPr indent="-228600" lvl="2" marL="13716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3pPr>
            <a:lvl4pPr indent="-228600" lvl="3" marL="1828800" marR="0" rtl="0" algn="l">
              <a:lnSpc>
                <a:spcPct val="90000"/>
              </a:lnSpc>
              <a:spcBef>
                <a:spcPts val="400"/>
              </a:spcBef>
              <a:spcAft>
                <a:spcPts val="0"/>
              </a:spcAft>
              <a:buClr>
                <a:schemeClr val="lt1"/>
              </a:buClr>
              <a:buSzPts val="700"/>
              <a:buFont typeface="Arial"/>
              <a:buNone/>
              <a:defRPr b="0" i="0" sz="700" u="none" cap="none" strike="noStrike">
                <a:solidFill>
                  <a:schemeClr val="lt1"/>
                </a:solidFill>
                <a:latin typeface="Trebuchet MS"/>
                <a:ea typeface="Trebuchet MS"/>
                <a:cs typeface="Trebuchet MS"/>
                <a:sym typeface="Trebuchet MS"/>
              </a:defRPr>
            </a:lvl4pPr>
            <a:lvl5pPr indent="-228600" lvl="4" marL="2286000" marR="0" rtl="0" algn="l">
              <a:lnSpc>
                <a:spcPct val="90000"/>
              </a:lnSpc>
              <a:spcBef>
                <a:spcPts val="400"/>
              </a:spcBef>
              <a:spcAft>
                <a:spcPts val="0"/>
              </a:spcAft>
              <a:buClr>
                <a:schemeClr val="lt1"/>
              </a:buClr>
              <a:buSzPts val="700"/>
              <a:buFont typeface="Arial"/>
              <a:buNone/>
              <a:defRPr b="0" i="0" sz="700" u="none" cap="none" strike="noStrike">
                <a:solidFill>
                  <a:schemeClr val="lt1"/>
                </a:solidFill>
                <a:latin typeface="Trebuchet MS"/>
                <a:ea typeface="Trebuchet MS"/>
                <a:cs typeface="Trebuchet MS"/>
                <a:sym typeface="Trebuchet MS"/>
              </a:defRPr>
            </a:lvl5pPr>
            <a:lvl6pPr indent="-228600" lvl="5" marL="2743200" marR="0" rtl="0" algn="l">
              <a:lnSpc>
                <a:spcPct val="90000"/>
              </a:lnSpc>
              <a:spcBef>
                <a:spcPts val="400"/>
              </a:spcBef>
              <a:spcAft>
                <a:spcPts val="0"/>
              </a:spcAft>
              <a:buClr>
                <a:schemeClr val="lt1"/>
              </a:buClr>
              <a:buSzPts val="700"/>
              <a:buFont typeface="Arial"/>
              <a:buNone/>
              <a:defRPr b="0" i="0" sz="700" u="none" cap="none" strike="noStrike">
                <a:solidFill>
                  <a:schemeClr val="lt1"/>
                </a:solidFill>
                <a:latin typeface="Trebuchet MS"/>
                <a:ea typeface="Trebuchet MS"/>
                <a:cs typeface="Trebuchet MS"/>
                <a:sym typeface="Trebuchet MS"/>
              </a:defRPr>
            </a:lvl6pPr>
            <a:lvl7pPr indent="-228600" lvl="6" marL="3200400" marR="0" rtl="0" algn="l">
              <a:lnSpc>
                <a:spcPct val="90000"/>
              </a:lnSpc>
              <a:spcBef>
                <a:spcPts val="400"/>
              </a:spcBef>
              <a:spcAft>
                <a:spcPts val="0"/>
              </a:spcAft>
              <a:buClr>
                <a:schemeClr val="lt1"/>
              </a:buClr>
              <a:buSzPts val="700"/>
              <a:buFont typeface="Arial"/>
              <a:buNone/>
              <a:defRPr b="0" i="0" sz="700" u="none" cap="none" strike="noStrike">
                <a:solidFill>
                  <a:schemeClr val="lt1"/>
                </a:solidFill>
                <a:latin typeface="Trebuchet MS"/>
                <a:ea typeface="Trebuchet MS"/>
                <a:cs typeface="Trebuchet MS"/>
                <a:sym typeface="Trebuchet MS"/>
              </a:defRPr>
            </a:lvl7pPr>
            <a:lvl8pPr indent="-228600" lvl="7" marL="3657600" marR="0" rtl="0" algn="l">
              <a:lnSpc>
                <a:spcPct val="90000"/>
              </a:lnSpc>
              <a:spcBef>
                <a:spcPts val="400"/>
              </a:spcBef>
              <a:spcAft>
                <a:spcPts val="0"/>
              </a:spcAft>
              <a:buClr>
                <a:schemeClr val="lt1"/>
              </a:buClr>
              <a:buSzPts val="700"/>
              <a:buFont typeface="Arial"/>
              <a:buNone/>
              <a:defRPr b="0" i="0" sz="700" u="none" cap="none" strike="noStrike">
                <a:solidFill>
                  <a:schemeClr val="lt1"/>
                </a:solidFill>
                <a:latin typeface="Trebuchet MS"/>
                <a:ea typeface="Trebuchet MS"/>
                <a:cs typeface="Trebuchet MS"/>
                <a:sym typeface="Trebuchet MS"/>
              </a:defRPr>
            </a:lvl8pPr>
            <a:lvl9pPr indent="-228600" lvl="8" marL="4114800" marR="0" rtl="0" algn="l">
              <a:lnSpc>
                <a:spcPct val="90000"/>
              </a:lnSpc>
              <a:spcBef>
                <a:spcPts val="400"/>
              </a:spcBef>
              <a:spcAft>
                <a:spcPts val="0"/>
              </a:spcAft>
              <a:buClr>
                <a:schemeClr val="lt1"/>
              </a:buClr>
              <a:buSzPts val="700"/>
              <a:buFont typeface="Arial"/>
              <a:buNone/>
              <a:defRPr b="0" i="0" sz="700" u="none" cap="none" strike="noStrike">
                <a:solidFill>
                  <a:schemeClr val="lt1"/>
                </a:solidFill>
                <a:latin typeface="Trebuchet MS"/>
                <a:ea typeface="Trebuchet MS"/>
                <a:cs typeface="Trebuchet MS"/>
                <a:sym typeface="Trebuchet MS"/>
              </a:defRPr>
            </a:lvl9pPr>
          </a:lstStyle>
          <a:p/>
        </p:txBody>
      </p:sp>
      <p:sp>
        <p:nvSpPr>
          <p:cNvPr id="216" name="Google Shape;216;p28"/>
          <p:cNvSpPr txBox="1"/>
          <p:nvPr>
            <p:ph idx="4" type="body"/>
          </p:nvPr>
        </p:nvSpPr>
        <p:spPr>
          <a:xfrm>
            <a:off x="2959103" y="3223127"/>
            <a:ext cx="2297430" cy="432197"/>
          </a:xfrm>
          <a:prstGeom prst="rect">
            <a:avLst/>
          </a:prstGeom>
          <a:noFill/>
          <a:ln>
            <a:noFill/>
          </a:ln>
        </p:spPr>
        <p:txBody>
          <a:bodyPr anchorCtr="0" anchor="b" bIns="34275" lIns="68575" spcFirstLastPara="1" rIns="68575" wrap="square" tIns="34275">
            <a:noAutofit/>
          </a:bodyPr>
          <a:lstStyle>
            <a:lvl1pPr indent="-228600" lvl="0" marL="457200" marR="0" rtl="0" algn="l">
              <a:lnSpc>
                <a:spcPct val="90000"/>
              </a:lnSpc>
              <a:spcBef>
                <a:spcPts val="800"/>
              </a:spcBef>
              <a:spcAft>
                <a:spcPts val="0"/>
              </a:spcAft>
              <a:buClr>
                <a:schemeClr val="lt1"/>
              </a:buClr>
              <a:buSzPts val="1800"/>
              <a:buFont typeface="Arial"/>
              <a:buNone/>
              <a:defRPr b="0" i="0" sz="1800" u="none" cap="none" strike="noStrike">
                <a:solidFill>
                  <a:schemeClr val="lt1"/>
                </a:solidFill>
                <a:latin typeface="Trebuchet MS"/>
                <a:ea typeface="Trebuchet MS"/>
                <a:cs typeface="Trebuchet MS"/>
                <a:sym typeface="Trebuchet MS"/>
              </a:defRPr>
            </a:lvl1pPr>
            <a:lvl2pPr indent="-228600" lvl="1" marL="914400" marR="0" rtl="0" algn="l">
              <a:lnSpc>
                <a:spcPct val="90000"/>
              </a:lnSpc>
              <a:spcBef>
                <a:spcPts val="400"/>
              </a:spcBef>
              <a:spcAft>
                <a:spcPts val="0"/>
              </a:spcAft>
              <a:buClr>
                <a:schemeClr val="lt1"/>
              </a:buClr>
              <a:buSzPts val="1500"/>
              <a:buFont typeface="Arial"/>
              <a:buNone/>
              <a:defRPr b="1" i="0" sz="1500" u="none" cap="none" strike="noStrike">
                <a:solidFill>
                  <a:schemeClr val="lt1"/>
                </a:solidFill>
                <a:latin typeface="Trebuchet MS"/>
                <a:ea typeface="Trebuchet MS"/>
                <a:cs typeface="Trebuchet MS"/>
                <a:sym typeface="Trebuchet MS"/>
              </a:defRPr>
            </a:lvl2pPr>
            <a:lvl3pPr indent="-228600" lvl="2" marL="1371600" marR="0" rtl="0" algn="l">
              <a:lnSpc>
                <a:spcPct val="90000"/>
              </a:lnSpc>
              <a:spcBef>
                <a:spcPts val="400"/>
              </a:spcBef>
              <a:spcAft>
                <a:spcPts val="0"/>
              </a:spcAft>
              <a:buClr>
                <a:schemeClr val="lt1"/>
              </a:buClr>
              <a:buSzPts val="1400"/>
              <a:buFont typeface="Arial"/>
              <a:buNone/>
              <a:defRPr b="1" i="0" sz="1400" u="none" cap="none" strike="noStrike">
                <a:solidFill>
                  <a:schemeClr val="lt1"/>
                </a:solidFill>
                <a:latin typeface="Trebuchet MS"/>
                <a:ea typeface="Trebuchet MS"/>
                <a:cs typeface="Trebuchet MS"/>
                <a:sym typeface="Trebuchet MS"/>
              </a:defRPr>
            </a:lvl3pPr>
            <a:lvl4pPr indent="-228600" lvl="3" marL="18288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4pPr>
            <a:lvl5pPr indent="-228600" lvl="4" marL="22860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5pPr>
            <a:lvl6pPr indent="-228600" lvl="5" marL="27432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6pPr>
            <a:lvl7pPr indent="-228600" lvl="6" marL="32004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7pPr>
            <a:lvl8pPr indent="-228600" lvl="7" marL="36576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8pPr>
            <a:lvl9pPr indent="-228600" lvl="8" marL="41148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9pPr>
          </a:lstStyle>
          <a:p/>
        </p:txBody>
      </p:sp>
      <p:sp>
        <p:nvSpPr>
          <p:cNvPr id="217" name="Google Shape;217;p28"/>
          <p:cNvSpPr/>
          <p:nvPr>
            <p:ph idx="5" type="pic"/>
          </p:nvPr>
        </p:nvSpPr>
        <p:spPr>
          <a:xfrm>
            <a:off x="2959102" y="1752655"/>
            <a:ext cx="2297430" cy="1143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1pPr>
            <a:lvl2pPr lvl="1"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2pPr>
            <a:lvl3pPr lvl="2"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3pPr>
            <a:lvl4pPr lvl="3"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4pPr>
            <a:lvl5pPr lvl="4"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5pPr>
            <a:lvl6pPr lvl="5"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6pPr>
            <a:lvl7pPr lvl="6"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7pPr>
            <a:lvl8pPr lvl="7"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8pPr>
            <a:lvl9pPr lvl="8"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9pPr>
          </a:lstStyle>
          <a:p/>
        </p:txBody>
      </p:sp>
      <p:sp>
        <p:nvSpPr>
          <p:cNvPr id="218" name="Google Shape;218;p28"/>
          <p:cNvSpPr txBox="1"/>
          <p:nvPr>
            <p:ph idx="6" type="body"/>
          </p:nvPr>
        </p:nvSpPr>
        <p:spPr>
          <a:xfrm>
            <a:off x="2958088" y="3655323"/>
            <a:ext cx="2300473" cy="796817"/>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lt1"/>
              </a:buClr>
              <a:buSzPts val="1100"/>
              <a:buFont typeface="Arial"/>
              <a:buNone/>
              <a:defRPr b="0" i="0" sz="1100" u="none" cap="none" strike="noStrike">
                <a:solidFill>
                  <a:schemeClr val="lt1"/>
                </a:solidFill>
                <a:latin typeface="Trebuchet MS"/>
                <a:ea typeface="Trebuchet MS"/>
                <a:cs typeface="Trebuchet MS"/>
                <a:sym typeface="Trebuchet MS"/>
              </a:defRPr>
            </a:lvl1pPr>
            <a:lvl2pPr indent="-228600" lvl="1" marL="914400" marR="0" rtl="0" algn="l">
              <a:lnSpc>
                <a:spcPct val="90000"/>
              </a:lnSpc>
              <a:spcBef>
                <a:spcPts val="400"/>
              </a:spcBef>
              <a:spcAft>
                <a:spcPts val="0"/>
              </a:spcAft>
              <a:buClr>
                <a:schemeClr val="lt1"/>
              </a:buClr>
              <a:buSzPts val="900"/>
              <a:buFont typeface="Arial"/>
              <a:buNone/>
              <a:defRPr b="0" i="0" sz="900" u="none" cap="none" strike="noStrike">
                <a:solidFill>
                  <a:schemeClr val="lt1"/>
                </a:solidFill>
                <a:latin typeface="Trebuchet MS"/>
                <a:ea typeface="Trebuchet MS"/>
                <a:cs typeface="Trebuchet MS"/>
                <a:sym typeface="Trebuchet MS"/>
              </a:defRPr>
            </a:lvl2pPr>
            <a:lvl3pPr indent="-228600" lvl="2" marL="13716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3pPr>
            <a:lvl4pPr indent="-228600" lvl="3" marL="1828800" marR="0" rtl="0" algn="l">
              <a:lnSpc>
                <a:spcPct val="90000"/>
              </a:lnSpc>
              <a:spcBef>
                <a:spcPts val="400"/>
              </a:spcBef>
              <a:spcAft>
                <a:spcPts val="0"/>
              </a:spcAft>
              <a:buClr>
                <a:schemeClr val="lt1"/>
              </a:buClr>
              <a:buSzPts val="700"/>
              <a:buFont typeface="Arial"/>
              <a:buNone/>
              <a:defRPr b="0" i="0" sz="700" u="none" cap="none" strike="noStrike">
                <a:solidFill>
                  <a:schemeClr val="lt1"/>
                </a:solidFill>
                <a:latin typeface="Trebuchet MS"/>
                <a:ea typeface="Trebuchet MS"/>
                <a:cs typeface="Trebuchet MS"/>
                <a:sym typeface="Trebuchet MS"/>
              </a:defRPr>
            </a:lvl4pPr>
            <a:lvl5pPr indent="-228600" lvl="4" marL="2286000" marR="0" rtl="0" algn="l">
              <a:lnSpc>
                <a:spcPct val="90000"/>
              </a:lnSpc>
              <a:spcBef>
                <a:spcPts val="400"/>
              </a:spcBef>
              <a:spcAft>
                <a:spcPts val="0"/>
              </a:spcAft>
              <a:buClr>
                <a:schemeClr val="lt1"/>
              </a:buClr>
              <a:buSzPts val="700"/>
              <a:buFont typeface="Arial"/>
              <a:buNone/>
              <a:defRPr b="0" i="0" sz="700" u="none" cap="none" strike="noStrike">
                <a:solidFill>
                  <a:schemeClr val="lt1"/>
                </a:solidFill>
                <a:latin typeface="Trebuchet MS"/>
                <a:ea typeface="Trebuchet MS"/>
                <a:cs typeface="Trebuchet MS"/>
                <a:sym typeface="Trebuchet MS"/>
              </a:defRPr>
            </a:lvl5pPr>
            <a:lvl6pPr indent="-228600" lvl="5" marL="2743200" marR="0" rtl="0" algn="l">
              <a:lnSpc>
                <a:spcPct val="90000"/>
              </a:lnSpc>
              <a:spcBef>
                <a:spcPts val="400"/>
              </a:spcBef>
              <a:spcAft>
                <a:spcPts val="0"/>
              </a:spcAft>
              <a:buClr>
                <a:schemeClr val="lt1"/>
              </a:buClr>
              <a:buSzPts val="700"/>
              <a:buFont typeface="Arial"/>
              <a:buNone/>
              <a:defRPr b="0" i="0" sz="700" u="none" cap="none" strike="noStrike">
                <a:solidFill>
                  <a:schemeClr val="lt1"/>
                </a:solidFill>
                <a:latin typeface="Trebuchet MS"/>
                <a:ea typeface="Trebuchet MS"/>
                <a:cs typeface="Trebuchet MS"/>
                <a:sym typeface="Trebuchet MS"/>
              </a:defRPr>
            </a:lvl6pPr>
            <a:lvl7pPr indent="-228600" lvl="6" marL="3200400" marR="0" rtl="0" algn="l">
              <a:lnSpc>
                <a:spcPct val="90000"/>
              </a:lnSpc>
              <a:spcBef>
                <a:spcPts val="400"/>
              </a:spcBef>
              <a:spcAft>
                <a:spcPts val="0"/>
              </a:spcAft>
              <a:buClr>
                <a:schemeClr val="lt1"/>
              </a:buClr>
              <a:buSzPts val="700"/>
              <a:buFont typeface="Arial"/>
              <a:buNone/>
              <a:defRPr b="0" i="0" sz="700" u="none" cap="none" strike="noStrike">
                <a:solidFill>
                  <a:schemeClr val="lt1"/>
                </a:solidFill>
                <a:latin typeface="Trebuchet MS"/>
                <a:ea typeface="Trebuchet MS"/>
                <a:cs typeface="Trebuchet MS"/>
                <a:sym typeface="Trebuchet MS"/>
              </a:defRPr>
            </a:lvl7pPr>
            <a:lvl8pPr indent="-228600" lvl="7" marL="3657600" marR="0" rtl="0" algn="l">
              <a:lnSpc>
                <a:spcPct val="90000"/>
              </a:lnSpc>
              <a:spcBef>
                <a:spcPts val="400"/>
              </a:spcBef>
              <a:spcAft>
                <a:spcPts val="0"/>
              </a:spcAft>
              <a:buClr>
                <a:schemeClr val="lt1"/>
              </a:buClr>
              <a:buSzPts val="700"/>
              <a:buFont typeface="Arial"/>
              <a:buNone/>
              <a:defRPr b="0" i="0" sz="700" u="none" cap="none" strike="noStrike">
                <a:solidFill>
                  <a:schemeClr val="lt1"/>
                </a:solidFill>
                <a:latin typeface="Trebuchet MS"/>
                <a:ea typeface="Trebuchet MS"/>
                <a:cs typeface="Trebuchet MS"/>
                <a:sym typeface="Trebuchet MS"/>
              </a:defRPr>
            </a:lvl8pPr>
            <a:lvl9pPr indent="-228600" lvl="8" marL="4114800" marR="0" rtl="0" algn="l">
              <a:lnSpc>
                <a:spcPct val="90000"/>
              </a:lnSpc>
              <a:spcBef>
                <a:spcPts val="400"/>
              </a:spcBef>
              <a:spcAft>
                <a:spcPts val="0"/>
              </a:spcAft>
              <a:buClr>
                <a:schemeClr val="lt1"/>
              </a:buClr>
              <a:buSzPts val="700"/>
              <a:buFont typeface="Arial"/>
              <a:buNone/>
              <a:defRPr b="0" i="0" sz="700" u="none" cap="none" strike="noStrike">
                <a:solidFill>
                  <a:schemeClr val="lt1"/>
                </a:solidFill>
                <a:latin typeface="Trebuchet MS"/>
                <a:ea typeface="Trebuchet MS"/>
                <a:cs typeface="Trebuchet MS"/>
                <a:sym typeface="Trebuchet MS"/>
              </a:defRPr>
            </a:lvl9pPr>
          </a:lstStyle>
          <a:p/>
        </p:txBody>
      </p:sp>
      <p:sp>
        <p:nvSpPr>
          <p:cNvPr id="219" name="Google Shape;219;p28"/>
          <p:cNvSpPr txBox="1"/>
          <p:nvPr>
            <p:ph idx="7" type="body"/>
          </p:nvPr>
        </p:nvSpPr>
        <p:spPr>
          <a:xfrm>
            <a:off x="5423009" y="3223127"/>
            <a:ext cx="2297629" cy="432197"/>
          </a:xfrm>
          <a:prstGeom prst="rect">
            <a:avLst/>
          </a:prstGeom>
          <a:noFill/>
          <a:ln>
            <a:noFill/>
          </a:ln>
        </p:spPr>
        <p:txBody>
          <a:bodyPr anchorCtr="0" anchor="b" bIns="34275" lIns="68575" spcFirstLastPara="1" rIns="68575" wrap="square" tIns="34275">
            <a:noAutofit/>
          </a:bodyPr>
          <a:lstStyle>
            <a:lvl1pPr indent="-228600" lvl="0" marL="457200" marR="0" rtl="0" algn="l">
              <a:lnSpc>
                <a:spcPct val="90000"/>
              </a:lnSpc>
              <a:spcBef>
                <a:spcPts val="800"/>
              </a:spcBef>
              <a:spcAft>
                <a:spcPts val="0"/>
              </a:spcAft>
              <a:buClr>
                <a:schemeClr val="lt1"/>
              </a:buClr>
              <a:buSzPts val="1800"/>
              <a:buFont typeface="Arial"/>
              <a:buNone/>
              <a:defRPr b="0" i="0" sz="1800" u="none" cap="none" strike="noStrike">
                <a:solidFill>
                  <a:schemeClr val="lt1"/>
                </a:solidFill>
                <a:latin typeface="Trebuchet MS"/>
                <a:ea typeface="Trebuchet MS"/>
                <a:cs typeface="Trebuchet MS"/>
                <a:sym typeface="Trebuchet MS"/>
              </a:defRPr>
            </a:lvl1pPr>
            <a:lvl2pPr indent="-228600" lvl="1" marL="914400" marR="0" rtl="0" algn="l">
              <a:lnSpc>
                <a:spcPct val="90000"/>
              </a:lnSpc>
              <a:spcBef>
                <a:spcPts val="400"/>
              </a:spcBef>
              <a:spcAft>
                <a:spcPts val="0"/>
              </a:spcAft>
              <a:buClr>
                <a:schemeClr val="lt1"/>
              </a:buClr>
              <a:buSzPts val="1500"/>
              <a:buFont typeface="Arial"/>
              <a:buNone/>
              <a:defRPr b="1" i="0" sz="1500" u="none" cap="none" strike="noStrike">
                <a:solidFill>
                  <a:schemeClr val="lt1"/>
                </a:solidFill>
                <a:latin typeface="Trebuchet MS"/>
                <a:ea typeface="Trebuchet MS"/>
                <a:cs typeface="Trebuchet MS"/>
                <a:sym typeface="Trebuchet MS"/>
              </a:defRPr>
            </a:lvl2pPr>
            <a:lvl3pPr indent="-228600" lvl="2" marL="1371600" marR="0" rtl="0" algn="l">
              <a:lnSpc>
                <a:spcPct val="90000"/>
              </a:lnSpc>
              <a:spcBef>
                <a:spcPts val="400"/>
              </a:spcBef>
              <a:spcAft>
                <a:spcPts val="0"/>
              </a:spcAft>
              <a:buClr>
                <a:schemeClr val="lt1"/>
              </a:buClr>
              <a:buSzPts val="1400"/>
              <a:buFont typeface="Arial"/>
              <a:buNone/>
              <a:defRPr b="1" i="0" sz="1400" u="none" cap="none" strike="noStrike">
                <a:solidFill>
                  <a:schemeClr val="lt1"/>
                </a:solidFill>
                <a:latin typeface="Trebuchet MS"/>
                <a:ea typeface="Trebuchet MS"/>
                <a:cs typeface="Trebuchet MS"/>
                <a:sym typeface="Trebuchet MS"/>
              </a:defRPr>
            </a:lvl3pPr>
            <a:lvl4pPr indent="-228600" lvl="3" marL="18288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4pPr>
            <a:lvl5pPr indent="-228600" lvl="4" marL="22860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5pPr>
            <a:lvl6pPr indent="-228600" lvl="5" marL="27432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6pPr>
            <a:lvl7pPr indent="-228600" lvl="6" marL="32004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7pPr>
            <a:lvl8pPr indent="-228600" lvl="7" marL="36576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8pPr>
            <a:lvl9pPr indent="-228600" lvl="8" marL="4114800" marR="0" rtl="0" algn="l">
              <a:lnSpc>
                <a:spcPct val="90000"/>
              </a:lnSpc>
              <a:spcBef>
                <a:spcPts val="400"/>
              </a:spcBef>
              <a:spcAft>
                <a:spcPts val="0"/>
              </a:spcAft>
              <a:buClr>
                <a:schemeClr val="lt1"/>
              </a:buClr>
              <a:buSzPts val="1200"/>
              <a:buFont typeface="Arial"/>
              <a:buNone/>
              <a:defRPr b="1" i="0" sz="1200" u="none" cap="none" strike="noStrike">
                <a:solidFill>
                  <a:schemeClr val="lt1"/>
                </a:solidFill>
                <a:latin typeface="Trebuchet MS"/>
                <a:ea typeface="Trebuchet MS"/>
                <a:cs typeface="Trebuchet MS"/>
                <a:sym typeface="Trebuchet MS"/>
              </a:defRPr>
            </a:lvl9pPr>
          </a:lstStyle>
          <a:p/>
        </p:txBody>
      </p:sp>
      <p:sp>
        <p:nvSpPr>
          <p:cNvPr id="220" name="Google Shape;220;p28"/>
          <p:cNvSpPr/>
          <p:nvPr>
            <p:ph idx="8" type="pic"/>
          </p:nvPr>
        </p:nvSpPr>
        <p:spPr>
          <a:xfrm>
            <a:off x="5423008" y="1752655"/>
            <a:ext cx="2297629" cy="1143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1pPr>
            <a:lvl2pPr lvl="1"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2pPr>
            <a:lvl3pPr lvl="2"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3pPr>
            <a:lvl4pPr lvl="3"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4pPr>
            <a:lvl5pPr lvl="4"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5pPr>
            <a:lvl6pPr lvl="5"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6pPr>
            <a:lvl7pPr lvl="6"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7pPr>
            <a:lvl8pPr lvl="7"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8pPr>
            <a:lvl9pPr lvl="8" marR="0" rtl="0" algn="l">
              <a:lnSpc>
                <a:spcPct val="90000"/>
              </a:lnSpc>
              <a:spcBef>
                <a:spcPts val="400"/>
              </a:spcBef>
              <a:spcAft>
                <a:spcPts val="0"/>
              </a:spcAft>
              <a:buClr>
                <a:schemeClr val="lt1"/>
              </a:buClr>
              <a:buSzPts val="1200"/>
              <a:buFont typeface="Arial"/>
              <a:buNone/>
              <a:defRPr b="0" i="0" sz="1200" u="none" cap="none" strike="noStrike">
                <a:solidFill>
                  <a:schemeClr val="lt1"/>
                </a:solidFill>
                <a:latin typeface="Trebuchet MS"/>
                <a:ea typeface="Trebuchet MS"/>
                <a:cs typeface="Trebuchet MS"/>
                <a:sym typeface="Trebuchet MS"/>
              </a:defRPr>
            </a:lvl9pPr>
          </a:lstStyle>
          <a:p/>
        </p:txBody>
      </p:sp>
      <p:sp>
        <p:nvSpPr>
          <p:cNvPr id="221" name="Google Shape;221;p28"/>
          <p:cNvSpPr txBox="1"/>
          <p:nvPr>
            <p:ph idx="9" type="body"/>
          </p:nvPr>
        </p:nvSpPr>
        <p:spPr>
          <a:xfrm>
            <a:off x="5422915" y="3655322"/>
            <a:ext cx="2300672" cy="796817"/>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lt1"/>
              </a:buClr>
              <a:buSzPts val="1100"/>
              <a:buFont typeface="Arial"/>
              <a:buNone/>
              <a:defRPr b="0" i="0" sz="1100" u="none" cap="none" strike="noStrike">
                <a:solidFill>
                  <a:schemeClr val="lt1"/>
                </a:solidFill>
                <a:latin typeface="Trebuchet MS"/>
                <a:ea typeface="Trebuchet MS"/>
                <a:cs typeface="Trebuchet MS"/>
                <a:sym typeface="Trebuchet MS"/>
              </a:defRPr>
            </a:lvl1pPr>
            <a:lvl2pPr indent="-228600" lvl="1" marL="914400" marR="0" rtl="0" algn="l">
              <a:lnSpc>
                <a:spcPct val="90000"/>
              </a:lnSpc>
              <a:spcBef>
                <a:spcPts val="400"/>
              </a:spcBef>
              <a:spcAft>
                <a:spcPts val="0"/>
              </a:spcAft>
              <a:buClr>
                <a:schemeClr val="lt1"/>
              </a:buClr>
              <a:buSzPts val="900"/>
              <a:buFont typeface="Arial"/>
              <a:buNone/>
              <a:defRPr b="0" i="0" sz="900" u="none" cap="none" strike="noStrike">
                <a:solidFill>
                  <a:schemeClr val="lt1"/>
                </a:solidFill>
                <a:latin typeface="Trebuchet MS"/>
                <a:ea typeface="Trebuchet MS"/>
                <a:cs typeface="Trebuchet MS"/>
                <a:sym typeface="Trebuchet MS"/>
              </a:defRPr>
            </a:lvl2pPr>
            <a:lvl3pPr indent="-228600" lvl="2" marL="1371600" marR="0" rtl="0" algn="l">
              <a:lnSpc>
                <a:spcPct val="90000"/>
              </a:lnSpc>
              <a:spcBef>
                <a:spcPts val="400"/>
              </a:spcBef>
              <a:spcAft>
                <a:spcPts val="0"/>
              </a:spcAft>
              <a:buClr>
                <a:schemeClr val="lt1"/>
              </a:buClr>
              <a:buSzPts val="800"/>
              <a:buFont typeface="Arial"/>
              <a:buNone/>
              <a:defRPr b="0" i="0" sz="800" u="none" cap="none" strike="noStrike">
                <a:solidFill>
                  <a:schemeClr val="lt1"/>
                </a:solidFill>
                <a:latin typeface="Trebuchet MS"/>
                <a:ea typeface="Trebuchet MS"/>
                <a:cs typeface="Trebuchet MS"/>
                <a:sym typeface="Trebuchet MS"/>
              </a:defRPr>
            </a:lvl3pPr>
            <a:lvl4pPr indent="-228600" lvl="3" marL="1828800" marR="0" rtl="0" algn="l">
              <a:lnSpc>
                <a:spcPct val="90000"/>
              </a:lnSpc>
              <a:spcBef>
                <a:spcPts val="400"/>
              </a:spcBef>
              <a:spcAft>
                <a:spcPts val="0"/>
              </a:spcAft>
              <a:buClr>
                <a:schemeClr val="lt1"/>
              </a:buClr>
              <a:buSzPts val="700"/>
              <a:buFont typeface="Arial"/>
              <a:buNone/>
              <a:defRPr b="0" i="0" sz="700" u="none" cap="none" strike="noStrike">
                <a:solidFill>
                  <a:schemeClr val="lt1"/>
                </a:solidFill>
                <a:latin typeface="Trebuchet MS"/>
                <a:ea typeface="Trebuchet MS"/>
                <a:cs typeface="Trebuchet MS"/>
                <a:sym typeface="Trebuchet MS"/>
              </a:defRPr>
            </a:lvl4pPr>
            <a:lvl5pPr indent="-228600" lvl="4" marL="2286000" marR="0" rtl="0" algn="l">
              <a:lnSpc>
                <a:spcPct val="90000"/>
              </a:lnSpc>
              <a:spcBef>
                <a:spcPts val="400"/>
              </a:spcBef>
              <a:spcAft>
                <a:spcPts val="0"/>
              </a:spcAft>
              <a:buClr>
                <a:schemeClr val="lt1"/>
              </a:buClr>
              <a:buSzPts val="700"/>
              <a:buFont typeface="Arial"/>
              <a:buNone/>
              <a:defRPr b="0" i="0" sz="700" u="none" cap="none" strike="noStrike">
                <a:solidFill>
                  <a:schemeClr val="lt1"/>
                </a:solidFill>
                <a:latin typeface="Trebuchet MS"/>
                <a:ea typeface="Trebuchet MS"/>
                <a:cs typeface="Trebuchet MS"/>
                <a:sym typeface="Trebuchet MS"/>
              </a:defRPr>
            </a:lvl5pPr>
            <a:lvl6pPr indent="-228600" lvl="5" marL="2743200" marR="0" rtl="0" algn="l">
              <a:lnSpc>
                <a:spcPct val="90000"/>
              </a:lnSpc>
              <a:spcBef>
                <a:spcPts val="400"/>
              </a:spcBef>
              <a:spcAft>
                <a:spcPts val="0"/>
              </a:spcAft>
              <a:buClr>
                <a:schemeClr val="lt1"/>
              </a:buClr>
              <a:buSzPts val="700"/>
              <a:buFont typeface="Arial"/>
              <a:buNone/>
              <a:defRPr b="0" i="0" sz="700" u="none" cap="none" strike="noStrike">
                <a:solidFill>
                  <a:schemeClr val="lt1"/>
                </a:solidFill>
                <a:latin typeface="Trebuchet MS"/>
                <a:ea typeface="Trebuchet MS"/>
                <a:cs typeface="Trebuchet MS"/>
                <a:sym typeface="Trebuchet MS"/>
              </a:defRPr>
            </a:lvl6pPr>
            <a:lvl7pPr indent="-228600" lvl="6" marL="3200400" marR="0" rtl="0" algn="l">
              <a:lnSpc>
                <a:spcPct val="90000"/>
              </a:lnSpc>
              <a:spcBef>
                <a:spcPts val="400"/>
              </a:spcBef>
              <a:spcAft>
                <a:spcPts val="0"/>
              </a:spcAft>
              <a:buClr>
                <a:schemeClr val="lt1"/>
              </a:buClr>
              <a:buSzPts val="700"/>
              <a:buFont typeface="Arial"/>
              <a:buNone/>
              <a:defRPr b="0" i="0" sz="700" u="none" cap="none" strike="noStrike">
                <a:solidFill>
                  <a:schemeClr val="lt1"/>
                </a:solidFill>
                <a:latin typeface="Trebuchet MS"/>
                <a:ea typeface="Trebuchet MS"/>
                <a:cs typeface="Trebuchet MS"/>
                <a:sym typeface="Trebuchet MS"/>
              </a:defRPr>
            </a:lvl7pPr>
            <a:lvl8pPr indent="-228600" lvl="7" marL="3657600" marR="0" rtl="0" algn="l">
              <a:lnSpc>
                <a:spcPct val="90000"/>
              </a:lnSpc>
              <a:spcBef>
                <a:spcPts val="400"/>
              </a:spcBef>
              <a:spcAft>
                <a:spcPts val="0"/>
              </a:spcAft>
              <a:buClr>
                <a:schemeClr val="lt1"/>
              </a:buClr>
              <a:buSzPts val="700"/>
              <a:buFont typeface="Arial"/>
              <a:buNone/>
              <a:defRPr b="0" i="0" sz="700" u="none" cap="none" strike="noStrike">
                <a:solidFill>
                  <a:schemeClr val="lt1"/>
                </a:solidFill>
                <a:latin typeface="Trebuchet MS"/>
                <a:ea typeface="Trebuchet MS"/>
                <a:cs typeface="Trebuchet MS"/>
                <a:sym typeface="Trebuchet MS"/>
              </a:defRPr>
            </a:lvl8pPr>
            <a:lvl9pPr indent="-228600" lvl="8" marL="4114800" marR="0" rtl="0" algn="l">
              <a:lnSpc>
                <a:spcPct val="90000"/>
              </a:lnSpc>
              <a:spcBef>
                <a:spcPts val="400"/>
              </a:spcBef>
              <a:spcAft>
                <a:spcPts val="0"/>
              </a:spcAft>
              <a:buClr>
                <a:schemeClr val="lt1"/>
              </a:buClr>
              <a:buSzPts val="700"/>
              <a:buFont typeface="Arial"/>
              <a:buNone/>
              <a:defRPr b="0" i="0" sz="700" u="none" cap="none" strike="noStrike">
                <a:solidFill>
                  <a:schemeClr val="lt1"/>
                </a:solidFill>
                <a:latin typeface="Trebuchet MS"/>
                <a:ea typeface="Trebuchet MS"/>
                <a:cs typeface="Trebuchet MS"/>
                <a:sym typeface="Trebuchet MS"/>
              </a:defRPr>
            </a:lvl9pPr>
          </a:lstStyle>
          <a:p/>
        </p:txBody>
      </p:sp>
      <p:sp>
        <p:nvSpPr>
          <p:cNvPr id="222" name="Google Shape;222;p28"/>
          <p:cNvSpPr txBox="1"/>
          <p:nvPr>
            <p:ph idx="10" type="dt"/>
          </p:nvPr>
        </p:nvSpPr>
        <p:spPr>
          <a:xfrm>
            <a:off x="5663236" y="4452140"/>
            <a:ext cx="2057400"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8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223" name="Google Shape;223;p28"/>
          <p:cNvSpPr txBox="1"/>
          <p:nvPr>
            <p:ph idx="11" type="ftr"/>
          </p:nvPr>
        </p:nvSpPr>
        <p:spPr>
          <a:xfrm>
            <a:off x="510241" y="4452141"/>
            <a:ext cx="5152995"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8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224" name="Google Shape;224;p28"/>
          <p:cNvSpPr txBox="1"/>
          <p:nvPr>
            <p:ph idx="12" type="sldNum"/>
          </p:nvPr>
        </p:nvSpPr>
        <p:spPr>
          <a:xfrm>
            <a:off x="8047091" y="564920"/>
            <a:ext cx="865613" cy="818092"/>
          </a:xfrm>
          <a:prstGeom prst="rect">
            <a:avLst/>
          </a:prstGeom>
          <a:noFill/>
          <a:ln>
            <a:noFill/>
          </a:ln>
        </p:spPr>
        <p:txBody>
          <a:bodyPr anchorCtr="0" anchor="ctr" bIns="34275" lIns="68575" spcFirstLastPara="1" rIns="68575" wrap="square" tIns="34275">
            <a:noAutofit/>
          </a:bodyPr>
          <a:lstStyle>
            <a:lvl1pPr indent="0" lvl="0" marL="0" marR="0" rtl="0" algn="l">
              <a:spcBef>
                <a:spcPts val="0"/>
              </a:spcBef>
              <a:buNone/>
              <a:defRPr sz="2700">
                <a:solidFill>
                  <a:schemeClr val="lt1"/>
                </a:solidFill>
                <a:latin typeface="Trebuchet MS"/>
                <a:ea typeface="Trebuchet MS"/>
                <a:cs typeface="Trebuchet MS"/>
                <a:sym typeface="Trebuchet MS"/>
              </a:defRPr>
            </a:lvl1pPr>
            <a:lvl2pPr indent="0" lvl="1" marL="0" marR="0" rtl="0" algn="l">
              <a:spcBef>
                <a:spcPts val="0"/>
              </a:spcBef>
              <a:buNone/>
              <a:defRPr sz="2700">
                <a:solidFill>
                  <a:schemeClr val="lt1"/>
                </a:solidFill>
                <a:latin typeface="Trebuchet MS"/>
                <a:ea typeface="Trebuchet MS"/>
                <a:cs typeface="Trebuchet MS"/>
                <a:sym typeface="Trebuchet MS"/>
              </a:defRPr>
            </a:lvl2pPr>
            <a:lvl3pPr indent="0" lvl="2" marL="0" marR="0" rtl="0" algn="l">
              <a:spcBef>
                <a:spcPts val="0"/>
              </a:spcBef>
              <a:buNone/>
              <a:defRPr sz="2700">
                <a:solidFill>
                  <a:schemeClr val="lt1"/>
                </a:solidFill>
                <a:latin typeface="Trebuchet MS"/>
                <a:ea typeface="Trebuchet MS"/>
                <a:cs typeface="Trebuchet MS"/>
                <a:sym typeface="Trebuchet MS"/>
              </a:defRPr>
            </a:lvl3pPr>
            <a:lvl4pPr indent="0" lvl="3" marL="0" marR="0" rtl="0" algn="l">
              <a:spcBef>
                <a:spcPts val="0"/>
              </a:spcBef>
              <a:buNone/>
              <a:defRPr sz="2700">
                <a:solidFill>
                  <a:schemeClr val="lt1"/>
                </a:solidFill>
                <a:latin typeface="Trebuchet MS"/>
                <a:ea typeface="Trebuchet MS"/>
                <a:cs typeface="Trebuchet MS"/>
                <a:sym typeface="Trebuchet MS"/>
              </a:defRPr>
            </a:lvl4pPr>
            <a:lvl5pPr indent="0" lvl="4" marL="0" marR="0" rtl="0" algn="l">
              <a:spcBef>
                <a:spcPts val="0"/>
              </a:spcBef>
              <a:buNone/>
              <a:defRPr sz="2700">
                <a:solidFill>
                  <a:schemeClr val="lt1"/>
                </a:solidFill>
                <a:latin typeface="Trebuchet MS"/>
                <a:ea typeface="Trebuchet MS"/>
                <a:cs typeface="Trebuchet MS"/>
                <a:sym typeface="Trebuchet MS"/>
              </a:defRPr>
            </a:lvl5pPr>
            <a:lvl6pPr indent="0" lvl="5" marL="0" marR="0" rtl="0" algn="l">
              <a:spcBef>
                <a:spcPts val="0"/>
              </a:spcBef>
              <a:buNone/>
              <a:defRPr sz="2700">
                <a:solidFill>
                  <a:schemeClr val="lt1"/>
                </a:solidFill>
                <a:latin typeface="Trebuchet MS"/>
                <a:ea typeface="Trebuchet MS"/>
                <a:cs typeface="Trebuchet MS"/>
                <a:sym typeface="Trebuchet MS"/>
              </a:defRPr>
            </a:lvl6pPr>
            <a:lvl7pPr indent="0" lvl="6" marL="0" marR="0" rtl="0" algn="l">
              <a:spcBef>
                <a:spcPts val="0"/>
              </a:spcBef>
              <a:buNone/>
              <a:defRPr sz="2700">
                <a:solidFill>
                  <a:schemeClr val="lt1"/>
                </a:solidFill>
                <a:latin typeface="Trebuchet MS"/>
                <a:ea typeface="Trebuchet MS"/>
                <a:cs typeface="Trebuchet MS"/>
                <a:sym typeface="Trebuchet MS"/>
              </a:defRPr>
            </a:lvl7pPr>
            <a:lvl8pPr indent="0" lvl="7" marL="0" marR="0" rtl="0" algn="l">
              <a:spcBef>
                <a:spcPts val="0"/>
              </a:spcBef>
              <a:buNone/>
              <a:defRPr sz="2700">
                <a:solidFill>
                  <a:schemeClr val="lt1"/>
                </a:solidFill>
                <a:latin typeface="Trebuchet MS"/>
                <a:ea typeface="Trebuchet MS"/>
                <a:cs typeface="Trebuchet MS"/>
                <a:sym typeface="Trebuchet MS"/>
              </a:defRPr>
            </a:lvl8pPr>
            <a:lvl9pPr indent="0" lvl="8" marL="0" marR="0" rtl="0" algn="l">
              <a:spcBef>
                <a:spcPts val="0"/>
              </a:spcBef>
              <a:buNone/>
              <a:defRPr sz="2700">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і вертикальний текст" type="vertTx">
  <p:cSld name="VERTICAL_TEXT">
    <p:spTree>
      <p:nvGrpSpPr>
        <p:cNvPr id="225" name="Shape 225"/>
        <p:cNvGrpSpPr/>
        <p:nvPr/>
      </p:nvGrpSpPr>
      <p:grpSpPr>
        <a:xfrm>
          <a:off x="0" y="0"/>
          <a:ext cx="0" cy="0"/>
          <a:chOff x="0" y="0"/>
          <a:chExt cx="0" cy="0"/>
        </a:xfrm>
      </p:grpSpPr>
      <p:pic>
        <p:nvPicPr>
          <p:cNvPr descr="HD-ShadowLong.png" id="226" name="Google Shape;226;p29"/>
          <p:cNvPicPr preferRelativeResize="0"/>
          <p:nvPr/>
        </p:nvPicPr>
        <p:blipFill rotWithShape="1">
          <a:blip r:embed="rId2">
            <a:alphaModFix/>
          </a:blip>
          <a:srcRect b="0" l="0" r="0" t="0"/>
          <a:stretch/>
        </p:blipFill>
        <p:spPr>
          <a:xfrm>
            <a:off x="1" y="1477680"/>
            <a:ext cx="7828359" cy="240873"/>
          </a:xfrm>
          <a:prstGeom prst="rect">
            <a:avLst/>
          </a:prstGeom>
          <a:noFill/>
          <a:ln>
            <a:noFill/>
          </a:ln>
        </p:spPr>
      </p:pic>
      <p:pic>
        <p:nvPicPr>
          <p:cNvPr descr="HD-ShadowShort.png" id="227" name="Google Shape;227;p29"/>
          <p:cNvPicPr preferRelativeResize="0"/>
          <p:nvPr/>
        </p:nvPicPr>
        <p:blipFill rotWithShape="1">
          <a:blip r:embed="rId3">
            <a:alphaModFix/>
          </a:blip>
          <a:srcRect b="0" l="0" r="0" t="0"/>
          <a:stretch/>
        </p:blipFill>
        <p:spPr>
          <a:xfrm>
            <a:off x="7939369" y="1478425"/>
            <a:ext cx="1202248" cy="108203"/>
          </a:xfrm>
          <a:prstGeom prst="rect">
            <a:avLst/>
          </a:prstGeom>
          <a:noFill/>
          <a:ln>
            <a:noFill/>
          </a:ln>
        </p:spPr>
      </p:pic>
      <p:sp>
        <p:nvSpPr>
          <p:cNvPr id="228" name="Google Shape;228;p29"/>
          <p:cNvSpPr/>
          <p:nvPr/>
        </p:nvSpPr>
        <p:spPr>
          <a:xfrm>
            <a:off x="0" y="457200"/>
            <a:ext cx="7828359" cy="1026149"/>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9" name="Google Shape;229;p29"/>
          <p:cNvSpPr/>
          <p:nvPr/>
        </p:nvSpPr>
        <p:spPr>
          <a:xfrm>
            <a:off x="7939371" y="457200"/>
            <a:ext cx="1202248" cy="1026149"/>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0" name="Google Shape;230;p29"/>
          <p:cNvSpPr txBox="1"/>
          <p:nvPr>
            <p:ph type="title"/>
          </p:nvPr>
        </p:nvSpPr>
        <p:spPr>
          <a:xfrm>
            <a:off x="510241" y="564921"/>
            <a:ext cx="7210396" cy="810704"/>
          </a:xfrm>
          <a:prstGeom prst="rect">
            <a:avLst/>
          </a:prstGeom>
          <a:noFill/>
          <a:ln>
            <a:noFill/>
          </a:ln>
        </p:spPr>
        <p:txBody>
          <a:bodyPr anchorCtr="0" anchor="ctr" bIns="34275" lIns="68575" spcFirstLastPara="1" rIns="68575" wrap="square" tIns="34275">
            <a:noAutofit/>
          </a:bodyPr>
          <a:lstStyle>
            <a:lvl1pPr lvl="0" marR="0" rtl="0" algn="r">
              <a:lnSpc>
                <a:spcPct val="9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31" name="Google Shape;231;p29"/>
          <p:cNvSpPr txBox="1"/>
          <p:nvPr>
            <p:ph idx="1" type="body"/>
          </p:nvPr>
        </p:nvSpPr>
        <p:spPr>
          <a:xfrm rot="5400000">
            <a:off x="2765695" y="-502800"/>
            <a:ext cx="2699487" cy="7210396"/>
          </a:xfrm>
          <a:prstGeom prst="rect">
            <a:avLst/>
          </a:prstGeom>
          <a:noFill/>
          <a:ln>
            <a:noFill/>
          </a:ln>
        </p:spPr>
        <p:txBody>
          <a:bodyPr anchorCtr="0" anchor="t" bIns="34275" lIns="68575" spcFirstLastPara="1" rIns="68575" wrap="square" tIns="34275">
            <a:noAutofit/>
          </a:bodyPr>
          <a:lstStyle>
            <a:lvl1pPr indent="-342900" lvl="0" marL="457200" marR="0" rtl="0" algn="l">
              <a:lnSpc>
                <a:spcPct val="90000"/>
              </a:lnSpc>
              <a:spcBef>
                <a:spcPts val="8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1pPr>
            <a:lvl2pPr indent="-323850" lvl="1" marL="914400"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Trebuchet MS"/>
                <a:ea typeface="Trebuchet MS"/>
                <a:cs typeface="Trebuchet MS"/>
                <a:sym typeface="Trebuchet MS"/>
              </a:defRPr>
            </a:lvl2pPr>
            <a:lvl3pPr indent="-317500" lvl="2" marL="13716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3pPr>
            <a:lvl4pPr indent="-304800" lvl="3" marL="1828800" marR="0" rtl="0" algn="l">
              <a:lnSpc>
                <a:spcPct val="90000"/>
              </a:lnSpc>
              <a:spcBef>
                <a:spcPts val="400"/>
              </a:spcBef>
              <a:spcAft>
                <a:spcPts val="0"/>
              </a:spcAft>
              <a:buClr>
                <a:schemeClr val="lt1"/>
              </a:buClr>
              <a:buSzPts val="1200"/>
              <a:buFont typeface="Arial"/>
              <a:buChar char="•"/>
              <a:defRPr b="0" i="0" sz="1200" u="none" cap="none" strike="noStrike">
                <a:solidFill>
                  <a:schemeClr val="lt1"/>
                </a:solidFill>
                <a:latin typeface="Trebuchet MS"/>
                <a:ea typeface="Trebuchet MS"/>
                <a:cs typeface="Trebuchet MS"/>
                <a:sym typeface="Trebuchet MS"/>
              </a:defRPr>
            </a:lvl4pPr>
            <a:lvl5pPr indent="-304800" lvl="4" marL="2286000" marR="0" rtl="0" algn="l">
              <a:lnSpc>
                <a:spcPct val="90000"/>
              </a:lnSpc>
              <a:spcBef>
                <a:spcPts val="400"/>
              </a:spcBef>
              <a:spcAft>
                <a:spcPts val="0"/>
              </a:spcAft>
              <a:buClr>
                <a:schemeClr val="lt1"/>
              </a:buClr>
              <a:buSzPts val="1200"/>
              <a:buFont typeface="Arial"/>
              <a:buChar char="•"/>
              <a:defRPr b="0" i="0" sz="1200" u="none" cap="none" strike="noStrike">
                <a:solidFill>
                  <a:schemeClr val="lt1"/>
                </a:solidFill>
                <a:latin typeface="Trebuchet MS"/>
                <a:ea typeface="Trebuchet MS"/>
                <a:cs typeface="Trebuchet MS"/>
                <a:sym typeface="Trebuchet MS"/>
              </a:defRPr>
            </a:lvl5pPr>
            <a:lvl6pPr indent="-298450" lvl="5" marL="2743200" marR="0" rtl="0" algn="l">
              <a:lnSpc>
                <a:spcPct val="90000"/>
              </a:lnSpc>
              <a:spcBef>
                <a:spcPts val="400"/>
              </a:spcBef>
              <a:spcAft>
                <a:spcPts val="0"/>
              </a:spcAft>
              <a:buClr>
                <a:schemeClr val="lt1"/>
              </a:buClr>
              <a:buSzPts val="1100"/>
              <a:buFont typeface="Arial"/>
              <a:buChar char="•"/>
              <a:defRPr b="0" i="0" sz="1100" u="none" cap="none" strike="noStrike">
                <a:solidFill>
                  <a:schemeClr val="lt1"/>
                </a:solidFill>
                <a:latin typeface="Trebuchet MS"/>
                <a:ea typeface="Trebuchet MS"/>
                <a:cs typeface="Trebuchet MS"/>
                <a:sym typeface="Trebuchet MS"/>
              </a:defRPr>
            </a:lvl6pPr>
            <a:lvl7pPr indent="-298450" lvl="6" marL="3200400" marR="0" rtl="0" algn="l">
              <a:lnSpc>
                <a:spcPct val="90000"/>
              </a:lnSpc>
              <a:spcBef>
                <a:spcPts val="400"/>
              </a:spcBef>
              <a:spcAft>
                <a:spcPts val="0"/>
              </a:spcAft>
              <a:buClr>
                <a:schemeClr val="lt1"/>
              </a:buClr>
              <a:buSzPts val="1100"/>
              <a:buFont typeface="Arial"/>
              <a:buChar char="•"/>
              <a:defRPr b="0" i="0" sz="1100" u="none" cap="none" strike="noStrike">
                <a:solidFill>
                  <a:schemeClr val="lt1"/>
                </a:solidFill>
                <a:latin typeface="Trebuchet MS"/>
                <a:ea typeface="Trebuchet MS"/>
                <a:cs typeface="Trebuchet MS"/>
                <a:sym typeface="Trebuchet MS"/>
              </a:defRPr>
            </a:lvl7pPr>
            <a:lvl8pPr indent="-298450" lvl="7" marL="3657600" marR="0" rtl="0" algn="l">
              <a:lnSpc>
                <a:spcPct val="90000"/>
              </a:lnSpc>
              <a:spcBef>
                <a:spcPts val="400"/>
              </a:spcBef>
              <a:spcAft>
                <a:spcPts val="0"/>
              </a:spcAft>
              <a:buClr>
                <a:schemeClr val="lt1"/>
              </a:buClr>
              <a:buSzPts val="1100"/>
              <a:buFont typeface="Arial"/>
              <a:buChar char="•"/>
              <a:defRPr b="0" i="0" sz="1100" u="none" cap="none" strike="noStrike">
                <a:solidFill>
                  <a:schemeClr val="lt1"/>
                </a:solidFill>
                <a:latin typeface="Trebuchet MS"/>
                <a:ea typeface="Trebuchet MS"/>
                <a:cs typeface="Trebuchet MS"/>
                <a:sym typeface="Trebuchet MS"/>
              </a:defRPr>
            </a:lvl8pPr>
            <a:lvl9pPr indent="-298450" lvl="8" marL="4114800" marR="0" rtl="0" algn="l">
              <a:lnSpc>
                <a:spcPct val="90000"/>
              </a:lnSpc>
              <a:spcBef>
                <a:spcPts val="400"/>
              </a:spcBef>
              <a:spcAft>
                <a:spcPts val="0"/>
              </a:spcAft>
              <a:buClr>
                <a:schemeClr val="lt1"/>
              </a:buClr>
              <a:buSzPts val="1100"/>
              <a:buFont typeface="Arial"/>
              <a:buChar char="•"/>
              <a:defRPr b="0" i="0" sz="1100" u="none" cap="none" strike="noStrike">
                <a:solidFill>
                  <a:schemeClr val="lt1"/>
                </a:solidFill>
                <a:latin typeface="Trebuchet MS"/>
                <a:ea typeface="Trebuchet MS"/>
                <a:cs typeface="Trebuchet MS"/>
                <a:sym typeface="Trebuchet MS"/>
              </a:defRPr>
            </a:lvl9pPr>
          </a:lstStyle>
          <a:p/>
        </p:txBody>
      </p:sp>
      <p:sp>
        <p:nvSpPr>
          <p:cNvPr id="232" name="Google Shape;232;p29"/>
          <p:cNvSpPr txBox="1"/>
          <p:nvPr>
            <p:ph idx="10" type="dt"/>
          </p:nvPr>
        </p:nvSpPr>
        <p:spPr>
          <a:xfrm>
            <a:off x="5663236" y="4452140"/>
            <a:ext cx="2057400"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8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233" name="Google Shape;233;p29"/>
          <p:cNvSpPr txBox="1"/>
          <p:nvPr>
            <p:ph idx="11" type="ftr"/>
          </p:nvPr>
        </p:nvSpPr>
        <p:spPr>
          <a:xfrm>
            <a:off x="510241" y="4452141"/>
            <a:ext cx="5152995"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8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234" name="Google Shape;234;p29"/>
          <p:cNvSpPr txBox="1"/>
          <p:nvPr>
            <p:ph idx="12" type="sldNum"/>
          </p:nvPr>
        </p:nvSpPr>
        <p:spPr>
          <a:xfrm>
            <a:off x="8047091" y="564920"/>
            <a:ext cx="865613" cy="818092"/>
          </a:xfrm>
          <a:prstGeom prst="rect">
            <a:avLst/>
          </a:prstGeom>
          <a:noFill/>
          <a:ln>
            <a:noFill/>
          </a:ln>
        </p:spPr>
        <p:txBody>
          <a:bodyPr anchorCtr="0" anchor="ctr" bIns="34275" lIns="68575" spcFirstLastPara="1" rIns="68575" wrap="square" tIns="34275">
            <a:noAutofit/>
          </a:bodyPr>
          <a:lstStyle>
            <a:lvl1pPr indent="0" lvl="0" marL="0" marR="0" rtl="0" algn="l">
              <a:spcBef>
                <a:spcPts val="0"/>
              </a:spcBef>
              <a:buNone/>
              <a:defRPr sz="2700">
                <a:solidFill>
                  <a:schemeClr val="lt1"/>
                </a:solidFill>
                <a:latin typeface="Trebuchet MS"/>
                <a:ea typeface="Trebuchet MS"/>
                <a:cs typeface="Trebuchet MS"/>
                <a:sym typeface="Trebuchet MS"/>
              </a:defRPr>
            </a:lvl1pPr>
            <a:lvl2pPr indent="0" lvl="1" marL="0" marR="0" rtl="0" algn="l">
              <a:spcBef>
                <a:spcPts val="0"/>
              </a:spcBef>
              <a:buNone/>
              <a:defRPr sz="2700">
                <a:solidFill>
                  <a:schemeClr val="lt1"/>
                </a:solidFill>
                <a:latin typeface="Trebuchet MS"/>
                <a:ea typeface="Trebuchet MS"/>
                <a:cs typeface="Trebuchet MS"/>
                <a:sym typeface="Trebuchet MS"/>
              </a:defRPr>
            </a:lvl2pPr>
            <a:lvl3pPr indent="0" lvl="2" marL="0" marR="0" rtl="0" algn="l">
              <a:spcBef>
                <a:spcPts val="0"/>
              </a:spcBef>
              <a:buNone/>
              <a:defRPr sz="2700">
                <a:solidFill>
                  <a:schemeClr val="lt1"/>
                </a:solidFill>
                <a:latin typeface="Trebuchet MS"/>
                <a:ea typeface="Trebuchet MS"/>
                <a:cs typeface="Trebuchet MS"/>
                <a:sym typeface="Trebuchet MS"/>
              </a:defRPr>
            </a:lvl3pPr>
            <a:lvl4pPr indent="0" lvl="3" marL="0" marR="0" rtl="0" algn="l">
              <a:spcBef>
                <a:spcPts val="0"/>
              </a:spcBef>
              <a:buNone/>
              <a:defRPr sz="2700">
                <a:solidFill>
                  <a:schemeClr val="lt1"/>
                </a:solidFill>
                <a:latin typeface="Trebuchet MS"/>
                <a:ea typeface="Trebuchet MS"/>
                <a:cs typeface="Trebuchet MS"/>
                <a:sym typeface="Trebuchet MS"/>
              </a:defRPr>
            </a:lvl4pPr>
            <a:lvl5pPr indent="0" lvl="4" marL="0" marR="0" rtl="0" algn="l">
              <a:spcBef>
                <a:spcPts val="0"/>
              </a:spcBef>
              <a:buNone/>
              <a:defRPr sz="2700">
                <a:solidFill>
                  <a:schemeClr val="lt1"/>
                </a:solidFill>
                <a:latin typeface="Trebuchet MS"/>
                <a:ea typeface="Trebuchet MS"/>
                <a:cs typeface="Trebuchet MS"/>
                <a:sym typeface="Trebuchet MS"/>
              </a:defRPr>
            </a:lvl5pPr>
            <a:lvl6pPr indent="0" lvl="5" marL="0" marR="0" rtl="0" algn="l">
              <a:spcBef>
                <a:spcPts val="0"/>
              </a:spcBef>
              <a:buNone/>
              <a:defRPr sz="2700">
                <a:solidFill>
                  <a:schemeClr val="lt1"/>
                </a:solidFill>
                <a:latin typeface="Trebuchet MS"/>
                <a:ea typeface="Trebuchet MS"/>
                <a:cs typeface="Trebuchet MS"/>
                <a:sym typeface="Trebuchet MS"/>
              </a:defRPr>
            </a:lvl6pPr>
            <a:lvl7pPr indent="0" lvl="6" marL="0" marR="0" rtl="0" algn="l">
              <a:spcBef>
                <a:spcPts val="0"/>
              </a:spcBef>
              <a:buNone/>
              <a:defRPr sz="2700">
                <a:solidFill>
                  <a:schemeClr val="lt1"/>
                </a:solidFill>
                <a:latin typeface="Trebuchet MS"/>
                <a:ea typeface="Trebuchet MS"/>
                <a:cs typeface="Trebuchet MS"/>
                <a:sym typeface="Trebuchet MS"/>
              </a:defRPr>
            </a:lvl7pPr>
            <a:lvl8pPr indent="0" lvl="7" marL="0" marR="0" rtl="0" algn="l">
              <a:spcBef>
                <a:spcPts val="0"/>
              </a:spcBef>
              <a:buNone/>
              <a:defRPr sz="2700">
                <a:solidFill>
                  <a:schemeClr val="lt1"/>
                </a:solidFill>
                <a:latin typeface="Trebuchet MS"/>
                <a:ea typeface="Trebuchet MS"/>
                <a:cs typeface="Trebuchet MS"/>
                <a:sym typeface="Trebuchet MS"/>
              </a:defRPr>
            </a:lvl8pPr>
            <a:lvl9pPr indent="0" lvl="8" marL="0" marR="0" rtl="0" algn="l">
              <a:spcBef>
                <a:spcPts val="0"/>
              </a:spcBef>
              <a:buNone/>
              <a:defRPr sz="2700">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ертикальний заголовок і текст" type="vertTitleAndTx">
  <p:cSld name="VERTICAL_TITLE_AND_VERTICAL_TEXT">
    <p:spTree>
      <p:nvGrpSpPr>
        <p:cNvPr id="235" name="Shape 235"/>
        <p:cNvGrpSpPr/>
        <p:nvPr/>
      </p:nvGrpSpPr>
      <p:grpSpPr>
        <a:xfrm>
          <a:off x="0" y="0"/>
          <a:ext cx="0" cy="0"/>
          <a:chOff x="0" y="0"/>
          <a:chExt cx="0" cy="0"/>
        </a:xfrm>
      </p:grpSpPr>
      <p:sp>
        <p:nvSpPr>
          <p:cNvPr id="236" name="Google Shape;236;p30"/>
          <p:cNvSpPr/>
          <p:nvPr/>
        </p:nvSpPr>
        <p:spPr>
          <a:xfrm rot="5400000">
            <a:off x="6087155" y="1402046"/>
            <a:ext cx="3830241" cy="1026149"/>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7" name="Google Shape;237;p30"/>
          <p:cNvSpPr/>
          <p:nvPr/>
        </p:nvSpPr>
        <p:spPr>
          <a:xfrm rot="5400000">
            <a:off x="7401151" y="4029302"/>
            <a:ext cx="1202248" cy="1026149"/>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8" name="Google Shape;238;p30"/>
          <p:cNvSpPr txBox="1"/>
          <p:nvPr>
            <p:ph type="title"/>
          </p:nvPr>
        </p:nvSpPr>
        <p:spPr>
          <a:xfrm rot="5400000">
            <a:off x="6366939" y="1687182"/>
            <a:ext cx="3265320" cy="805351"/>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39" name="Google Shape;239;p30"/>
          <p:cNvSpPr txBox="1"/>
          <p:nvPr>
            <p:ph idx="1" type="body"/>
          </p:nvPr>
        </p:nvSpPr>
        <p:spPr>
          <a:xfrm rot="5400000">
            <a:off x="1839022" y="-871583"/>
            <a:ext cx="3994942" cy="6652503"/>
          </a:xfrm>
          <a:prstGeom prst="rect">
            <a:avLst/>
          </a:prstGeom>
          <a:noFill/>
          <a:ln>
            <a:noFill/>
          </a:ln>
        </p:spPr>
        <p:txBody>
          <a:bodyPr anchorCtr="0" anchor="t" bIns="34275" lIns="68575" spcFirstLastPara="1" rIns="68575" wrap="square" tIns="34275">
            <a:noAutofit/>
          </a:bodyPr>
          <a:lstStyle>
            <a:lvl1pPr indent="-342900" lvl="0" marL="457200" marR="0" rtl="0" algn="l">
              <a:lnSpc>
                <a:spcPct val="90000"/>
              </a:lnSpc>
              <a:spcBef>
                <a:spcPts val="8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1pPr>
            <a:lvl2pPr indent="-323850" lvl="1" marL="914400"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Trebuchet MS"/>
                <a:ea typeface="Trebuchet MS"/>
                <a:cs typeface="Trebuchet MS"/>
                <a:sym typeface="Trebuchet MS"/>
              </a:defRPr>
            </a:lvl2pPr>
            <a:lvl3pPr indent="-317500" lvl="2" marL="13716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3pPr>
            <a:lvl4pPr indent="-304800" lvl="3" marL="1828800" marR="0" rtl="0" algn="l">
              <a:lnSpc>
                <a:spcPct val="90000"/>
              </a:lnSpc>
              <a:spcBef>
                <a:spcPts val="400"/>
              </a:spcBef>
              <a:spcAft>
                <a:spcPts val="0"/>
              </a:spcAft>
              <a:buClr>
                <a:schemeClr val="lt1"/>
              </a:buClr>
              <a:buSzPts val="1200"/>
              <a:buFont typeface="Arial"/>
              <a:buChar char="•"/>
              <a:defRPr b="0" i="0" sz="1200" u="none" cap="none" strike="noStrike">
                <a:solidFill>
                  <a:schemeClr val="lt1"/>
                </a:solidFill>
                <a:latin typeface="Trebuchet MS"/>
                <a:ea typeface="Trebuchet MS"/>
                <a:cs typeface="Trebuchet MS"/>
                <a:sym typeface="Trebuchet MS"/>
              </a:defRPr>
            </a:lvl4pPr>
            <a:lvl5pPr indent="-304800" lvl="4" marL="2286000" marR="0" rtl="0" algn="l">
              <a:lnSpc>
                <a:spcPct val="90000"/>
              </a:lnSpc>
              <a:spcBef>
                <a:spcPts val="400"/>
              </a:spcBef>
              <a:spcAft>
                <a:spcPts val="0"/>
              </a:spcAft>
              <a:buClr>
                <a:schemeClr val="lt1"/>
              </a:buClr>
              <a:buSzPts val="1200"/>
              <a:buFont typeface="Arial"/>
              <a:buChar char="•"/>
              <a:defRPr b="0" i="0" sz="1200" u="none" cap="none" strike="noStrike">
                <a:solidFill>
                  <a:schemeClr val="lt1"/>
                </a:solidFill>
                <a:latin typeface="Trebuchet MS"/>
                <a:ea typeface="Trebuchet MS"/>
                <a:cs typeface="Trebuchet MS"/>
                <a:sym typeface="Trebuchet MS"/>
              </a:defRPr>
            </a:lvl5pPr>
            <a:lvl6pPr indent="-298450" lvl="5" marL="2743200" marR="0" rtl="0" algn="l">
              <a:lnSpc>
                <a:spcPct val="90000"/>
              </a:lnSpc>
              <a:spcBef>
                <a:spcPts val="400"/>
              </a:spcBef>
              <a:spcAft>
                <a:spcPts val="0"/>
              </a:spcAft>
              <a:buClr>
                <a:schemeClr val="lt1"/>
              </a:buClr>
              <a:buSzPts val="1100"/>
              <a:buFont typeface="Arial"/>
              <a:buChar char="•"/>
              <a:defRPr b="0" i="0" sz="1100" u="none" cap="none" strike="noStrike">
                <a:solidFill>
                  <a:schemeClr val="lt1"/>
                </a:solidFill>
                <a:latin typeface="Trebuchet MS"/>
                <a:ea typeface="Trebuchet MS"/>
                <a:cs typeface="Trebuchet MS"/>
                <a:sym typeface="Trebuchet MS"/>
              </a:defRPr>
            </a:lvl6pPr>
            <a:lvl7pPr indent="-298450" lvl="6" marL="3200400" marR="0" rtl="0" algn="l">
              <a:lnSpc>
                <a:spcPct val="90000"/>
              </a:lnSpc>
              <a:spcBef>
                <a:spcPts val="400"/>
              </a:spcBef>
              <a:spcAft>
                <a:spcPts val="0"/>
              </a:spcAft>
              <a:buClr>
                <a:schemeClr val="lt1"/>
              </a:buClr>
              <a:buSzPts val="1100"/>
              <a:buFont typeface="Arial"/>
              <a:buChar char="•"/>
              <a:defRPr b="0" i="0" sz="1100" u="none" cap="none" strike="noStrike">
                <a:solidFill>
                  <a:schemeClr val="lt1"/>
                </a:solidFill>
                <a:latin typeface="Trebuchet MS"/>
                <a:ea typeface="Trebuchet MS"/>
                <a:cs typeface="Trebuchet MS"/>
                <a:sym typeface="Trebuchet MS"/>
              </a:defRPr>
            </a:lvl7pPr>
            <a:lvl8pPr indent="-298450" lvl="7" marL="3657600" marR="0" rtl="0" algn="l">
              <a:lnSpc>
                <a:spcPct val="90000"/>
              </a:lnSpc>
              <a:spcBef>
                <a:spcPts val="400"/>
              </a:spcBef>
              <a:spcAft>
                <a:spcPts val="0"/>
              </a:spcAft>
              <a:buClr>
                <a:schemeClr val="lt1"/>
              </a:buClr>
              <a:buSzPts val="1100"/>
              <a:buFont typeface="Arial"/>
              <a:buChar char="•"/>
              <a:defRPr b="0" i="0" sz="1100" u="none" cap="none" strike="noStrike">
                <a:solidFill>
                  <a:schemeClr val="lt1"/>
                </a:solidFill>
                <a:latin typeface="Trebuchet MS"/>
                <a:ea typeface="Trebuchet MS"/>
                <a:cs typeface="Trebuchet MS"/>
                <a:sym typeface="Trebuchet MS"/>
              </a:defRPr>
            </a:lvl8pPr>
            <a:lvl9pPr indent="-298450" lvl="8" marL="4114800" marR="0" rtl="0" algn="l">
              <a:lnSpc>
                <a:spcPct val="90000"/>
              </a:lnSpc>
              <a:spcBef>
                <a:spcPts val="400"/>
              </a:spcBef>
              <a:spcAft>
                <a:spcPts val="0"/>
              </a:spcAft>
              <a:buClr>
                <a:schemeClr val="lt1"/>
              </a:buClr>
              <a:buSzPts val="1100"/>
              <a:buFont typeface="Arial"/>
              <a:buChar char="•"/>
              <a:defRPr b="0" i="0" sz="1100" u="none" cap="none" strike="noStrike">
                <a:solidFill>
                  <a:schemeClr val="lt1"/>
                </a:solidFill>
                <a:latin typeface="Trebuchet MS"/>
                <a:ea typeface="Trebuchet MS"/>
                <a:cs typeface="Trebuchet MS"/>
                <a:sym typeface="Trebuchet MS"/>
              </a:defRPr>
            </a:lvl9pPr>
          </a:lstStyle>
          <a:p/>
        </p:txBody>
      </p:sp>
      <p:sp>
        <p:nvSpPr>
          <p:cNvPr id="240" name="Google Shape;240;p30"/>
          <p:cNvSpPr txBox="1"/>
          <p:nvPr>
            <p:ph idx="10" type="dt"/>
          </p:nvPr>
        </p:nvSpPr>
        <p:spPr>
          <a:xfrm>
            <a:off x="5105344" y="4452140"/>
            <a:ext cx="2057400"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8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241" name="Google Shape;241;p30"/>
          <p:cNvSpPr txBox="1"/>
          <p:nvPr>
            <p:ph idx="11" type="ftr"/>
          </p:nvPr>
        </p:nvSpPr>
        <p:spPr>
          <a:xfrm>
            <a:off x="510241" y="4452141"/>
            <a:ext cx="4595104"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800">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242" name="Google Shape;242;p30"/>
          <p:cNvSpPr txBox="1"/>
          <p:nvPr>
            <p:ph idx="12" type="sldNum"/>
          </p:nvPr>
        </p:nvSpPr>
        <p:spPr>
          <a:xfrm>
            <a:off x="7573163" y="4048975"/>
            <a:ext cx="865613" cy="818092"/>
          </a:xfrm>
          <a:prstGeom prst="rect">
            <a:avLst/>
          </a:prstGeom>
          <a:noFill/>
          <a:ln>
            <a:noFill/>
          </a:ln>
        </p:spPr>
        <p:txBody>
          <a:bodyPr anchorCtr="0" anchor="t" bIns="34275" lIns="68575" spcFirstLastPara="1" rIns="68575" wrap="square" tIns="34275">
            <a:noAutofit/>
          </a:bodyPr>
          <a:lstStyle>
            <a:lvl1pPr indent="0" lvl="0" marL="0" marR="0" rtl="0" algn="ctr">
              <a:spcBef>
                <a:spcPts val="0"/>
              </a:spcBef>
              <a:buNone/>
              <a:defRPr sz="2700">
                <a:solidFill>
                  <a:schemeClr val="lt1"/>
                </a:solidFill>
                <a:latin typeface="Trebuchet MS"/>
                <a:ea typeface="Trebuchet MS"/>
                <a:cs typeface="Trebuchet MS"/>
                <a:sym typeface="Trebuchet MS"/>
              </a:defRPr>
            </a:lvl1pPr>
            <a:lvl2pPr indent="0" lvl="1" marL="0" marR="0" rtl="0" algn="ctr">
              <a:spcBef>
                <a:spcPts val="0"/>
              </a:spcBef>
              <a:buNone/>
              <a:defRPr sz="2700">
                <a:solidFill>
                  <a:schemeClr val="lt1"/>
                </a:solidFill>
                <a:latin typeface="Trebuchet MS"/>
                <a:ea typeface="Trebuchet MS"/>
                <a:cs typeface="Trebuchet MS"/>
                <a:sym typeface="Trebuchet MS"/>
              </a:defRPr>
            </a:lvl2pPr>
            <a:lvl3pPr indent="0" lvl="2" marL="0" marR="0" rtl="0" algn="ctr">
              <a:spcBef>
                <a:spcPts val="0"/>
              </a:spcBef>
              <a:buNone/>
              <a:defRPr sz="2700">
                <a:solidFill>
                  <a:schemeClr val="lt1"/>
                </a:solidFill>
                <a:latin typeface="Trebuchet MS"/>
                <a:ea typeface="Trebuchet MS"/>
                <a:cs typeface="Trebuchet MS"/>
                <a:sym typeface="Trebuchet MS"/>
              </a:defRPr>
            </a:lvl3pPr>
            <a:lvl4pPr indent="0" lvl="3" marL="0" marR="0" rtl="0" algn="ctr">
              <a:spcBef>
                <a:spcPts val="0"/>
              </a:spcBef>
              <a:buNone/>
              <a:defRPr sz="2700">
                <a:solidFill>
                  <a:schemeClr val="lt1"/>
                </a:solidFill>
                <a:latin typeface="Trebuchet MS"/>
                <a:ea typeface="Trebuchet MS"/>
                <a:cs typeface="Trebuchet MS"/>
                <a:sym typeface="Trebuchet MS"/>
              </a:defRPr>
            </a:lvl4pPr>
            <a:lvl5pPr indent="0" lvl="4" marL="0" marR="0" rtl="0" algn="ctr">
              <a:spcBef>
                <a:spcPts val="0"/>
              </a:spcBef>
              <a:buNone/>
              <a:defRPr sz="2700">
                <a:solidFill>
                  <a:schemeClr val="lt1"/>
                </a:solidFill>
                <a:latin typeface="Trebuchet MS"/>
                <a:ea typeface="Trebuchet MS"/>
                <a:cs typeface="Trebuchet MS"/>
                <a:sym typeface="Trebuchet MS"/>
              </a:defRPr>
            </a:lvl5pPr>
            <a:lvl6pPr indent="0" lvl="5" marL="0" marR="0" rtl="0" algn="ctr">
              <a:spcBef>
                <a:spcPts val="0"/>
              </a:spcBef>
              <a:buNone/>
              <a:defRPr sz="2700">
                <a:solidFill>
                  <a:schemeClr val="lt1"/>
                </a:solidFill>
                <a:latin typeface="Trebuchet MS"/>
                <a:ea typeface="Trebuchet MS"/>
                <a:cs typeface="Trebuchet MS"/>
                <a:sym typeface="Trebuchet MS"/>
              </a:defRPr>
            </a:lvl6pPr>
            <a:lvl7pPr indent="0" lvl="6" marL="0" marR="0" rtl="0" algn="ctr">
              <a:spcBef>
                <a:spcPts val="0"/>
              </a:spcBef>
              <a:buNone/>
              <a:defRPr sz="2700">
                <a:solidFill>
                  <a:schemeClr val="lt1"/>
                </a:solidFill>
                <a:latin typeface="Trebuchet MS"/>
                <a:ea typeface="Trebuchet MS"/>
                <a:cs typeface="Trebuchet MS"/>
                <a:sym typeface="Trebuchet MS"/>
              </a:defRPr>
            </a:lvl7pPr>
            <a:lvl8pPr indent="0" lvl="7" marL="0" marR="0" rtl="0" algn="ctr">
              <a:spcBef>
                <a:spcPts val="0"/>
              </a:spcBef>
              <a:buNone/>
              <a:defRPr sz="2700">
                <a:solidFill>
                  <a:schemeClr val="lt1"/>
                </a:solidFill>
                <a:latin typeface="Trebuchet MS"/>
                <a:ea typeface="Trebuchet MS"/>
                <a:cs typeface="Trebuchet MS"/>
                <a:sym typeface="Trebuchet MS"/>
              </a:defRPr>
            </a:lvl8pPr>
            <a:lvl9pPr indent="0" lvl="8" marL="0" marR="0" rtl="0" algn="ctr">
              <a:spcBef>
                <a:spcPts val="0"/>
              </a:spcBef>
              <a:buNone/>
              <a:defRPr sz="2700">
                <a:solidFill>
                  <a:schemeClr val="lt1"/>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 та вміст" type="obj">
  <p:cSld name="OBJECT">
    <p:spTree>
      <p:nvGrpSpPr>
        <p:cNvPr id="252" name="Shape 252"/>
        <p:cNvGrpSpPr/>
        <p:nvPr/>
      </p:nvGrpSpPr>
      <p:grpSpPr>
        <a:xfrm>
          <a:off x="0" y="0"/>
          <a:ext cx="0" cy="0"/>
          <a:chOff x="0" y="0"/>
          <a:chExt cx="0" cy="0"/>
        </a:xfrm>
      </p:grpSpPr>
      <p:sp>
        <p:nvSpPr>
          <p:cNvPr id="253" name="Google Shape;253;p32"/>
          <p:cNvSpPr txBox="1"/>
          <p:nvPr>
            <p:ph type="title"/>
          </p:nvPr>
        </p:nvSpPr>
        <p:spPr>
          <a:xfrm>
            <a:off x="802386" y="363474"/>
            <a:ext cx="7543800" cy="1207008"/>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SzPts val="4100"/>
              <a:buFont typeface="Rokkitt"/>
              <a:buNone/>
              <a:defRPr b="0" i="0" sz="4100" u="none" cap="none" strike="noStrike">
                <a:latin typeface="Rokkitt"/>
                <a:ea typeface="Rokkitt"/>
                <a:cs typeface="Rokkitt"/>
                <a:sym typeface="Rokkitt"/>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54" name="Google Shape;254;p32"/>
          <p:cNvSpPr txBox="1"/>
          <p:nvPr>
            <p:ph idx="1" type="body"/>
          </p:nvPr>
        </p:nvSpPr>
        <p:spPr>
          <a:xfrm>
            <a:off x="802386" y="1591056"/>
            <a:ext cx="7543800" cy="3038094"/>
          </a:xfrm>
          <a:prstGeom prst="rect">
            <a:avLst/>
          </a:prstGeom>
          <a:noFill/>
          <a:ln>
            <a:noFill/>
          </a:ln>
        </p:spPr>
        <p:txBody>
          <a:bodyPr anchorCtr="0" anchor="t" bIns="34275" lIns="68575" spcFirstLastPara="1" rIns="68575" wrap="square" tIns="34275">
            <a:noAutofit/>
          </a:bodyPr>
          <a:lstStyle>
            <a:lvl1pPr indent="-311150" lvl="0" marL="457200" marR="0" rtl="0" algn="l">
              <a:lnSpc>
                <a:spcPct val="90000"/>
              </a:lnSpc>
              <a:spcBef>
                <a:spcPts val="900"/>
              </a:spcBef>
              <a:spcAft>
                <a:spcPts val="0"/>
              </a:spcAft>
              <a:buClr>
                <a:srgbClr val="9E3611"/>
              </a:buClr>
              <a:buSzPts val="1300"/>
              <a:buFont typeface="Noto Sans Symbols"/>
              <a:buChar char="▪"/>
              <a:defRPr b="0" i="0" sz="1500" u="none" cap="none" strike="noStrike">
                <a:solidFill>
                  <a:schemeClr val="dk1"/>
                </a:solidFill>
                <a:latin typeface="Rockwell"/>
                <a:ea typeface="Rockwell"/>
                <a:cs typeface="Rockwell"/>
                <a:sym typeface="Rockwell"/>
              </a:defRPr>
            </a:lvl1pPr>
            <a:lvl2pPr indent="-298450" lvl="1" marL="914400" marR="0" rtl="0" algn="l">
              <a:lnSpc>
                <a:spcPct val="90000"/>
              </a:lnSpc>
              <a:spcBef>
                <a:spcPts val="300"/>
              </a:spcBef>
              <a:spcAft>
                <a:spcPts val="0"/>
              </a:spcAft>
              <a:buClr>
                <a:srgbClr val="9E3611"/>
              </a:buClr>
              <a:buSzPts val="1100"/>
              <a:buFont typeface="Noto Sans Symbols"/>
              <a:buChar char="▪"/>
              <a:defRPr b="0" i="0" sz="1400" u="none" cap="none" strike="noStrike">
                <a:solidFill>
                  <a:schemeClr val="dk1"/>
                </a:solidFill>
                <a:latin typeface="Rockwell"/>
                <a:ea typeface="Rockwell"/>
                <a:cs typeface="Rockwell"/>
                <a:sym typeface="Rockwell"/>
              </a:defRPr>
            </a:lvl2pPr>
            <a:lvl3pPr indent="-292100" lvl="2" marL="13716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3pPr>
            <a:lvl4pPr indent="-292100" lvl="3" marL="18288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4pPr>
            <a:lvl5pPr indent="-292100" lvl="4" marL="22860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5pPr>
            <a:lvl6pPr indent="-292100" lvl="5" marL="27432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6pPr>
            <a:lvl7pPr indent="-292100" lvl="6" marL="32004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7pPr>
            <a:lvl8pPr indent="-292100" lvl="7" marL="36576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8pPr>
            <a:lvl9pPr indent="-292100" lvl="8" marL="4114800" marR="0" rtl="0" algn="l">
              <a:lnSpc>
                <a:spcPct val="90000"/>
              </a:lnSpc>
              <a:spcBef>
                <a:spcPts val="300"/>
              </a:spcBef>
              <a:spcAft>
                <a:spcPts val="20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9pPr>
          </a:lstStyle>
          <a:p/>
        </p:txBody>
      </p:sp>
      <p:sp>
        <p:nvSpPr>
          <p:cNvPr id="255" name="Google Shape;255;p32"/>
          <p:cNvSpPr txBox="1"/>
          <p:nvPr>
            <p:ph idx="10" type="dt"/>
          </p:nvPr>
        </p:nvSpPr>
        <p:spPr>
          <a:xfrm>
            <a:off x="5973318" y="4704588"/>
            <a:ext cx="2455164"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sp>
        <p:nvSpPr>
          <p:cNvPr id="256" name="Google Shape;256;p32"/>
          <p:cNvSpPr txBox="1"/>
          <p:nvPr>
            <p:ph idx="11" type="ftr"/>
          </p:nvPr>
        </p:nvSpPr>
        <p:spPr>
          <a:xfrm>
            <a:off x="816102" y="4704588"/>
            <a:ext cx="4745736"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sp>
        <p:nvSpPr>
          <p:cNvPr id="257" name="Google Shape;257;p32"/>
          <p:cNvSpPr txBox="1"/>
          <p:nvPr>
            <p:ph idx="12" type="sldNum"/>
          </p:nvPr>
        </p:nvSpPr>
        <p:spPr>
          <a:xfrm>
            <a:off x="8483346" y="4704588"/>
            <a:ext cx="480060" cy="273844"/>
          </a:xfrm>
          <a:prstGeom prst="rect">
            <a:avLst/>
          </a:prstGeom>
          <a:noFill/>
          <a:ln>
            <a:noFill/>
          </a:ln>
        </p:spPr>
        <p:txBody>
          <a:bodyPr anchorCtr="0" anchor="ctr" bIns="34275" lIns="68575" spcFirstLastPara="1" rIns="68575" wrap="square" tIns="34275">
            <a:noAutofit/>
          </a:bodyPr>
          <a:lstStyle>
            <a:lvl1pPr indent="0" lvl="0" marL="0" marR="0" rtl="0" algn="ctr">
              <a:spcBef>
                <a:spcPts val="0"/>
              </a:spcBef>
              <a:buNone/>
              <a:defRPr b="1" sz="1100">
                <a:solidFill>
                  <a:srgbClr val="FFFFFF"/>
                </a:solidFill>
                <a:latin typeface="Rokkitt"/>
                <a:ea typeface="Rokkitt"/>
                <a:cs typeface="Rokkitt"/>
                <a:sym typeface="Rokkitt"/>
              </a:defRPr>
            </a:lvl1pPr>
            <a:lvl2pPr indent="0" lvl="1" marL="0" marR="0" rtl="0" algn="ctr">
              <a:spcBef>
                <a:spcPts val="0"/>
              </a:spcBef>
              <a:buNone/>
              <a:defRPr b="1" sz="1100">
                <a:solidFill>
                  <a:srgbClr val="FFFFFF"/>
                </a:solidFill>
                <a:latin typeface="Rokkitt"/>
                <a:ea typeface="Rokkitt"/>
                <a:cs typeface="Rokkitt"/>
                <a:sym typeface="Rokkitt"/>
              </a:defRPr>
            </a:lvl2pPr>
            <a:lvl3pPr indent="0" lvl="2" marL="0" marR="0" rtl="0" algn="ctr">
              <a:spcBef>
                <a:spcPts val="0"/>
              </a:spcBef>
              <a:buNone/>
              <a:defRPr b="1" sz="1100">
                <a:solidFill>
                  <a:srgbClr val="FFFFFF"/>
                </a:solidFill>
                <a:latin typeface="Rokkitt"/>
                <a:ea typeface="Rokkitt"/>
                <a:cs typeface="Rokkitt"/>
                <a:sym typeface="Rokkitt"/>
              </a:defRPr>
            </a:lvl3pPr>
            <a:lvl4pPr indent="0" lvl="3" marL="0" marR="0" rtl="0" algn="ctr">
              <a:spcBef>
                <a:spcPts val="0"/>
              </a:spcBef>
              <a:buNone/>
              <a:defRPr b="1" sz="1100">
                <a:solidFill>
                  <a:srgbClr val="FFFFFF"/>
                </a:solidFill>
                <a:latin typeface="Rokkitt"/>
                <a:ea typeface="Rokkitt"/>
                <a:cs typeface="Rokkitt"/>
                <a:sym typeface="Rokkitt"/>
              </a:defRPr>
            </a:lvl4pPr>
            <a:lvl5pPr indent="0" lvl="4" marL="0" marR="0" rtl="0" algn="ctr">
              <a:spcBef>
                <a:spcPts val="0"/>
              </a:spcBef>
              <a:buNone/>
              <a:defRPr b="1" sz="1100">
                <a:solidFill>
                  <a:srgbClr val="FFFFFF"/>
                </a:solidFill>
                <a:latin typeface="Rokkitt"/>
                <a:ea typeface="Rokkitt"/>
                <a:cs typeface="Rokkitt"/>
                <a:sym typeface="Rokkitt"/>
              </a:defRPr>
            </a:lvl5pPr>
            <a:lvl6pPr indent="0" lvl="5" marL="0" marR="0" rtl="0" algn="ctr">
              <a:spcBef>
                <a:spcPts val="0"/>
              </a:spcBef>
              <a:buNone/>
              <a:defRPr b="1" sz="1100">
                <a:solidFill>
                  <a:srgbClr val="FFFFFF"/>
                </a:solidFill>
                <a:latin typeface="Rokkitt"/>
                <a:ea typeface="Rokkitt"/>
                <a:cs typeface="Rokkitt"/>
                <a:sym typeface="Rokkitt"/>
              </a:defRPr>
            </a:lvl6pPr>
            <a:lvl7pPr indent="0" lvl="6" marL="0" marR="0" rtl="0" algn="ctr">
              <a:spcBef>
                <a:spcPts val="0"/>
              </a:spcBef>
              <a:buNone/>
              <a:defRPr b="1" sz="1100">
                <a:solidFill>
                  <a:srgbClr val="FFFFFF"/>
                </a:solidFill>
                <a:latin typeface="Rokkitt"/>
                <a:ea typeface="Rokkitt"/>
                <a:cs typeface="Rokkitt"/>
                <a:sym typeface="Rokkitt"/>
              </a:defRPr>
            </a:lvl7pPr>
            <a:lvl8pPr indent="0" lvl="7" marL="0" marR="0" rtl="0" algn="ctr">
              <a:spcBef>
                <a:spcPts val="0"/>
              </a:spcBef>
              <a:buNone/>
              <a:defRPr b="1" sz="1100">
                <a:solidFill>
                  <a:srgbClr val="FFFFFF"/>
                </a:solidFill>
                <a:latin typeface="Rokkitt"/>
                <a:ea typeface="Rokkitt"/>
                <a:cs typeface="Rokkitt"/>
                <a:sym typeface="Rokkitt"/>
              </a:defRPr>
            </a:lvl8pPr>
            <a:lvl9pPr indent="0" lvl="8" marL="0" marR="0" rtl="0" algn="ctr">
              <a:spcBef>
                <a:spcPts val="0"/>
              </a:spcBef>
              <a:buNone/>
              <a:defRPr b="1" sz="1100">
                <a:solidFill>
                  <a:srgbClr val="FFFFFF"/>
                </a:solidFill>
                <a:latin typeface="Rokkitt"/>
                <a:ea typeface="Rokkitt"/>
                <a:cs typeface="Rokkitt"/>
                <a:sym typeface="Rokkitt"/>
              </a:defRPr>
            </a:lvl9pPr>
          </a:lstStyle>
          <a:p>
            <a:pPr indent="0" lvl="0" marL="0" rtl="0" algn="ct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Титульний слайд" showMasterSp="0" type="title">
  <p:cSld name="TITLE">
    <p:spTree>
      <p:nvGrpSpPr>
        <p:cNvPr id="258" name="Shape 258"/>
        <p:cNvGrpSpPr/>
        <p:nvPr/>
      </p:nvGrpSpPr>
      <p:grpSpPr>
        <a:xfrm>
          <a:off x="0" y="0"/>
          <a:ext cx="0" cy="0"/>
          <a:chOff x="0" y="0"/>
          <a:chExt cx="0" cy="0"/>
        </a:xfrm>
      </p:grpSpPr>
      <p:sp>
        <p:nvSpPr>
          <p:cNvPr id="259" name="Google Shape;259;p33"/>
          <p:cNvSpPr/>
          <p:nvPr/>
        </p:nvSpPr>
        <p:spPr>
          <a:xfrm>
            <a:off x="690625" y="1010209"/>
            <a:ext cx="7667244" cy="60512"/>
          </a:xfrm>
          <a:prstGeom prst="rect">
            <a:avLst/>
          </a:prstGeom>
          <a:blipFill rotWithShape="1">
            <a:blip r:embed="rId2">
              <a:alphaModFix amt="85000"/>
            </a:blip>
            <a:tile algn="ctr" flip="xy" tx="0" sx="92000" ty="-762000" sy="89000"/>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0" name="Google Shape;260;p33"/>
          <p:cNvSpPr/>
          <p:nvPr/>
        </p:nvSpPr>
        <p:spPr>
          <a:xfrm>
            <a:off x="690625" y="3224772"/>
            <a:ext cx="7667244" cy="60512"/>
          </a:xfrm>
          <a:prstGeom prst="rect">
            <a:avLst/>
          </a:prstGeom>
          <a:blipFill rotWithShape="1">
            <a:blip r:embed="rId2">
              <a:alphaModFix amt="85000"/>
            </a:blip>
            <a:tile algn="ctr" flip="xy" tx="0" sx="92000" ty="-717550" sy="89000"/>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1" name="Google Shape;261;p33"/>
          <p:cNvSpPr/>
          <p:nvPr/>
        </p:nvSpPr>
        <p:spPr>
          <a:xfrm>
            <a:off x="690625" y="1113584"/>
            <a:ext cx="7667244" cy="2057400"/>
          </a:xfrm>
          <a:prstGeom prst="rect">
            <a:avLst/>
          </a:prstGeom>
          <a:blipFill rotWithShape="1">
            <a:blip r:embed="rId2">
              <a:alphaModFix amt="85000"/>
            </a:blip>
            <a:tile algn="ctr" flip="xy" tx="0" sx="92000" ty="-704850" sy="89000"/>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nvGrpSpPr>
          <p:cNvPr id="262" name="Google Shape;262;p33"/>
          <p:cNvGrpSpPr/>
          <p:nvPr/>
        </p:nvGrpSpPr>
        <p:grpSpPr>
          <a:xfrm>
            <a:off x="7236911" y="3051692"/>
            <a:ext cx="810678" cy="810676"/>
            <a:chOff x="9685338" y="4460675"/>
            <a:chExt cx="1080904" cy="1080902"/>
          </a:xfrm>
        </p:grpSpPr>
        <p:sp>
          <p:nvSpPr>
            <p:cNvPr id="263" name="Google Shape;263;p33"/>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4" name="Google Shape;264;p33"/>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265" name="Google Shape;265;p33"/>
          <p:cNvSpPr txBox="1"/>
          <p:nvPr>
            <p:ph type="ctrTitle"/>
          </p:nvPr>
        </p:nvSpPr>
        <p:spPr>
          <a:xfrm>
            <a:off x="788670" y="1074167"/>
            <a:ext cx="7475220" cy="2276856"/>
          </a:xfrm>
          <a:prstGeom prst="rect">
            <a:avLst/>
          </a:prstGeom>
          <a:noFill/>
          <a:ln>
            <a:noFill/>
          </a:ln>
        </p:spPr>
        <p:txBody>
          <a:bodyPr anchorCtr="0" anchor="ctr" bIns="34275" lIns="68575" spcFirstLastPara="1" rIns="68575" wrap="square" tIns="34275">
            <a:noAutofit/>
          </a:bodyPr>
          <a:lstStyle>
            <a:lvl1pPr lvl="0" marR="0" rtl="0" algn="l">
              <a:lnSpc>
                <a:spcPct val="80000"/>
              </a:lnSpc>
              <a:spcBef>
                <a:spcPts val="0"/>
              </a:spcBef>
              <a:spcAft>
                <a:spcPts val="0"/>
              </a:spcAft>
              <a:buSzPts val="7200"/>
              <a:buFont typeface="Rokkitt"/>
              <a:buNone/>
              <a:defRPr b="0" i="0" sz="7200" u="none" cap="none" strike="noStrike">
                <a:latin typeface="Rokkitt"/>
                <a:ea typeface="Rokkitt"/>
                <a:cs typeface="Rokkitt"/>
                <a:sym typeface="Rokkitt"/>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66" name="Google Shape;266;p33"/>
          <p:cNvSpPr txBox="1"/>
          <p:nvPr>
            <p:ph idx="1" type="subTitle"/>
          </p:nvPr>
        </p:nvSpPr>
        <p:spPr>
          <a:xfrm>
            <a:off x="802386" y="3291840"/>
            <a:ext cx="5918454" cy="802386"/>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900"/>
              </a:spcBef>
              <a:spcAft>
                <a:spcPts val="0"/>
              </a:spcAft>
              <a:buClr>
                <a:srgbClr val="9E3611"/>
              </a:buClr>
              <a:buSzPts val="1400"/>
              <a:buFont typeface="Noto Sans Symbols"/>
              <a:buNone/>
              <a:defRPr b="0" i="0" sz="1700" u="none" cap="none" strike="noStrike">
                <a:solidFill>
                  <a:schemeClr val="dk1"/>
                </a:solidFill>
                <a:latin typeface="Rockwell"/>
                <a:ea typeface="Rockwell"/>
                <a:cs typeface="Rockwell"/>
                <a:sym typeface="Rockwell"/>
              </a:defRPr>
            </a:lvl1pPr>
            <a:lvl2pPr lvl="1" marR="0" rtl="0" algn="ctr">
              <a:lnSpc>
                <a:spcPct val="90000"/>
              </a:lnSpc>
              <a:spcBef>
                <a:spcPts val="300"/>
              </a:spcBef>
              <a:spcAft>
                <a:spcPts val="0"/>
              </a:spcAft>
              <a:buClr>
                <a:srgbClr val="9E3611"/>
              </a:buClr>
              <a:buSzPts val="1400"/>
              <a:buFont typeface="Noto Sans Symbols"/>
              <a:buNone/>
              <a:defRPr b="0" i="0" sz="1700" u="none" cap="none" strike="noStrike">
                <a:solidFill>
                  <a:schemeClr val="dk1"/>
                </a:solidFill>
                <a:latin typeface="Rockwell"/>
                <a:ea typeface="Rockwell"/>
                <a:cs typeface="Rockwell"/>
                <a:sym typeface="Rockwell"/>
              </a:defRPr>
            </a:lvl2pPr>
            <a:lvl3pPr lvl="2" marR="0" rtl="0" algn="ctr">
              <a:lnSpc>
                <a:spcPct val="90000"/>
              </a:lnSpc>
              <a:spcBef>
                <a:spcPts val="300"/>
              </a:spcBef>
              <a:spcAft>
                <a:spcPts val="0"/>
              </a:spcAft>
              <a:buClr>
                <a:srgbClr val="9E3611"/>
              </a:buClr>
              <a:buSzPts val="1400"/>
              <a:buFont typeface="Noto Sans Symbols"/>
              <a:buNone/>
              <a:defRPr b="0" i="0" sz="1700" u="none" cap="none" strike="noStrike">
                <a:solidFill>
                  <a:schemeClr val="dk1"/>
                </a:solidFill>
                <a:latin typeface="Rockwell"/>
                <a:ea typeface="Rockwell"/>
                <a:cs typeface="Rockwell"/>
                <a:sym typeface="Rockwell"/>
              </a:defRPr>
            </a:lvl3pPr>
            <a:lvl4pPr lvl="3" marR="0" rtl="0" algn="ctr">
              <a:lnSpc>
                <a:spcPct val="90000"/>
              </a:lnSpc>
              <a:spcBef>
                <a:spcPts val="300"/>
              </a:spcBef>
              <a:spcAft>
                <a:spcPts val="0"/>
              </a:spcAft>
              <a:buClr>
                <a:srgbClr val="9E3611"/>
              </a:buClr>
              <a:buSzPts val="1300"/>
              <a:buFont typeface="Noto Sans Symbols"/>
              <a:buNone/>
              <a:defRPr b="0" i="0" sz="1500" u="none" cap="none" strike="noStrike">
                <a:solidFill>
                  <a:schemeClr val="dk1"/>
                </a:solidFill>
                <a:latin typeface="Rockwell"/>
                <a:ea typeface="Rockwell"/>
                <a:cs typeface="Rockwell"/>
                <a:sym typeface="Rockwell"/>
              </a:defRPr>
            </a:lvl4pPr>
            <a:lvl5pPr lvl="4" marR="0" rtl="0" algn="ctr">
              <a:lnSpc>
                <a:spcPct val="90000"/>
              </a:lnSpc>
              <a:spcBef>
                <a:spcPts val="300"/>
              </a:spcBef>
              <a:spcAft>
                <a:spcPts val="0"/>
              </a:spcAft>
              <a:buClr>
                <a:srgbClr val="9E3611"/>
              </a:buClr>
              <a:buSzPts val="1300"/>
              <a:buFont typeface="Noto Sans Symbols"/>
              <a:buNone/>
              <a:defRPr b="0" i="0" sz="1500" u="none" cap="none" strike="noStrike">
                <a:solidFill>
                  <a:schemeClr val="dk1"/>
                </a:solidFill>
                <a:latin typeface="Rockwell"/>
                <a:ea typeface="Rockwell"/>
                <a:cs typeface="Rockwell"/>
                <a:sym typeface="Rockwell"/>
              </a:defRPr>
            </a:lvl5pPr>
            <a:lvl6pPr lvl="5" marR="0" rtl="0" algn="ctr">
              <a:lnSpc>
                <a:spcPct val="90000"/>
              </a:lnSpc>
              <a:spcBef>
                <a:spcPts val="300"/>
              </a:spcBef>
              <a:spcAft>
                <a:spcPts val="0"/>
              </a:spcAft>
              <a:buClr>
                <a:srgbClr val="9E3611"/>
              </a:buClr>
              <a:buSzPts val="1300"/>
              <a:buFont typeface="Noto Sans Symbols"/>
              <a:buNone/>
              <a:defRPr b="0" i="0" sz="1500" u="none" cap="none" strike="noStrike">
                <a:solidFill>
                  <a:schemeClr val="dk1"/>
                </a:solidFill>
                <a:latin typeface="Rockwell"/>
                <a:ea typeface="Rockwell"/>
                <a:cs typeface="Rockwell"/>
                <a:sym typeface="Rockwell"/>
              </a:defRPr>
            </a:lvl6pPr>
            <a:lvl7pPr lvl="6" marR="0" rtl="0" algn="ctr">
              <a:lnSpc>
                <a:spcPct val="90000"/>
              </a:lnSpc>
              <a:spcBef>
                <a:spcPts val="300"/>
              </a:spcBef>
              <a:spcAft>
                <a:spcPts val="0"/>
              </a:spcAft>
              <a:buClr>
                <a:srgbClr val="9E3611"/>
              </a:buClr>
              <a:buSzPts val="1300"/>
              <a:buFont typeface="Noto Sans Symbols"/>
              <a:buNone/>
              <a:defRPr b="0" i="0" sz="1500" u="none" cap="none" strike="noStrike">
                <a:solidFill>
                  <a:schemeClr val="dk1"/>
                </a:solidFill>
                <a:latin typeface="Rockwell"/>
                <a:ea typeface="Rockwell"/>
                <a:cs typeface="Rockwell"/>
                <a:sym typeface="Rockwell"/>
              </a:defRPr>
            </a:lvl7pPr>
            <a:lvl8pPr lvl="7" marR="0" rtl="0" algn="ctr">
              <a:lnSpc>
                <a:spcPct val="90000"/>
              </a:lnSpc>
              <a:spcBef>
                <a:spcPts val="300"/>
              </a:spcBef>
              <a:spcAft>
                <a:spcPts val="0"/>
              </a:spcAft>
              <a:buClr>
                <a:srgbClr val="9E3611"/>
              </a:buClr>
              <a:buSzPts val="1300"/>
              <a:buFont typeface="Noto Sans Symbols"/>
              <a:buNone/>
              <a:defRPr b="0" i="0" sz="1500" u="none" cap="none" strike="noStrike">
                <a:solidFill>
                  <a:schemeClr val="dk1"/>
                </a:solidFill>
                <a:latin typeface="Rockwell"/>
                <a:ea typeface="Rockwell"/>
                <a:cs typeface="Rockwell"/>
                <a:sym typeface="Rockwell"/>
              </a:defRPr>
            </a:lvl8pPr>
            <a:lvl9pPr lvl="8" marR="0" rtl="0" algn="ctr">
              <a:lnSpc>
                <a:spcPct val="90000"/>
              </a:lnSpc>
              <a:spcBef>
                <a:spcPts val="300"/>
              </a:spcBef>
              <a:spcAft>
                <a:spcPts val="200"/>
              </a:spcAft>
              <a:buClr>
                <a:srgbClr val="9E3611"/>
              </a:buClr>
              <a:buSzPts val="1300"/>
              <a:buFont typeface="Noto Sans Symbols"/>
              <a:buNone/>
              <a:defRPr b="0" i="0" sz="1500" u="none" cap="none" strike="noStrike">
                <a:solidFill>
                  <a:schemeClr val="dk1"/>
                </a:solidFill>
                <a:latin typeface="Rockwell"/>
                <a:ea typeface="Rockwell"/>
                <a:cs typeface="Rockwell"/>
                <a:sym typeface="Rockwell"/>
              </a:defRPr>
            </a:lvl9pPr>
          </a:lstStyle>
          <a:p/>
        </p:txBody>
      </p:sp>
      <p:sp>
        <p:nvSpPr>
          <p:cNvPr id="267" name="Google Shape;267;p33"/>
          <p:cNvSpPr txBox="1"/>
          <p:nvPr>
            <p:ph idx="10" type="dt"/>
          </p:nvPr>
        </p:nvSpPr>
        <p:spPr>
          <a:xfrm>
            <a:off x="5973318" y="4704588"/>
            <a:ext cx="2455164"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sp>
        <p:nvSpPr>
          <p:cNvPr id="268" name="Google Shape;268;p33"/>
          <p:cNvSpPr txBox="1"/>
          <p:nvPr>
            <p:ph idx="11" type="ftr"/>
          </p:nvPr>
        </p:nvSpPr>
        <p:spPr>
          <a:xfrm>
            <a:off x="816102" y="4704588"/>
            <a:ext cx="4745736"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sp>
        <p:nvSpPr>
          <p:cNvPr id="269" name="Google Shape;269;p33"/>
          <p:cNvSpPr txBox="1"/>
          <p:nvPr>
            <p:ph idx="12" type="sldNum"/>
          </p:nvPr>
        </p:nvSpPr>
        <p:spPr>
          <a:xfrm>
            <a:off x="7194550" y="3217000"/>
            <a:ext cx="895401" cy="480060"/>
          </a:xfrm>
          <a:prstGeom prst="rect">
            <a:avLst/>
          </a:prstGeom>
          <a:noFill/>
          <a:ln>
            <a:noFill/>
          </a:ln>
        </p:spPr>
        <p:txBody>
          <a:bodyPr anchorCtr="0" anchor="ctr" bIns="34275" lIns="68575" spcFirstLastPara="1" rIns="68575" wrap="square" tIns="34275">
            <a:noAutofit/>
          </a:bodyPr>
          <a:lstStyle>
            <a:lvl1pPr indent="0" lvl="0" marL="0" marR="0" rtl="0" algn="ctr">
              <a:spcBef>
                <a:spcPts val="0"/>
              </a:spcBef>
              <a:buNone/>
              <a:defRPr b="1" sz="2100">
                <a:solidFill>
                  <a:srgbClr val="FFFFFF"/>
                </a:solidFill>
                <a:latin typeface="Rokkitt"/>
                <a:ea typeface="Rokkitt"/>
                <a:cs typeface="Rokkitt"/>
                <a:sym typeface="Rokkitt"/>
              </a:defRPr>
            </a:lvl1pPr>
            <a:lvl2pPr indent="0" lvl="1" marL="0" marR="0" rtl="0" algn="ctr">
              <a:spcBef>
                <a:spcPts val="0"/>
              </a:spcBef>
              <a:buNone/>
              <a:defRPr b="1" sz="2100">
                <a:solidFill>
                  <a:srgbClr val="FFFFFF"/>
                </a:solidFill>
                <a:latin typeface="Rokkitt"/>
                <a:ea typeface="Rokkitt"/>
                <a:cs typeface="Rokkitt"/>
                <a:sym typeface="Rokkitt"/>
              </a:defRPr>
            </a:lvl2pPr>
            <a:lvl3pPr indent="0" lvl="2" marL="0" marR="0" rtl="0" algn="ctr">
              <a:spcBef>
                <a:spcPts val="0"/>
              </a:spcBef>
              <a:buNone/>
              <a:defRPr b="1" sz="2100">
                <a:solidFill>
                  <a:srgbClr val="FFFFFF"/>
                </a:solidFill>
                <a:latin typeface="Rokkitt"/>
                <a:ea typeface="Rokkitt"/>
                <a:cs typeface="Rokkitt"/>
                <a:sym typeface="Rokkitt"/>
              </a:defRPr>
            </a:lvl3pPr>
            <a:lvl4pPr indent="0" lvl="3" marL="0" marR="0" rtl="0" algn="ctr">
              <a:spcBef>
                <a:spcPts val="0"/>
              </a:spcBef>
              <a:buNone/>
              <a:defRPr b="1" sz="2100">
                <a:solidFill>
                  <a:srgbClr val="FFFFFF"/>
                </a:solidFill>
                <a:latin typeface="Rokkitt"/>
                <a:ea typeface="Rokkitt"/>
                <a:cs typeface="Rokkitt"/>
                <a:sym typeface="Rokkitt"/>
              </a:defRPr>
            </a:lvl4pPr>
            <a:lvl5pPr indent="0" lvl="4" marL="0" marR="0" rtl="0" algn="ctr">
              <a:spcBef>
                <a:spcPts val="0"/>
              </a:spcBef>
              <a:buNone/>
              <a:defRPr b="1" sz="2100">
                <a:solidFill>
                  <a:srgbClr val="FFFFFF"/>
                </a:solidFill>
                <a:latin typeface="Rokkitt"/>
                <a:ea typeface="Rokkitt"/>
                <a:cs typeface="Rokkitt"/>
                <a:sym typeface="Rokkitt"/>
              </a:defRPr>
            </a:lvl5pPr>
            <a:lvl6pPr indent="0" lvl="5" marL="0" marR="0" rtl="0" algn="ctr">
              <a:spcBef>
                <a:spcPts val="0"/>
              </a:spcBef>
              <a:buNone/>
              <a:defRPr b="1" sz="2100">
                <a:solidFill>
                  <a:srgbClr val="FFFFFF"/>
                </a:solidFill>
                <a:latin typeface="Rokkitt"/>
                <a:ea typeface="Rokkitt"/>
                <a:cs typeface="Rokkitt"/>
                <a:sym typeface="Rokkitt"/>
              </a:defRPr>
            </a:lvl6pPr>
            <a:lvl7pPr indent="0" lvl="6" marL="0" marR="0" rtl="0" algn="ctr">
              <a:spcBef>
                <a:spcPts val="0"/>
              </a:spcBef>
              <a:buNone/>
              <a:defRPr b="1" sz="2100">
                <a:solidFill>
                  <a:srgbClr val="FFFFFF"/>
                </a:solidFill>
                <a:latin typeface="Rokkitt"/>
                <a:ea typeface="Rokkitt"/>
                <a:cs typeface="Rokkitt"/>
                <a:sym typeface="Rokkitt"/>
              </a:defRPr>
            </a:lvl7pPr>
            <a:lvl8pPr indent="0" lvl="7" marL="0" marR="0" rtl="0" algn="ctr">
              <a:spcBef>
                <a:spcPts val="0"/>
              </a:spcBef>
              <a:buNone/>
              <a:defRPr b="1" sz="2100">
                <a:solidFill>
                  <a:srgbClr val="FFFFFF"/>
                </a:solidFill>
                <a:latin typeface="Rokkitt"/>
                <a:ea typeface="Rokkitt"/>
                <a:cs typeface="Rokkitt"/>
                <a:sym typeface="Rokkitt"/>
              </a:defRPr>
            </a:lvl8pPr>
            <a:lvl9pPr indent="0" lvl="8" marL="0" marR="0" rtl="0" algn="ctr">
              <a:spcBef>
                <a:spcPts val="0"/>
              </a:spcBef>
              <a:buNone/>
              <a:defRPr b="1" sz="2100">
                <a:solidFill>
                  <a:srgbClr val="FFFFFF"/>
                </a:solidFill>
                <a:latin typeface="Rokkitt"/>
                <a:ea typeface="Rokkitt"/>
                <a:cs typeface="Rokkitt"/>
                <a:sym typeface="Rokkitt"/>
              </a:defRPr>
            </a:lvl9pPr>
          </a:lstStyle>
          <a:p>
            <a:pPr indent="0" lvl="0" marL="0" rtl="0" algn="ct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 розділу" showMasterSp="0" type="secHead">
  <p:cSld name="SECTION_HEADER">
    <p:spTree>
      <p:nvGrpSpPr>
        <p:cNvPr id="270" name="Shape 270"/>
        <p:cNvGrpSpPr/>
        <p:nvPr/>
      </p:nvGrpSpPr>
      <p:grpSpPr>
        <a:xfrm>
          <a:off x="0" y="0"/>
          <a:ext cx="0" cy="0"/>
          <a:chOff x="0" y="0"/>
          <a:chExt cx="0" cy="0"/>
        </a:xfrm>
      </p:grpSpPr>
      <p:sp>
        <p:nvSpPr>
          <p:cNvPr id="271" name="Google Shape;271;p34"/>
          <p:cNvSpPr/>
          <p:nvPr/>
        </p:nvSpPr>
        <p:spPr>
          <a:xfrm>
            <a:off x="0" y="3688492"/>
            <a:ext cx="9144000" cy="1455007"/>
          </a:xfrm>
          <a:prstGeom prst="rect">
            <a:avLst/>
          </a:prstGeom>
          <a:blipFill rotWithShape="1">
            <a:blip r:embed="rId2">
              <a:alphaModFix amt="85000"/>
            </a:blip>
            <a:tile algn="ctr" flip="xy" tx="0" sx="92000" ty="-704850" sy="89000"/>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72" name="Google Shape;272;p34"/>
          <p:cNvSpPr txBox="1"/>
          <p:nvPr>
            <p:ph type="title"/>
          </p:nvPr>
        </p:nvSpPr>
        <p:spPr>
          <a:xfrm>
            <a:off x="1625346" y="918972"/>
            <a:ext cx="6960870" cy="2640330"/>
          </a:xfrm>
          <a:prstGeom prst="rect">
            <a:avLst/>
          </a:prstGeom>
          <a:noFill/>
          <a:ln>
            <a:noFill/>
          </a:ln>
        </p:spPr>
        <p:txBody>
          <a:bodyPr anchorCtr="0" anchor="ctr" bIns="34275" lIns="68575" spcFirstLastPara="1" rIns="68575" wrap="square" tIns="34275">
            <a:noAutofit/>
          </a:bodyPr>
          <a:lstStyle>
            <a:lvl1pPr lvl="0" marR="0" rtl="0" algn="l">
              <a:lnSpc>
                <a:spcPct val="80000"/>
              </a:lnSpc>
              <a:spcBef>
                <a:spcPts val="0"/>
              </a:spcBef>
              <a:spcAft>
                <a:spcPts val="0"/>
              </a:spcAft>
              <a:buSzPts val="6000"/>
              <a:buFont typeface="Rokkitt"/>
              <a:buNone/>
              <a:defRPr b="0" i="0" sz="6000" u="none" cap="none" strike="noStrike">
                <a:latin typeface="Rokkitt"/>
                <a:ea typeface="Rokkitt"/>
                <a:cs typeface="Rokkitt"/>
                <a:sym typeface="Rokkitt"/>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73" name="Google Shape;273;p34"/>
          <p:cNvSpPr txBox="1"/>
          <p:nvPr>
            <p:ph idx="1" type="body"/>
          </p:nvPr>
        </p:nvSpPr>
        <p:spPr>
          <a:xfrm>
            <a:off x="1624331" y="3765042"/>
            <a:ext cx="6789420" cy="8001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900"/>
              </a:spcBef>
              <a:spcAft>
                <a:spcPts val="0"/>
              </a:spcAft>
              <a:buClr>
                <a:srgbClr val="9E3611"/>
              </a:buClr>
              <a:buSzPts val="1300"/>
              <a:buFont typeface="Noto Sans Symbols"/>
              <a:buNone/>
              <a:defRPr b="0" i="0" sz="1500" u="none" cap="none" strike="noStrike">
                <a:solidFill>
                  <a:schemeClr val="dk1"/>
                </a:solidFill>
                <a:latin typeface="Rockwell"/>
                <a:ea typeface="Rockwell"/>
                <a:cs typeface="Rockwell"/>
                <a:sym typeface="Rockwell"/>
              </a:defRPr>
            </a:lvl1pPr>
            <a:lvl2pPr indent="-228600" lvl="1" marL="914400" marR="0" rtl="0" algn="l">
              <a:lnSpc>
                <a:spcPct val="90000"/>
              </a:lnSpc>
              <a:spcBef>
                <a:spcPts val="300"/>
              </a:spcBef>
              <a:spcAft>
                <a:spcPts val="0"/>
              </a:spcAft>
              <a:buClr>
                <a:srgbClr val="9E3611"/>
              </a:buClr>
              <a:buSzPts val="1100"/>
              <a:buFont typeface="Noto Sans Symbols"/>
              <a:buNone/>
              <a:defRPr b="0" i="0" sz="1400" u="none" cap="none" strike="noStrike">
                <a:solidFill>
                  <a:srgbClr val="888888"/>
                </a:solidFill>
                <a:latin typeface="Rockwell"/>
                <a:ea typeface="Rockwell"/>
                <a:cs typeface="Rockwell"/>
                <a:sym typeface="Rockwell"/>
              </a:defRPr>
            </a:lvl2pPr>
            <a:lvl3pPr indent="-228600" lvl="2" marL="1371600" marR="0" rtl="0" algn="l">
              <a:lnSpc>
                <a:spcPct val="90000"/>
              </a:lnSpc>
              <a:spcBef>
                <a:spcPts val="300"/>
              </a:spcBef>
              <a:spcAft>
                <a:spcPts val="0"/>
              </a:spcAft>
              <a:buClr>
                <a:srgbClr val="9E3611"/>
              </a:buClr>
              <a:buSzPts val="1000"/>
              <a:buFont typeface="Noto Sans Symbols"/>
              <a:buNone/>
              <a:defRPr b="0" i="0" sz="1200" u="none" cap="none" strike="noStrike">
                <a:solidFill>
                  <a:srgbClr val="888888"/>
                </a:solidFill>
                <a:latin typeface="Rockwell"/>
                <a:ea typeface="Rockwell"/>
                <a:cs typeface="Rockwell"/>
                <a:sym typeface="Rockwell"/>
              </a:defRPr>
            </a:lvl3pPr>
            <a:lvl4pPr indent="-228600" lvl="3" marL="1828800" marR="0" rtl="0" algn="l">
              <a:lnSpc>
                <a:spcPct val="90000"/>
              </a:lnSpc>
              <a:spcBef>
                <a:spcPts val="300"/>
              </a:spcBef>
              <a:spcAft>
                <a:spcPts val="0"/>
              </a:spcAft>
              <a:buClr>
                <a:srgbClr val="9E3611"/>
              </a:buClr>
              <a:buSzPts val="900"/>
              <a:buFont typeface="Noto Sans Symbols"/>
              <a:buNone/>
              <a:defRPr b="0" i="0" sz="1100" u="none" cap="none" strike="noStrike">
                <a:solidFill>
                  <a:srgbClr val="888888"/>
                </a:solidFill>
                <a:latin typeface="Rockwell"/>
                <a:ea typeface="Rockwell"/>
                <a:cs typeface="Rockwell"/>
                <a:sym typeface="Rockwell"/>
              </a:defRPr>
            </a:lvl4pPr>
            <a:lvl5pPr indent="-228600" lvl="4" marL="2286000" marR="0" rtl="0" algn="l">
              <a:lnSpc>
                <a:spcPct val="90000"/>
              </a:lnSpc>
              <a:spcBef>
                <a:spcPts val="300"/>
              </a:spcBef>
              <a:spcAft>
                <a:spcPts val="0"/>
              </a:spcAft>
              <a:buClr>
                <a:srgbClr val="9E3611"/>
              </a:buClr>
              <a:buSzPts val="900"/>
              <a:buFont typeface="Noto Sans Symbols"/>
              <a:buNone/>
              <a:defRPr b="0" i="0" sz="1100" u="none" cap="none" strike="noStrike">
                <a:solidFill>
                  <a:srgbClr val="888888"/>
                </a:solidFill>
                <a:latin typeface="Rockwell"/>
                <a:ea typeface="Rockwell"/>
                <a:cs typeface="Rockwell"/>
                <a:sym typeface="Rockwell"/>
              </a:defRPr>
            </a:lvl5pPr>
            <a:lvl6pPr indent="-228600" lvl="5" marL="2743200" marR="0" rtl="0" algn="l">
              <a:lnSpc>
                <a:spcPct val="90000"/>
              </a:lnSpc>
              <a:spcBef>
                <a:spcPts val="300"/>
              </a:spcBef>
              <a:spcAft>
                <a:spcPts val="0"/>
              </a:spcAft>
              <a:buClr>
                <a:srgbClr val="9E3611"/>
              </a:buClr>
              <a:buSzPts val="900"/>
              <a:buFont typeface="Noto Sans Symbols"/>
              <a:buNone/>
              <a:defRPr b="0" i="0" sz="1100" u="none" cap="none" strike="noStrike">
                <a:solidFill>
                  <a:srgbClr val="888888"/>
                </a:solidFill>
                <a:latin typeface="Rockwell"/>
                <a:ea typeface="Rockwell"/>
                <a:cs typeface="Rockwell"/>
                <a:sym typeface="Rockwell"/>
              </a:defRPr>
            </a:lvl6pPr>
            <a:lvl7pPr indent="-228600" lvl="6" marL="3200400" marR="0" rtl="0" algn="l">
              <a:lnSpc>
                <a:spcPct val="90000"/>
              </a:lnSpc>
              <a:spcBef>
                <a:spcPts val="300"/>
              </a:spcBef>
              <a:spcAft>
                <a:spcPts val="0"/>
              </a:spcAft>
              <a:buClr>
                <a:srgbClr val="9E3611"/>
              </a:buClr>
              <a:buSzPts val="900"/>
              <a:buFont typeface="Noto Sans Symbols"/>
              <a:buNone/>
              <a:defRPr b="0" i="0" sz="1100" u="none" cap="none" strike="noStrike">
                <a:solidFill>
                  <a:srgbClr val="888888"/>
                </a:solidFill>
                <a:latin typeface="Rockwell"/>
                <a:ea typeface="Rockwell"/>
                <a:cs typeface="Rockwell"/>
                <a:sym typeface="Rockwell"/>
              </a:defRPr>
            </a:lvl7pPr>
            <a:lvl8pPr indent="-228600" lvl="7" marL="3657600" marR="0" rtl="0" algn="l">
              <a:lnSpc>
                <a:spcPct val="90000"/>
              </a:lnSpc>
              <a:spcBef>
                <a:spcPts val="300"/>
              </a:spcBef>
              <a:spcAft>
                <a:spcPts val="0"/>
              </a:spcAft>
              <a:buClr>
                <a:srgbClr val="9E3611"/>
              </a:buClr>
              <a:buSzPts val="900"/>
              <a:buFont typeface="Noto Sans Symbols"/>
              <a:buNone/>
              <a:defRPr b="0" i="0" sz="1100" u="none" cap="none" strike="noStrike">
                <a:solidFill>
                  <a:srgbClr val="888888"/>
                </a:solidFill>
                <a:latin typeface="Rockwell"/>
                <a:ea typeface="Rockwell"/>
                <a:cs typeface="Rockwell"/>
                <a:sym typeface="Rockwell"/>
              </a:defRPr>
            </a:lvl8pPr>
            <a:lvl9pPr indent="-228600" lvl="8" marL="4114800" marR="0" rtl="0" algn="l">
              <a:lnSpc>
                <a:spcPct val="90000"/>
              </a:lnSpc>
              <a:spcBef>
                <a:spcPts val="300"/>
              </a:spcBef>
              <a:spcAft>
                <a:spcPts val="200"/>
              </a:spcAft>
              <a:buClr>
                <a:srgbClr val="9E3611"/>
              </a:buClr>
              <a:buSzPts val="900"/>
              <a:buFont typeface="Noto Sans Symbols"/>
              <a:buNone/>
              <a:defRPr b="0" i="0" sz="1100" u="none" cap="none" strike="noStrike">
                <a:solidFill>
                  <a:srgbClr val="888888"/>
                </a:solidFill>
                <a:latin typeface="Rockwell"/>
                <a:ea typeface="Rockwell"/>
                <a:cs typeface="Rockwell"/>
                <a:sym typeface="Rockwell"/>
              </a:defRPr>
            </a:lvl9pPr>
          </a:lstStyle>
          <a:p/>
        </p:txBody>
      </p:sp>
      <p:sp>
        <p:nvSpPr>
          <p:cNvPr id="274" name="Google Shape;274;p34"/>
          <p:cNvSpPr txBox="1"/>
          <p:nvPr>
            <p:ph idx="10" type="dt"/>
          </p:nvPr>
        </p:nvSpPr>
        <p:spPr>
          <a:xfrm>
            <a:off x="6445250" y="4704588"/>
            <a:ext cx="1983232"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sp>
        <p:nvSpPr>
          <p:cNvPr id="275" name="Google Shape;275;p34"/>
          <p:cNvSpPr txBox="1"/>
          <p:nvPr>
            <p:ph idx="11" type="ftr"/>
          </p:nvPr>
        </p:nvSpPr>
        <p:spPr>
          <a:xfrm>
            <a:off x="1637031" y="4704588"/>
            <a:ext cx="4745736"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grpSp>
        <p:nvGrpSpPr>
          <p:cNvPr id="276" name="Google Shape;276;p34"/>
          <p:cNvGrpSpPr/>
          <p:nvPr/>
        </p:nvGrpSpPr>
        <p:grpSpPr>
          <a:xfrm>
            <a:off x="673049" y="1744386"/>
            <a:ext cx="810678" cy="810676"/>
            <a:chOff x="9685338" y="4460675"/>
            <a:chExt cx="1080904" cy="1080902"/>
          </a:xfrm>
        </p:grpSpPr>
        <p:sp>
          <p:nvSpPr>
            <p:cNvPr id="277" name="Google Shape;277;p34"/>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78" name="Google Shape;278;p34"/>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279" name="Google Shape;279;p34"/>
          <p:cNvSpPr txBox="1"/>
          <p:nvPr>
            <p:ph idx="12" type="sldNum"/>
          </p:nvPr>
        </p:nvSpPr>
        <p:spPr>
          <a:xfrm>
            <a:off x="632776" y="1879600"/>
            <a:ext cx="891223" cy="540249"/>
          </a:xfrm>
          <a:prstGeom prst="rect">
            <a:avLst/>
          </a:prstGeom>
          <a:noFill/>
          <a:ln>
            <a:noFill/>
          </a:ln>
        </p:spPr>
        <p:txBody>
          <a:bodyPr anchorCtr="0" anchor="ctr" bIns="34275" lIns="68575" spcFirstLastPara="1" rIns="68575" wrap="square" tIns="34275">
            <a:noAutofit/>
          </a:bodyPr>
          <a:lstStyle>
            <a:lvl1pPr indent="0" lvl="0" marL="0" marR="0" rtl="0" algn="ctr">
              <a:spcBef>
                <a:spcPts val="0"/>
              </a:spcBef>
              <a:buNone/>
              <a:defRPr b="1" sz="2100">
                <a:solidFill>
                  <a:srgbClr val="FFFFFF"/>
                </a:solidFill>
                <a:latin typeface="Rokkitt"/>
                <a:ea typeface="Rokkitt"/>
                <a:cs typeface="Rokkitt"/>
                <a:sym typeface="Rokkitt"/>
              </a:defRPr>
            </a:lvl1pPr>
            <a:lvl2pPr indent="0" lvl="1" marL="0" marR="0" rtl="0" algn="ctr">
              <a:spcBef>
                <a:spcPts val="0"/>
              </a:spcBef>
              <a:buNone/>
              <a:defRPr b="1" sz="2100">
                <a:solidFill>
                  <a:srgbClr val="FFFFFF"/>
                </a:solidFill>
                <a:latin typeface="Rokkitt"/>
                <a:ea typeface="Rokkitt"/>
                <a:cs typeface="Rokkitt"/>
                <a:sym typeface="Rokkitt"/>
              </a:defRPr>
            </a:lvl2pPr>
            <a:lvl3pPr indent="0" lvl="2" marL="0" marR="0" rtl="0" algn="ctr">
              <a:spcBef>
                <a:spcPts val="0"/>
              </a:spcBef>
              <a:buNone/>
              <a:defRPr b="1" sz="2100">
                <a:solidFill>
                  <a:srgbClr val="FFFFFF"/>
                </a:solidFill>
                <a:latin typeface="Rokkitt"/>
                <a:ea typeface="Rokkitt"/>
                <a:cs typeface="Rokkitt"/>
                <a:sym typeface="Rokkitt"/>
              </a:defRPr>
            </a:lvl3pPr>
            <a:lvl4pPr indent="0" lvl="3" marL="0" marR="0" rtl="0" algn="ctr">
              <a:spcBef>
                <a:spcPts val="0"/>
              </a:spcBef>
              <a:buNone/>
              <a:defRPr b="1" sz="2100">
                <a:solidFill>
                  <a:srgbClr val="FFFFFF"/>
                </a:solidFill>
                <a:latin typeface="Rokkitt"/>
                <a:ea typeface="Rokkitt"/>
                <a:cs typeface="Rokkitt"/>
                <a:sym typeface="Rokkitt"/>
              </a:defRPr>
            </a:lvl4pPr>
            <a:lvl5pPr indent="0" lvl="4" marL="0" marR="0" rtl="0" algn="ctr">
              <a:spcBef>
                <a:spcPts val="0"/>
              </a:spcBef>
              <a:buNone/>
              <a:defRPr b="1" sz="2100">
                <a:solidFill>
                  <a:srgbClr val="FFFFFF"/>
                </a:solidFill>
                <a:latin typeface="Rokkitt"/>
                <a:ea typeface="Rokkitt"/>
                <a:cs typeface="Rokkitt"/>
                <a:sym typeface="Rokkitt"/>
              </a:defRPr>
            </a:lvl5pPr>
            <a:lvl6pPr indent="0" lvl="5" marL="0" marR="0" rtl="0" algn="ctr">
              <a:spcBef>
                <a:spcPts val="0"/>
              </a:spcBef>
              <a:buNone/>
              <a:defRPr b="1" sz="2100">
                <a:solidFill>
                  <a:srgbClr val="FFFFFF"/>
                </a:solidFill>
                <a:latin typeface="Rokkitt"/>
                <a:ea typeface="Rokkitt"/>
                <a:cs typeface="Rokkitt"/>
                <a:sym typeface="Rokkitt"/>
              </a:defRPr>
            </a:lvl6pPr>
            <a:lvl7pPr indent="0" lvl="6" marL="0" marR="0" rtl="0" algn="ctr">
              <a:spcBef>
                <a:spcPts val="0"/>
              </a:spcBef>
              <a:buNone/>
              <a:defRPr b="1" sz="2100">
                <a:solidFill>
                  <a:srgbClr val="FFFFFF"/>
                </a:solidFill>
                <a:latin typeface="Rokkitt"/>
                <a:ea typeface="Rokkitt"/>
                <a:cs typeface="Rokkitt"/>
                <a:sym typeface="Rokkitt"/>
              </a:defRPr>
            </a:lvl7pPr>
            <a:lvl8pPr indent="0" lvl="7" marL="0" marR="0" rtl="0" algn="ctr">
              <a:spcBef>
                <a:spcPts val="0"/>
              </a:spcBef>
              <a:buNone/>
              <a:defRPr b="1" sz="2100">
                <a:solidFill>
                  <a:srgbClr val="FFFFFF"/>
                </a:solidFill>
                <a:latin typeface="Rokkitt"/>
                <a:ea typeface="Rokkitt"/>
                <a:cs typeface="Rokkitt"/>
                <a:sym typeface="Rokkitt"/>
              </a:defRPr>
            </a:lvl8pPr>
            <a:lvl9pPr indent="0" lvl="8" marL="0" marR="0" rtl="0" algn="ctr">
              <a:spcBef>
                <a:spcPts val="0"/>
              </a:spcBef>
              <a:buNone/>
              <a:defRPr b="1" sz="2100">
                <a:solidFill>
                  <a:srgbClr val="FFFFFF"/>
                </a:solidFill>
                <a:latin typeface="Rokkitt"/>
                <a:ea typeface="Rokkitt"/>
                <a:cs typeface="Rokkitt"/>
                <a:sym typeface="Rokkitt"/>
              </a:defRPr>
            </a:lvl9pPr>
          </a:lstStyle>
          <a:p>
            <a:pPr indent="0" lvl="0" marL="0" rtl="0" algn="ct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Два об’єкти" type="twoObj">
  <p:cSld name="TWO_OBJECTS">
    <p:spTree>
      <p:nvGrpSpPr>
        <p:cNvPr id="280" name="Shape 280"/>
        <p:cNvGrpSpPr/>
        <p:nvPr/>
      </p:nvGrpSpPr>
      <p:grpSpPr>
        <a:xfrm>
          <a:off x="0" y="0"/>
          <a:ext cx="0" cy="0"/>
          <a:chOff x="0" y="0"/>
          <a:chExt cx="0" cy="0"/>
        </a:xfrm>
      </p:grpSpPr>
      <p:sp>
        <p:nvSpPr>
          <p:cNvPr id="281" name="Google Shape;281;p35"/>
          <p:cNvSpPr txBox="1"/>
          <p:nvPr>
            <p:ph type="title"/>
          </p:nvPr>
        </p:nvSpPr>
        <p:spPr>
          <a:xfrm>
            <a:off x="802386" y="363474"/>
            <a:ext cx="7543800" cy="1207008"/>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SzPts val="4100"/>
              <a:buFont typeface="Rokkitt"/>
              <a:buNone/>
              <a:defRPr b="0" i="0" sz="4100" u="none" cap="none" strike="noStrike">
                <a:latin typeface="Rokkitt"/>
                <a:ea typeface="Rokkitt"/>
                <a:cs typeface="Rokkitt"/>
                <a:sym typeface="Rokkitt"/>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82" name="Google Shape;282;p35"/>
          <p:cNvSpPr txBox="1"/>
          <p:nvPr>
            <p:ph idx="1" type="body"/>
          </p:nvPr>
        </p:nvSpPr>
        <p:spPr>
          <a:xfrm>
            <a:off x="802386" y="1645920"/>
            <a:ext cx="3566160" cy="2983230"/>
          </a:xfrm>
          <a:prstGeom prst="rect">
            <a:avLst/>
          </a:prstGeom>
          <a:noFill/>
          <a:ln>
            <a:noFill/>
          </a:ln>
        </p:spPr>
        <p:txBody>
          <a:bodyPr anchorCtr="0" anchor="t" bIns="34275" lIns="68575" spcFirstLastPara="1" rIns="68575" wrap="square" tIns="34275">
            <a:noAutofit/>
          </a:bodyPr>
          <a:lstStyle>
            <a:lvl1pPr indent="-311150" lvl="0" marL="457200" marR="0" rtl="0" algn="l">
              <a:lnSpc>
                <a:spcPct val="90000"/>
              </a:lnSpc>
              <a:spcBef>
                <a:spcPts val="900"/>
              </a:spcBef>
              <a:spcAft>
                <a:spcPts val="0"/>
              </a:spcAft>
              <a:buClr>
                <a:srgbClr val="9E3611"/>
              </a:buClr>
              <a:buSzPts val="1300"/>
              <a:buFont typeface="Noto Sans Symbols"/>
              <a:buChar char="▪"/>
              <a:defRPr b="0" i="0" sz="1500" u="none" cap="none" strike="noStrike">
                <a:solidFill>
                  <a:schemeClr val="dk1"/>
                </a:solidFill>
                <a:latin typeface="Rockwell"/>
                <a:ea typeface="Rockwell"/>
                <a:cs typeface="Rockwell"/>
                <a:sym typeface="Rockwell"/>
              </a:defRPr>
            </a:lvl1pPr>
            <a:lvl2pPr indent="-298450" lvl="1" marL="914400" marR="0" rtl="0" algn="l">
              <a:lnSpc>
                <a:spcPct val="90000"/>
              </a:lnSpc>
              <a:spcBef>
                <a:spcPts val="300"/>
              </a:spcBef>
              <a:spcAft>
                <a:spcPts val="0"/>
              </a:spcAft>
              <a:buClr>
                <a:srgbClr val="9E3611"/>
              </a:buClr>
              <a:buSzPts val="1100"/>
              <a:buFont typeface="Noto Sans Symbols"/>
              <a:buChar char="▪"/>
              <a:defRPr b="0" i="0" sz="1400" u="none" cap="none" strike="noStrike">
                <a:solidFill>
                  <a:schemeClr val="dk1"/>
                </a:solidFill>
                <a:latin typeface="Rockwell"/>
                <a:ea typeface="Rockwell"/>
                <a:cs typeface="Rockwell"/>
                <a:sym typeface="Rockwell"/>
              </a:defRPr>
            </a:lvl2pPr>
            <a:lvl3pPr indent="-292100" lvl="2" marL="13716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3pPr>
            <a:lvl4pPr indent="-292100" lvl="3" marL="18288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4pPr>
            <a:lvl5pPr indent="-292100" lvl="4" marL="22860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5pPr>
            <a:lvl6pPr indent="-292100" lvl="5" marL="27432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6pPr>
            <a:lvl7pPr indent="-292100" lvl="6" marL="32004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7pPr>
            <a:lvl8pPr indent="-292100" lvl="7" marL="36576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8pPr>
            <a:lvl9pPr indent="-292100" lvl="8" marL="4114800" marR="0" rtl="0" algn="l">
              <a:lnSpc>
                <a:spcPct val="90000"/>
              </a:lnSpc>
              <a:spcBef>
                <a:spcPts val="300"/>
              </a:spcBef>
              <a:spcAft>
                <a:spcPts val="20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9pPr>
          </a:lstStyle>
          <a:p/>
        </p:txBody>
      </p:sp>
      <p:sp>
        <p:nvSpPr>
          <p:cNvPr id="283" name="Google Shape;283;p35"/>
          <p:cNvSpPr txBox="1"/>
          <p:nvPr>
            <p:ph idx="2" type="body"/>
          </p:nvPr>
        </p:nvSpPr>
        <p:spPr>
          <a:xfrm>
            <a:off x="4773168" y="1645920"/>
            <a:ext cx="3566160" cy="2983230"/>
          </a:xfrm>
          <a:prstGeom prst="rect">
            <a:avLst/>
          </a:prstGeom>
          <a:noFill/>
          <a:ln>
            <a:noFill/>
          </a:ln>
        </p:spPr>
        <p:txBody>
          <a:bodyPr anchorCtr="0" anchor="t" bIns="34275" lIns="68575" spcFirstLastPara="1" rIns="68575" wrap="square" tIns="34275">
            <a:noAutofit/>
          </a:bodyPr>
          <a:lstStyle>
            <a:lvl1pPr indent="-311150" lvl="0" marL="457200" marR="0" rtl="0" algn="l">
              <a:lnSpc>
                <a:spcPct val="90000"/>
              </a:lnSpc>
              <a:spcBef>
                <a:spcPts val="900"/>
              </a:spcBef>
              <a:spcAft>
                <a:spcPts val="0"/>
              </a:spcAft>
              <a:buClr>
                <a:srgbClr val="9E3611"/>
              </a:buClr>
              <a:buSzPts val="1300"/>
              <a:buFont typeface="Noto Sans Symbols"/>
              <a:buChar char="▪"/>
              <a:defRPr b="0" i="0" sz="1500" u="none" cap="none" strike="noStrike">
                <a:solidFill>
                  <a:schemeClr val="dk1"/>
                </a:solidFill>
                <a:latin typeface="Rockwell"/>
                <a:ea typeface="Rockwell"/>
                <a:cs typeface="Rockwell"/>
                <a:sym typeface="Rockwell"/>
              </a:defRPr>
            </a:lvl1pPr>
            <a:lvl2pPr indent="-298450" lvl="1" marL="914400" marR="0" rtl="0" algn="l">
              <a:lnSpc>
                <a:spcPct val="90000"/>
              </a:lnSpc>
              <a:spcBef>
                <a:spcPts val="300"/>
              </a:spcBef>
              <a:spcAft>
                <a:spcPts val="0"/>
              </a:spcAft>
              <a:buClr>
                <a:srgbClr val="9E3611"/>
              </a:buClr>
              <a:buSzPts val="1100"/>
              <a:buFont typeface="Noto Sans Symbols"/>
              <a:buChar char="▪"/>
              <a:defRPr b="0" i="0" sz="1400" u="none" cap="none" strike="noStrike">
                <a:solidFill>
                  <a:schemeClr val="dk1"/>
                </a:solidFill>
                <a:latin typeface="Rockwell"/>
                <a:ea typeface="Rockwell"/>
                <a:cs typeface="Rockwell"/>
                <a:sym typeface="Rockwell"/>
              </a:defRPr>
            </a:lvl2pPr>
            <a:lvl3pPr indent="-292100" lvl="2" marL="13716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3pPr>
            <a:lvl4pPr indent="-292100" lvl="3" marL="18288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4pPr>
            <a:lvl5pPr indent="-292100" lvl="4" marL="22860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5pPr>
            <a:lvl6pPr indent="-292100" lvl="5" marL="27432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6pPr>
            <a:lvl7pPr indent="-292100" lvl="6" marL="32004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7pPr>
            <a:lvl8pPr indent="-292100" lvl="7" marL="36576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8pPr>
            <a:lvl9pPr indent="-292100" lvl="8" marL="4114800" marR="0" rtl="0" algn="l">
              <a:lnSpc>
                <a:spcPct val="90000"/>
              </a:lnSpc>
              <a:spcBef>
                <a:spcPts val="300"/>
              </a:spcBef>
              <a:spcAft>
                <a:spcPts val="20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9pPr>
          </a:lstStyle>
          <a:p/>
        </p:txBody>
      </p:sp>
      <p:sp>
        <p:nvSpPr>
          <p:cNvPr id="284" name="Google Shape;284;p35"/>
          <p:cNvSpPr txBox="1"/>
          <p:nvPr>
            <p:ph idx="10" type="dt"/>
          </p:nvPr>
        </p:nvSpPr>
        <p:spPr>
          <a:xfrm>
            <a:off x="5973318" y="4704588"/>
            <a:ext cx="2455164"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sp>
        <p:nvSpPr>
          <p:cNvPr id="285" name="Google Shape;285;p35"/>
          <p:cNvSpPr txBox="1"/>
          <p:nvPr>
            <p:ph idx="11" type="ftr"/>
          </p:nvPr>
        </p:nvSpPr>
        <p:spPr>
          <a:xfrm>
            <a:off x="816102" y="4704588"/>
            <a:ext cx="4745736"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sp>
        <p:nvSpPr>
          <p:cNvPr id="286" name="Google Shape;286;p35"/>
          <p:cNvSpPr txBox="1"/>
          <p:nvPr>
            <p:ph idx="12" type="sldNum"/>
          </p:nvPr>
        </p:nvSpPr>
        <p:spPr>
          <a:xfrm>
            <a:off x="8483346" y="4704588"/>
            <a:ext cx="480060" cy="273844"/>
          </a:xfrm>
          <a:prstGeom prst="rect">
            <a:avLst/>
          </a:prstGeom>
          <a:noFill/>
          <a:ln>
            <a:noFill/>
          </a:ln>
        </p:spPr>
        <p:txBody>
          <a:bodyPr anchorCtr="0" anchor="ctr" bIns="34275" lIns="68575" spcFirstLastPara="1" rIns="68575" wrap="square" tIns="34275">
            <a:noAutofit/>
          </a:bodyPr>
          <a:lstStyle>
            <a:lvl1pPr indent="0" lvl="0" marL="0" marR="0" rtl="0" algn="ctr">
              <a:spcBef>
                <a:spcPts val="0"/>
              </a:spcBef>
              <a:buNone/>
              <a:defRPr b="1" sz="1100">
                <a:solidFill>
                  <a:srgbClr val="FFFFFF"/>
                </a:solidFill>
                <a:latin typeface="Rokkitt"/>
                <a:ea typeface="Rokkitt"/>
                <a:cs typeface="Rokkitt"/>
                <a:sym typeface="Rokkitt"/>
              </a:defRPr>
            </a:lvl1pPr>
            <a:lvl2pPr indent="0" lvl="1" marL="0" marR="0" rtl="0" algn="ctr">
              <a:spcBef>
                <a:spcPts val="0"/>
              </a:spcBef>
              <a:buNone/>
              <a:defRPr b="1" sz="1100">
                <a:solidFill>
                  <a:srgbClr val="FFFFFF"/>
                </a:solidFill>
                <a:latin typeface="Rokkitt"/>
                <a:ea typeface="Rokkitt"/>
                <a:cs typeface="Rokkitt"/>
                <a:sym typeface="Rokkitt"/>
              </a:defRPr>
            </a:lvl2pPr>
            <a:lvl3pPr indent="0" lvl="2" marL="0" marR="0" rtl="0" algn="ctr">
              <a:spcBef>
                <a:spcPts val="0"/>
              </a:spcBef>
              <a:buNone/>
              <a:defRPr b="1" sz="1100">
                <a:solidFill>
                  <a:srgbClr val="FFFFFF"/>
                </a:solidFill>
                <a:latin typeface="Rokkitt"/>
                <a:ea typeface="Rokkitt"/>
                <a:cs typeface="Rokkitt"/>
                <a:sym typeface="Rokkitt"/>
              </a:defRPr>
            </a:lvl3pPr>
            <a:lvl4pPr indent="0" lvl="3" marL="0" marR="0" rtl="0" algn="ctr">
              <a:spcBef>
                <a:spcPts val="0"/>
              </a:spcBef>
              <a:buNone/>
              <a:defRPr b="1" sz="1100">
                <a:solidFill>
                  <a:srgbClr val="FFFFFF"/>
                </a:solidFill>
                <a:latin typeface="Rokkitt"/>
                <a:ea typeface="Rokkitt"/>
                <a:cs typeface="Rokkitt"/>
                <a:sym typeface="Rokkitt"/>
              </a:defRPr>
            </a:lvl4pPr>
            <a:lvl5pPr indent="0" lvl="4" marL="0" marR="0" rtl="0" algn="ctr">
              <a:spcBef>
                <a:spcPts val="0"/>
              </a:spcBef>
              <a:buNone/>
              <a:defRPr b="1" sz="1100">
                <a:solidFill>
                  <a:srgbClr val="FFFFFF"/>
                </a:solidFill>
                <a:latin typeface="Rokkitt"/>
                <a:ea typeface="Rokkitt"/>
                <a:cs typeface="Rokkitt"/>
                <a:sym typeface="Rokkitt"/>
              </a:defRPr>
            </a:lvl5pPr>
            <a:lvl6pPr indent="0" lvl="5" marL="0" marR="0" rtl="0" algn="ctr">
              <a:spcBef>
                <a:spcPts val="0"/>
              </a:spcBef>
              <a:buNone/>
              <a:defRPr b="1" sz="1100">
                <a:solidFill>
                  <a:srgbClr val="FFFFFF"/>
                </a:solidFill>
                <a:latin typeface="Rokkitt"/>
                <a:ea typeface="Rokkitt"/>
                <a:cs typeface="Rokkitt"/>
                <a:sym typeface="Rokkitt"/>
              </a:defRPr>
            </a:lvl6pPr>
            <a:lvl7pPr indent="0" lvl="6" marL="0" marR="0" rtl="0" algn="ctr">
              <a:spcBef>
                <a:spcPts val="0"/>
              </a:spcBef>
              <a:buNone/>
              <a:defRPr b="1" sz="1100">
                <a:solidFill>
                  <a:srgbClr val="FFFFFF"/>
                </a:solidFill>
                <a:latin typeface="Rokkitt"/>
                <a:ea typeface="Rokkitt"/>
                <a:cs typeface="Rokkitt"/>
                <a:sym typeface="Rokkitt"/>
              </a:defRPr>
            </a:lvl7pPr>
            <a:lvl8pPr indent="0" lvl="7" marL="0" marR="0" rtl="0" algn="ctr">
              <a:spcBef>
                <a:spcPts val="0"/>
              </a:spcBef>
              <a:buNone/>
              <a:defRPr b="1" sz="1100">
                <a:solidFill>
                  <a:srgbClr val="FFFFFF"/>
                </a:solidFill>
                <a:latin typeface="Rokkitt"/>
                <a:ea typeface="Rokkitt"/>
                <a:cs typeface="Rokkitt"/>
                <a:sym typeface="Rokkitt"/>
              </a:defRPr>
            </a:lvl8pPr>
            <a:lvl9pPr indent="0" lvl="8" marL="0" marR="0" rtl="0" algn="ctr">
              <a:spcBef>
                <a:spcPts val="0"/>
              </a:spcBef>
              <a:buNone/>
              <a:defRPr b="1" sz="1100">
                <a:solidFill>
                  <a:srgbClr val="FFFFFF"/>
                </a:solidFill>
                <a:latin typeface="Rokkitt"/>
                <a:ea typeface="Rokkitt"/>
                <a:cs typeface="Rokkitt"/>
                <a:sym typeface="Rokkitt"/>
              </a:defRPr>
            </a:lvl9pPr>
          </a:lstStyle>
          <a:p>
            <a:pPr indent="0" lvl="0" marL="0" rtl="0" algn="ct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орівняння" type="twoTxTwoObj">
  <p:cSld name="TWO_OBJECTS_WITH_TEXT">
    <p:spTree>
      <p:nvGrpSpPr>
        <p:cNvPr id="287" name="Shape 287"/>
        <p:cNvGrpSpPr/>
        <p:nvPr/>
      </p:nvGrpSpPr>
      <p:grpSpPr>
        <a:xfrm>
          <a:off x="0" y="0"/>
          <a:ext cx="0" cy="0"/>
          <a:chOff x="0" y="0"/>
          <a:chExt cx="0" cy="0"/>
        </a:xfrm>
      </p:grpSpPr>
      <p:sp>
        <p:nvSpPr>
          <p:cNvPr id="288" name="Google Shape;288;p36"/>
          <p:cNvSpPr txBox="1"/>
          <p:nvPr>
            <p:ph type="title"/>
          </p:nvPr>
        </p:nvSpPr>
        <p:spPr>
          <a:xfrm>
            <a:off x="802386" y="363474"/>
            <a:ext cx="7543800" cy="1207008"/>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SzPts val="4100"/>
              <a:buFont typeface="Rokkitt"/>
              <a:buNone/>
              <a:defRPr b="0" i="0" sz="4100" u="none" cap="none" strike="noStrike">
                <a:latin typeface="Rokkitt"/>
                <a:ea typeface="Rokkitt"/>
                <a:cs typeface="Rokkitt"/>
                <a:sym typeface="Rokkitt"/>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89" name="Google Shape;289;p36"/>
          <p:cNvSpPr txBox="1"/>
          <p:nvPr>
            <p:ph idx="1" type="body"/>
          </p:nvPr>
        </p:nvSpPr>
        <p:spPr>
          <a:xfrm>
            <a:off x="800100" y="1536192"/>
            <a:ext cx="3566160" cy="480060"/>
          </a:xfrm>
          <a:prstGeom prst="rect">
            <a:avLst/>
          </a:prstGeom>
          <a:noFill/>
          <a:ln>
            <a:noFill/>
          </a:ln>
        </p:spPr>
        <p:txBody>
          <a:bodyPr anchorCtr="0" anchor="ctr" bIns="34275" lIns="68575" spcFirstLastPara="1" rIns="68575" wrap="square" tIns="34275">
            <a:noAutofit/>
          </a:bodyPr>
          <a:lstStyle>
            <a:lvl1pPr indent="-228600" lvl="0" marL="457200" marR="0" rtl="0" algn="l">
              <a:lnSpc>
                <a:spcPct val="90000"/>
              </a:lnSpc>
              <a:spcBef>
                <a:spcPts val="900"/>
              </a:spcBef>
              <a:spcAft>
                <a:spcPts val="0"/>
              </a:spcAft>
              <a:buClr>
                <a:srgbClr val="9E3611"/>
              </a:buClr>
              <a:buSzPts val="1300"/>
              <a:buFont typeface="Noto Sans Symbols"/>
              <a:buNone/>
              <a:defRPr b="1" i="0" sz="1500" u="none" cap="none" strike="noStrike">
                <a:solidFill>
                  <a:srgbClr val="9E3611"/>
                </a:solidFill>
                <a:latin typeface="Rockwell"/>
                <a:ea typeface="Rockwell"/>
                <a:cs typeface="Rockwell"/>
                <a:sym typeface="Rockwell"/>
              </a:defRPr>
            </a:lvl1pPr>
            <a:lvl2pPr indent="-228600" lvl="1" marL="914400" marR="0" rtl="0" algn="l">
              <a:lnSpc>
                <a:spcPct val="90000"/>
              </a:lnSpc>
              <a:spcBef>
                <a:spcPts val="300"/>
              </a:spcBef>
              <a:spcAft>
                <a:spcPts val="0"/>
              </a:spcAft>
              <a:buClr>
                <a:srgbClr val="9E3611"/>
              </a:buClr>
              <a:buSzPts val="1300"/>
              <a:buFont typeface="Noto Sans Symbols"/>
              <a:buNone/>
              <a:defRPr b="1" i="0" sz="1500" u="none" cap="none" strike="noStrike">
                <a:solidFill>
                  <a:schemeClr val="dk1"/>
                </a:solidFill>
                <a:latin typeface="Rockwell"/>
                <a:ea typeface="Rockwell"/>
                <a:cs typeface="Rockwell"/>
                <a:sym typeface="Rockwell"/>
              </a:defRPr>
            </a:lvl2pPr>
            <a:lvl3pPr indent="-228600" lvl="2" marL="1371600" marR="0" rtl="0" algn="l">
              <a:lnSpc>
                <a:spcPct val="90000"/>
              </a:lnSpc>
              <a:spcBef>
                <a:spcPts val="300"/>
              </a:spcBef>
              <a:spcAft>
                <a:spcPts val="0"/>
              </a:spcAft>
              <a:buClr>
                <a:srgbClr val="9E3611"/>
              </a:buClr>
              <a:buSzPts val="1100"/>
              <a:buFont typeface="Noto Sans Symbols"/>
              <a:buNone/>
              <a:defRPr b="1" i="0" sz="1400" u="none" cap="none" strike="noStrike">
                <a:solidFill>
                  <a:schemeClr val="dk1"/>
                </a:solidFill>
                <a:latin typeface="Rockwell"/>
                <a:ea typeface="Rockwell"/>
                <a:cs typeface="Rockwell"/>
                <a:sym typeface="Rockwell"/>
              </a:defRPr>
            </a:lvl3pPr>
            <a:lvl4pPr indent="-228600" lvl="3" marL="1828800" marR="0" rtl="0" algn="l">
              <a:lnSpc>
                <a:spcPct val="90000"/>
              </a:lnSpc>
              <a:spcBef>
                <a:spcPts val="300"/>
              </a:spcBef>
              <a:spcAft>
                <a:spcPts val="0"/>
              </a:spcAft>
              <a:buClr>
                <a:srgbClr val="9E3611"/>
              </a:buClr>
              <a:buSzPts val="1000"/>
              <a:buFont typeface="Noto Sans Symbols"/>
              <a:buNone/>
              <a:defRPr b="1" i="0" sz="1200" u="none" cap="none" strike="noStrike">
                <a:solidFill>
                  <a:schemeClr val="dk1"/>
                </a:solidFill>
                <a:latin typeface="Rockwell"/>
                <a:ea typeface="Rockwell"/>
                <a:cs typeface="Rockwell"/>
                <a:sym typeface="Rockwell"/>
              </a:defRPr>
            </a:lvl4pPr>
            <a:lvl5pPr indent="-228600" lvl="4" marL="2286000" marR="0" rtl="0" algn="l">
              <a:lnSpc>
                <a:spcPct val="90000"/>
              </a:lnSpc>
              <a:spcBef>
                <a:spcPts val="300"/>
              </a:spcBef>
              <a:spcAft>
                <a:spcPts val="0"/>
              </a:spcAft>
              <a:buClr>
                <a:srgbClr val="9E3611"/>
              </a:buClr>
              <a:buSzPts val="1000"/>
              <a:buFont typeface="Noto Sans Symbols"/>
              <a:buNone/>
              <a:defRPr b="1" i="0" sz="1200" u="none" cap="none" strike="noStrike">
                <a:solidFill>
                  <a:schemeClr val="dk1"/>
                </a:solidFill>
                <a:latin typeface="Rockwell"/>
                <a:ea typeface="Rockwell"/>
                <a:cs typeface="Rockwell"/>
                <a:sym typeface="Rockwell"/>
              </a:defRPr>
            </a:lvl5pPr>
            <a:lvl6pPr indent="-228600" lvl="5" marL="2743200" marR="0" rtl="0" algn="l">
              <a:lnSpc>
                <a:spcPct val="90000"/>
              </a:lnSpc>
              <a:spcBef>
                <a:spcPts val="300"/>
              </a:spcBef>
              <a:spcAft>
                <a:spcPts val="0"/>
              </a:spcAft>
              <a:buClr>
                <a:srgbClr val="9E3611"/>
              </a:buClr>
              <a:buSzPts val="1000"/>
              <a:buFont typeface="Noto Sans Symbols"/>
              <a:buNone/>
              <a:defRPr b="1" i="0" sz="1200" u="none" cap="none" strike="noStrike">
                <a:solidFill>
                  <a:schemeClr val="dk1"/>
                </a:solidFill>
                <a:latin typeface="Rockwell"/>
                <a:ea typeface="Rockwell"/>
                <a:cs typeface="Rockwell"/>
                <a:sym typeface="Rockwell"/>
              </a:defRPr>
            </a:lvl6pPr>
            <a:lvl7pPr indent="-228600" lvl="6" marL="3200400" marR="0" rtl="0" algn="l">
              <a:lnSpc>
                <a:spcPct val="90000"/>
              </a:lnSpc>
              <a:spcBef>
                <a:spcPts val="300"/>
              </a:spcBef>
              <a:spcAft>
                <a:spcPts val="0"/>
              </a:spcAft>
              <a:buClr>
                <a:srgbClr val="9E3611"/>
              </a:buClr>
              <a:buSzPts val="1000"/>
              <a:buFont typeface="Noto Sans Symbols"/>
              <a:buNone/>
              <a:defRPr b="1" i="0" sz="1200" u="none" cap="none" strike="noStrike">
                <a:solidFill>
                  <a:schemeClr val="dk1"/>
                </a:solidFill>
                <a:latin typeface="Rockwell"/>
                <a:ea typeface="Rockwell"/>
                <a:cs typeface="Rockwell"/>
                <a:sym typeface="Rockwell"/>
              </a:defRPr>
            </a:lvl7pPr>
            <a:lvl8pPr indent="-228600" lvl="7" marL="3657600" marR="0" rtl="0" algn="l">
              <a:lnSpc>
                <a:spcPct val="90000"/>
              </a:lnSpc>
              <a:spcBef>
                <a:spcPts val="300"/>
              </a:spcBef>
              <a:spcAft>
                <a:spcPts val="0"/>
              </a:spcAft>
              <a:buClr>
                <a:srgbClr val="9E3611"/>
              </a:buClr>
              <a:buSzPts val="1000"/>
              <a:buFont typeface="Noto Sans Symbols"/>
              <a:buNone/>
              <a:defRPr b="1" i="0" sz="1200" u="none" cap="none" strike="noStrike">
                <a:solidFill>
                  <a:schemeClr val="dk1"/>
                </a:solidFill>
                <a:latin typeface="Rockwell"/>
                <a:ea typeface="Rockwell"/>
                <a:cs typeface="Rockwell"/>
                <a:sym typeface="Rockwell"/>
              </a:defRPr>
            </a:lvl8pPr>
            <a:lvl9pPr indent="-228600" lvl="8" marL="4114800" marR="0" rtl="0" algn="l">
              <a:lnSpc>
                <a:spcPct val="90000"/>
              </a:lnSpc>
              <a:spcBef>
                <a:spcPts val="300"/>
              </a:spcBef>
              <a:spcAft>
                <a:spcPts val="200"/>
              </a:spcAft>
              <a:buClr>
                <a:srgbClr val="9E3611"/>
              </a:buClr>
              <a:buSzPts val="1000"/>
              <a:buFont typeface="Noto Sans Symbols"/>
              <a:buNone/>
              <a:defRPr b="1" i="0" sz="1200" u="none" cap="none" strike="noStrike">
                <a:solidFill>
                  <a:schemeClr val="dk1"/>
                </a:solidFill>
                <a:latin typeface="Rockwell"/>
                <a:ea typeface="Rockwell"/>
                <a:cs typeface="Rockwell"/>
                <a:sym typeface="Rockwell"/>
              </a:defRPr>
            </a:lvl9pPr>
          </a:lstStyle>
          <a:p/>
        </p:txBody>
      </p:sp>
      <p:sp>
        <p:nvSpPr>
          <p:cNvPr id="290" name="Google Shape;290;p36"/>
          <p:cNvSpPr txBox="1"/>
          <p:nvPr>
            <p:ph idx="2" type="body"/>
          </p:nvPr>
        </p:nvSpPr>
        <p:spPr>
          <a:xfrm>
            <a:off x="802386" y="2057400"/>
            <a:ext cx="3566160" cy="2468880"/>
          </a:xfrm>
          <a:prstGeom prst="rect">
            <a:avLst/>
          </a:prstGeom>
          <a:noFill/>
          <a:ln>
            <a:noFill/>
          </a:ln>
        </p:spPr>
        <p:txBody>
          <a:bodyPr anchorCtr="0" anchor="t" bIns="34275" lIns="68575" spcFirstLastPara="1" rIns="68575" wrap="square" tIns="34275">
            <a:noAutofit/>
          </a:bodyPr>
          <a:lstStyle>
            <a:lvl1pPr indent="-311150" lvl="0" marL="457200" marR="0" rtl="0" algn="l">
              <a:lnSpc>
                <a:spcPct val="90000"/>
              </a:lnSpc>
              <a:spcBef>
                <a:spcPts val="900"/>
              </a:spcBef>
              <a:spcAft>
                <a:spcPts val="0"/>
              </a:spcAft>
              <a:buClr>
                <a:srgbClr val="9E3611"/>
              </a:buClr>
              <a:buSzPts val="1300"/>
              <a:buFont typeface="Noto Sans Symbols"/>
              <a:buChar char="▪"/>
              <a:defRPr b="0" i="0" sz="1500" u="none" cap="none" strike="noStrike">
                <a:solidFill>
                  <a:schemeClr val="dk1"/>
                </a:solidFill>
                <a:latin typeface="Rockwell"/>
                <a:ea typeface="Rockwell"/>
                <a:cs typeface="Rockwell"/>
                <a:sym typeface="Rockwell"/>
              </a:defRPr>
            </a:lvl1pPr>
            <a:lvl2pPr indent="-298450" lvl="1" marL="914400" marR="0" rtl="0" algn="l">
              <a:lnSpc>
                <a:spcPct val="90000"/>
              </a:lnSpc>
              <a:spcBef>
                <a:spcPts val="300"/>
              </a:spcBef>
              <a:spcAft>
                <a:spcPts val="0"/>
              </a:spcAft>
              <a:buClr>
                <a:srgbClr val="9E3611"/>
              </a:buClr>
              <a:buSzPts val="1100"/>
              <a:buFont typeface="Noto Sans Symbols"/>
              <a:buChar char="▪"/>
              <a:defRPr b="0" i="0" sz="1400" u="none" cap="none" strike="noStrike">
                <a:solidFill>
                  <a:schemeClr val="dk1"/>
                </a:solidFill>
                <a:latin typeface="Rockwell"/>
                <a:ea typeface="Rockwell"/>
                <a:cs typeface="Rockwell"/>
                <a:sym typeface="Rockwell"/>
              </a:defRPr>
            </a:lvl2pPr>
            <a:lvl3pPr indent="-292100" lvl="2" marL="13716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3pPr>
            <a:lvl4pPr indent="-292100" lvl="3" marL="18288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4pPr>
            <a:lvl5pPr indent="-292100" lvl="4" marL="22860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5pPr>
            <a:lvl6pPr indent="-292100" lvl="5" marL="27432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6pPr>
            <a:lvl7pPr indent="-292100" lvl="6" marL="32004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7pPr>
            <a:lvl8pPr indent="-292100" lvl="7" marL="36576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8pPr>
            <a:lvl9pPr indent="-292100" lvl="8" marL="4114800" marR="0" rtl="0" algn="l">
              <a:lnSpc>
                <a:spcPct val="90000"/>
              </a:lnSpc>
              <a:spcBef>
                <a:spcPts val="300"/>
              </a:spcBef>
              <a:spcAft>
                <a:spcPts val="20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9pPr>
          </a:lstStyle>
          <a:p/>
        </p:txBody>
      </p:sp>
      <p:sp>
        <p:nvSpPr>
          <p:cNvPr id="291" name="Google Shape;291;p36"/>
          <p:cNvSpPr txBox="1"/>
          <p:nvPr>
            <p:ph idx="3" type="body"/>
          </p:nvPr>
        </p:nvSpPr>
        <p:spPr>
          <a:xfrm>
            <a:off x="4773168" y="1536192"/>
            <a:ext cx="3566160" cy="480060"/>
          </a:xfrm>
          <a:prstGeom prst="rect">
            <a:avLst/>
          </a:prstGeom>
          <a:noFill/>
          <a:ln>
            <a:noFill/>
          </a:ln>
        </p:spPr>
        <p:txBody>
          <a:bodyPr anchorCtr="0" anchor="ctr" bIns="34275" lIns="68575" spcFirstLastPara="1" rIns="68575" wrap="square" tIns="34275">
            <a:noAutofit/>
          </a:bodyPr>
          <a:lstStyle>
            <a:lvl1pPr indent="-228600" lvl="0" marL="457200" marR="0" rtl="0" algn="l">
              <a:lnSpc>
                <a:spcPct val="90000"/>
              </a:lnSpc>
              <a:spcBef>
                <a:spcPts val="900"/>
              </a:spcBef>
              <a:spcAft>
                <a:spcPts val="0"/>
              </a:spcAft>
              <a:buClr>
                <a:srgbClr val="9E3611"/>
              </a:buClr>
              <a:buSzPts val="1300"/>
              <a:buFont typeface="Noto Sans Symbols"/>
              <a:buNone/>
              <a:defRPr b="1" i="0" sz="1500" u="none" cap="none" strike="noStrike">
                <a:solidFill>
                  <a:srgbClr val="9E3611"/>
                </a:solidFill>
                <a:latin typeface="Rockwell"/>
                <a:ea typeface="Rockwell"/>
                <a:cs typeface="Rockwell"/>
                <a:sym typeface="Rockwell"/>
              </a:defRPr>
            </a:lvl1pPr>
            <a:lvl2pPr indent="-228600" lvl="1" marL="914400" marR="0" rtl="0" algn="l">
              <a:lnSpc>
                <a:spcPct val="90000"/>
              </a:lnSpc>
              <a:spcBef>
                <a:spcPts val="300"/>
              </a:spcBef>
              <a:spcAft>
                <a:spcPts val="0"/>
              </a:spcAft>
              <a:buClr>
                <a:srgbClr val="9E3611"/>
              </a:buClr>
              <a:buSzPts val="1300"/>
              <a:buFont typeface="Noto Sans Symbols"/>
              <a:buNone/>
              <a:defRPr b="1" i="0" sz="1500" u="none" cap="none" strike="noStrike">
                <a:solidFill>
                  <a:schemeClr val="dk1"/>
                </a:solidFill>
                <a:latin typeface="Rockwell"/>
                <a:ea typeface="Rockwell"/>
                <a:cs typeface="Rockwell"/>
                <a:sym typeface="Rockwell"/>
              </a:defRPr>
            </a:lvl2pPr>
            <a:lvl3pPr indent="-228600" lvl="2" marL="1371600" marR="0" rtl="0" algn="l">
              <a:lnSpc>
                <a:spcPct val="90000"/>
              </a:lnSpc>
              <a:spcBef>
                <a:spcPts val="300"/>
              </a:spcBef>
              <a:spcAft>
                <a:spcPts val="0"/>
              </a:spcAft>
              <a:buClr>
                <a:srgbClr val="9E3611"/>
              </a:buClr>
              <a:buSzPts val="1100"/>
              <a:buFont typeface="Noto Sans Symbols"/>
              <a:buNone/>
              <a:defRPr b="1" i="0" sz="1400" u="none" cap="none" strike="noStrike">
                <a:solidFill>
                  <a:schemeClr val="dk1"/>
                </a:solidFill>
                <a:latin typeface="Rockwell"/>
                <a:ea typeface="Rockwell"/>
                <a:cs typeface="Rockwell"/>
                <a:sym typeface="Rockwell"/>
              </a:defRPr>
            </a:lvl3pPr>
            <a:lvl4pPr indent="-228600" lvl="3" marL="1828800" marR="0" rtl="0" algn="l">
              <a:lnSpc>
                <a:spcPct val="90000"/>
              </a:lnSpc>
              <a:spcBef>
                <a:spcPts val="300"/>
              </a:spcBef>
              <a:spcAft>
                <a:spcPts val="0"/>
              </a:spcAft>
              <a:buClr>
                <a:srgbClr val="9E3611"/>
              </a:buClr>
              <a:buSzPts val="1000"/>
              <a:buFont typeface="Noto Sans Symbols"/>
              <a:buNone/>
              <a:defRPr b="1" i="0" sz="1200" u="none" cap="none" strike="noStrike">
                <a:solidFill>
                  <a:schemeClr val="dk1"/>
                </a:solidFill>
                <a:latin typeface="Rockwell"/>
                <a:ea typeface="Rockwell"/>
                <a:cs typeface="Rockwell"/>
                <a:sym typeface="Rockwell"/>
              </a:defRPr>
            </a:lvl4pPr>
            <a:lvl5pPr indent="-228600" lvl="4" marL="2286000" marR="0" rtl="0" algn="l">
              <a:lnSpc>
                <a:spcPct val="90000"/>
              </a:lnSpc>
              <a:spcBef>
                <a:spcPts val="300"/>
              </a:spcBef>
              <a:spcAft>
                <a:spcPts val="0"/>
              </a:spcAft>
              <a:buClr>
                <a:srgbClr val="9E3611"/>
              </a:buClr>
              <a:buSzPts val="1000"/>
              <a:buFont typeface="Noto Sans Symbols"/>
              <a:buNone/>
              <a:defRPr b="1" i="0" sz="1200" u="none" cap="none" strike="noStrike">
                <a:solidFill>
                  <a:schemeClr val="dk1"/>
                </a:solidFill>
                <a:latin typeface="Rockwell"/>
                <a:ea typeface="Rockwell"/>
                <a:cs typeface="Rockwell"/>
                <a:sym typeface="Rockwell"/>
              </a:defRPr>
            </a:lvl5pPr>
            <a:lvl6pPr indent="-228600" lvl="5" marL="2743200" marR="0" rtl="0" algn="l">
              <a:lnSpc>
                <a:spcPct val="90000"/>
              </a:lnSpc>
              <a:spcBef>
                <a:spcPts val="300"/>
              </a:spcBef>
              <a:spcAft>
                <a:spcPts val="0"/>
              </a:spcAft>
              <a:buClr>
                <a:srgbClr val="9E3611"/>
              </a:buClr>
              <a:buSzPts val="1000"/>
              <a:buFont typeface="Noto Sans Symbols"/>
              <a:buNone/>
              <a:defRPr b="1" i="0" sz="1200" u="none" cap="none" strike="noStrike">
                <a:solidFill>
                  <a:schemeClr val="dk1"/>
                </a:solidFill>
                <a:latin typeface="Rockwell"/>
                <a:ea typeface="Rockwell"/>
                <a:cs typeface="Rockwell"/>
                <a:sym typeface="Rockwell"/>
              </a:defRPr>
            </a:lvl6pPr>
            <a:lvl7pPr indent="-228600" lvl="6" marL="3200400" marR="0" rtl="0" algn="l">
              <a:lnSpc>
                <a:spcPct val="90000"/>
              </a:lnSpc>
              <a:spcBef>
                <a:spcPts val="300"/>
              </a:spcBef>
              <a:spcAft>
                <a:spcPts val="0"/>
              </a:spcAft>
              <a:buClr>
                <a:srgbClr val="9E3611"/>
              </a:buClr>
              <a:buSzPts val="1000"/>
              <a:buFont typeface="Noto Sans Symbols"/>
              <a:buNone/>
              <a:defRPr b="1" i="0" sz="1200" u="none" cap="none" strike="noStrike">
                <a:solidFill>
                  <a:schemeClr val="dk1"/>
                </a:solidFill>
                <a:latin typeface="Rockwell"/>
                <a:ea typeface="Rockwell"/>
                <a:cs typeface="Rockwell"/>
                <a:sym typeface="Rockwell"/>
              </a:defRPr>
            </a:lvl7pPr>
            <a:lvl8pPr indent="-228600" lvl="7" marL="3657600" marR="0" rtl="0" algn="l">
              <a:lnSpc>
                <a:spcPct val="90000"/>
              </a:lnSpc>
              <a:spcBef>
                <a:spcPts val="300"/>
              </a:spcBef>
              <a:spcAft>
                <a:spcPts val="0"/>
              </a:spcAft>
              <a:buClr>
                <a:srgbClr val="9E3611"/>
              </a:buClr>
              <a:buSzPts val="1000"/>
              <a:buFont typeface="Noto Sans Symbols"/>
              <a:buNone/>
              <a:defRPr b="1" i="0" sz="1200" u="none" cap="none" strike="noStrike">
                <a:solidFill>
                  <a:schemeClr val="dk1"/>
                </a:solidFill>
                <a:latin typeface="Rockwell"/>
                <a:ea typeface="Rockwell"/>
                <a:cs typeface="Rockwell"/>
                <a:sym typeface="Rockwell"/>
              </a:defRPr>
            </a:lvl8pPr>
            <a:lvl9pPr indent="-228600" lvl="8" marL="4114800" marR="0" rtl="0" algn="l">
              <a:lnSpc>
                <a:spcPct val="90000"/>
              </a:lnSpc>
              <a:spcBef>
                <a:spcPts val="300"/>
              </a:spcBef>
              <a:spcAft>
                <a:spcPts val="200"/>
              </a:spcAft>
              <a:buClr>
                <a:srgbClr val="9E3611"/>
              </a:buClr>
              <a:buSzPts val="1000"/>
              <a:buFont typeface="Noto Sans Symbols"/>
              <a:buNone/>
              <a:defRPr b="1" i="0" sz="1200" u="none" cap="none" strike="noStrike">
                <a:solidFill>
                  <a:schemeClr val="dk1"/>
                </a:solidFill>
                <a:latin typeface="Rockwell"/>
                <a:ea typeface="Rockwell"/>
                <a:cs typeface="Rockwell"/>
                <a:sym typeface="Rockwell"/>
              </a:defRPr>
            </a:lvl9pPr>
          </a:lstStyle>
          <a:p/>
        </p:txBody>
      </p:sp>
      <p:sp>
        <p:nvSpPr>
          <p:cNvPr id="292" name="Google Shape;292;p36"/>
          <p:cNvSpPr txBox="1"/>
          <p:nvPr>
            <p:ph idx="4" type="body"/>
          </p:nvPr>
        </p:nvSpPr>
        <p:spPr>
          <a:xfrm>
            <a:off x="4773168" y="2057400"/>
            <a:ext cx="3566160" cy="2468880"/>
          </a:xfrm>
          <a:prstGeom prst="rect">
            <a:avLst/>
          </a:prstGeom>
          <a:noFill/>
          <a:ln>
            <a:noFill/>
          </a:ln>
        </p:spPr>
        <p:txBody>
          <a:bodyPr anchorCtr="0" anchor="t" bIns="34275" lIns="68575" spcFirstLastPara="1" rIns="68575" wrap="square" tIns="34275">
            <a:noAutofit/>
          </a:bodyPr>
          <a:lstStyle>
            <a:lvl1pPr indent="-311150" lvl="0" marL="457200" marR="0" rtl="0" algn="l">
              <a:lnSpc>
                <a:spcPct val="90000"/>
              </a:lnSpc>
              <a:spcBef>
                <a:spcPts val="900"/>
              </a:spcBef>
              <a:spcAft>
                <a:spcPts val="0"/>
              </a:spcAft>
              <a:buClr>
                <a:srgbClr val="9E3611"/>
              </a:buClr>
              <a:buSzPts val="1300"/>
              <a:buFont typeface="Noto Sans Symbols"/>
              <a:buChar char="▪"/>
              <a:defRPr b="0" i="0" sz="1500" u="none" cap="none" strike="noStrike">
                <a:solidFill>
                  <a:schemeClr val="dk1"/>
                </a:solidFill>
                <a:latin typeface="Rockwell"/>
                <a:ea typeface="Rockwell"/>
                <a:cs typeface="Rockwell"/>
                <a:sym typeface="Rockwell"/>
              </a:defRPr>
            </a:lvl1pPr>
            <a:lvl2pPr indent="-298450" lvl="1" marL="914400" marR="0" rtl="0" algn="l">
              <a:lnSpc>
                <a:spcPct val="90000"/>
              </a:lnSpc>
              <a:spcBef>
                <a:spcPts val="300"/>
              </a:spcBef>
              <a:spcAft>
                <a:spcPts val="0"/>
              </a:spcAft>
              <a:buClr>
                <a:srgbClr val="9E3611"/>
              </a:buClr>
              <a:buSzPts val="1100"/>
              <a:buFont typeface="Noto Sans Symbols"/>
              <a:buChar char="▪"/>
              <a:defRPr b="0" i="0" sz="1400" u="none" cap="none" strike="noStrike">
                <a:solidFill>
                  <a:schemeClr val="dk1"/>
                </a:solidFill>
                <a:latin typeface="Rockwell"/>
                <a:ea typeface="Rockwell"/>
                <a:cs typeface="Rockwell"/>
                <a:sym typeface="Rockwell"/>
              </a:defRPr>
            </a:lvl2pPr>
            <a:lvl3pPr indent="-292100" lvl="2" marL="13716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3pPr>
            <a:lvl4pPr indent="-292100" lvl="3" marL="18288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4pPr>
            <a:lvl5pPr indent="-292100" lvl="4" marL="22860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5pPr>
            <a:lvl6pPr indent="-292100" lvl="5" marL="27432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6pPr>
            <a:lvl7pPr indent="-292100" lvl="6" marL="32004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7pPr>
            <a:lvl8pPr indent="-292100" lvl="7" marL="36576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8pPr>
            <a:lvl9pPr indent="-292100" lvl="8" marL="4114800" marR="0" rtl="0" algn="l">
              <a:lnSpc>
                <a:spcPct val="90000"/>
              </a:lnSpc>
              <a:spcBef>
                <a:spcPts val="300"/>
              </a:spcBef>
              <a:spcAft>
                <a:spcPts val="20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9pPr>
          </a:lstStyle>
          <a:p/>
        </p:txBody>
      </p:sp>
      <p:sp>
        <p:nvSpPr>
          <p:cNvPr id="293" name="Google Shape;293;p36"/>
          <p:cNvSpPr txBox="1"/>
          <p:nvPr>
            <p:ph idx="10" type="dt"/>
          </p:nvPr>
        </p:nvSpPr>
        <p:spPr>
          <a:xfrm>
            <a:off x="5973318" y="4704588"/>
            <a:ext cx="2455164"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sp>
        <p:nvSpPr>
          <p:cNvPr id="294" name="Google Shape;294;p36"/>
          <p:cNvSpPr txBox="1"/>
          <p:nvPr>
            <p:ph idx="11" type="ftr"/>
          </p:nvPr>
        </p:nvSpPr>
        <p:spPr>
          <a:xfrm>
            <a:off x="816102" y="4704588"/>
            <a:ext cx="4745736"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sp>
        <p:nvSpPr>
          <p:cNvPr id="295" name="Google Shape;295;p36"/>
          <p:cNvSpPr txBox="1"/>
          <p:nvPr>
            <p:ph idx="12" type="sldNum"/>
          </p:nvPr>
        </p:nvSpPr>
        <p:spPr>
          <a:xfrm>
            <a:off x="8483346" y="4704588"/>
            <a:ext cx="480060" cy="273844"/>
          </a:xfrm>
          <a:prstGeom prst="rect">
            <a:avLst/>
          </a:prstGeom>
          <a:noFill/>
          <a:ln>
            <a:noFill/>
          </a:ln>
        </p:spPr>
        <p:txBody>
          <a:bodyPr anchorCtr="0" anchor="ctr" bIns="34275" lIns="68575" spcFirstLastPara="1" rIns="68575" wrap="square" tIns="34275">
            <a:noAutofit/>
          </a:bodyPr>
          <a:lstStyle>
            <a:lvl1pPr indent="0" lvl="0" marL="0" marR="0" rtl="0" algn="ctr">
              <a:spcBef>
                <a:spcPts val="0"/>
              </a:spcBef>
              <a:buNone/>
              <a:defRPr b="1" sz="1100">
                <a:solidFill>
                  <a:srgbClr val="FFFFFF"/>
                </a:solidFill>
                <a:latin typeface="Rokkitt"/>
                <a:ea typeface="Rokkitt"/>
                <a:cs typeface="Rokkitt"/>
                <a:sym typeface="Rokkitt"/>
              </a:defRPr>
            </a:lvl1pPr>
            <a:lvl2pPr indent="0" lvl="1" marL="0" marR="0" rtl="0" algn="ctr">
              <a:spcBef>
                <a:spcPts val="0"/>
              </a:spcBef>
              <a:buNone/>
              <a:defRPr b="1" sz="1100">
                <a:solidFill>
                  <a:srgbClr val="FFFFFF"/>
                </a:solidFill>
                <a:latin typeface="Rokkitt"/>
                <a:ea typeface="Rokkitt"/>
                <a:cs typeface="Rokkitt"/>
                <a:sym typeface="Rokkitt"/>
              </a:defRPr>
            </a:lvl2pPr>
            <a:lvl3pPr indent="0" lvl="2" marL="0" marR="0" rtl="0" algn="ctr">
              <a:spcBef>
                <a:spcPts val="0"/>
              </a:spcBef>
              <a:buNone/>
              <a:defRPr b="1" sz="1100">
                <a:solidFill>
                  <a:srgbClr val="FFFFFF"/>
                </a:solidFill>
                <a:latin typeface="Rokkitt"/>
                <a:ea typeface="Rokkitt"/>
                <a:cs typeface="Rokkitt"/>
                <a:sym typeface="Rokkitt"/>
              </a:defRPr>
            </a:lvl3pPr>
            <a:lvl4pPr indent="0" lvl="3" marL="0" marR="0" rtl="0" algn="ctr">
              <a:spcBef>
                <a:spcPts val="0"/>
              </a:spcBef>
              <a:buNone/>
              <a:defRPr b="1" sz="1100">
                <a:solidFill>
                  <a:srgbClr val="FFFFFF"/>
                </a:solidFill>
                <a:latin typeface="Rokkitt"/>
                <a:ea typeface="Rokkitt"/>
                <a:cs typeface="Rokkitt"/>
                <a:sym typeface="Rokkitt"/>
              </a:defRPr>
            </a:lvl4pPr>
            <a:lvl5pPr indent="0" lvl="4" marL="0" marR="0" rtl="0" algn="ctr">
              <a:spcBef>
                <a:spcPts val="0"/>
              </a:spcBef>
              <a:buNone/>
              <a:defRPr b="1" sz="1100">
                <a:solidFill>
                  <a:srgbClr val="FFFFFF"/>
                </a:solidFill>
                <a:latin typeface="Rokkitt"/>
                <a:ea typeface="Rokkitt"/>
                <a:cs typeface="Rokkitt"/>
                <a:sym typeface="Rokkitt"/>
              </a:defRPr>
            </a:lvl5pPr>
            <a:lvl6pPr indent="0" lvl="5" marL="0" marR="0" rtl="0" algn="ctr">
              <a:spcBef>
                <a:spcPts val="0"/>
              </a:spcBef>
              <a:buNone/>
              <a:defRPr b="1" sz="1100">
                <a:solidFill>
                  <a:srgbClr val="FFFFFF"/>
                </a:solidFill>
                <a:latin typeface="Rokkitt"/>
                <a:ea typeface="Rokkitt"/>
                <a:cs typeface="Rokkitt"/>
                <a:sym typeface="Rokkitt"/>
              </a:defRPr>
            </a:lvl6pPr>
            <a:lvl7pPr indent="0" lvl="6" marL="0" marR="0" rtl="0" algn="ctr">
              <a:spcBef>
                <a:spcPts val="0"/>
              </a:spcBef>
              <a:buNone/>
              <a:defRPr b="1" sz="1100">
                <a:solidFill>
                  <a:srgbClr val="FFFFFF"/>
                </a:solidFill>
                <a:latin typeface="Rokkitt"/>
                <a:ea typeface="Rokkitt"/>
                <a:cs typeface="Rokkitt"/>
                <a:sym typeface="Rokkitt"/>
              </a:defRPr>
            </a:lvl7pPr>
            <a:lvl8pPr indent="0" lvl="7" marL="0" marR="0" rtl="0" algn="ctr">
              <a:spcBef>
                <a:spcPts val="0"/>
              </a:spcBef>
              <a:buNone/>
              <a:defRPr b="1" sz="1100">
                <a:solidFill>
                  <a:srgbClr val="FFFFFF"/>
                </a:solidFill>
                <a:latin typeface="Rokkitt"/>
                <a:ea typeface="Rokkitt"/>
                <a:cs typeface="Rokkitt"/>
                <a:sym typeface="Rokkitt"/>
              </a:defRPr>
            </a:lvl8pPr>
            <a:lvl9pPr indent="0" lvl="8" marL="0" marR="0" rtl="0" algn="ctr">
              <a:spcBef>
                <a:spcPts val="0"/>
              </a:spcBef>
              <a:buNone/>
              <a:defRPr b="1" sz="1100">
                <a:solidFill>
                  <a:srgbClr val="FFFFFF"/>
                </a:solidFill>
                <a:latin typeface="Rokkitt"/>
                <a:ea typeface="Rokkitt"/>
                <a:cs typeface="Rokkitt"/>
                <a:sym typeface="Rokkitt"/>
              </a:defRPr>
            </a:lvl9pPr>
          </a:lstStyle>
          <a:p>
            <a:pPr indent="0" lvl="0" marL="0" rtl="0" algn="ct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Лише заголовок" type="titleOnly">
  <p:cSld name="TITLE_ONLY">
    <p:spTree>
      <p:nvGrpSpPr>
        <p:cNvPr id="296" name="Shape 296"/>
        <p:cNvGrpSpPr/>
        <p:nvPr/>
      </p:nvGrpSpPr>
      <p:grpSpPr>
        <a:xfrm>
          <a:off x="0" y="0"/>
          <a:ext cx="0" cy="0"/>
          <a:chOff x="0" y="0"/>
          <a:chExt cx="0" cy="0"/>
        </a:xfrm>
      </p:grpSpPr>
      <p:sp>
        <p:nvSpPr>
          <p:cNvPr id="297" name="Google Shape;297;p37"/>
          <p:cNvSpPr txBox="1"/>
          <p:nvPr>
            <p:ph type="title"/>
          </p:nvPr>
        </p:nvSpPr>
        <p:spPr>
          <a:xfrm>
            <a:off x="802386" y="363474"/>
            <a:ext cx="7543800" cy="1207008"/>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SzPts val="4100"/>
              <a:buFont typeface="Rokkitt"/>
              <a:buNone/>
              <a:defRPr b="0" i="0" sz="4100" u="none" cap="none" strike="noStrike">
                <a:latin typeface="Rokkitt"/>
                <a:ea typeface="Rokkitt"/>
                <a:cs typeface="Rokkitt"/>
                <a:sym typeface="Rokkitt"/>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98" name="Google Shape;298;p37"/>
          <p:cNvSpPr txBox="1"/>
          <p:nvPr>
            <p:ph idx="10" type="dt"/>
          </p:nvPr>
        </p:nvSpPr>
        <p:spPr>
          <a:xfrm>
            <a:off x="5973318" y="4704588"/>
            <a:ext cx="2455164"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sp>
        <p:nvSpPr>
          <p:cNvPr id="299" name="Google Shape;299;p37"/>
          <p:cNvSpPr txBox="1"/>
          <p:nvPr>
            <p:ph idx="11" type="ftr"/>
          </p:nvPr>
        </p:nvSpPr>
        <p:spPr>
          <a:xfrm>
            <a:off x="816102" y="4704588"/>
            <a:ext cx="4745736"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sp>
        <p:nvSpPr>
          <p:cNvPr id="300" name="Google Shape;300;p37"/>
          <p:cNvSpPr txBox="1"/>
          <p:nvPr>
            <p:ph idx="12" type="sldNum"/>
          </p:nvPr>
        </p:nvSpPr>
        <p:spPr>
          <a:xfrm>
            <a:off x="8483346" y="4704588"/>
            <a:ext cx="480060" cy="273844"/>
          </a:xfrm>
          <a:prstGeom prst="rect">
            <a:avLst/>
          </a:prstGeom>
          <a:noFill/>
          <a:ln>
            <a:noFill/>
          </a:ln>
        </p:spPr>
        <p:txBody>
          <a:bodyPr anchorCtr="0" anchor="ctr" bIns="34275" lIns="68575" spcFirstLastPara="1" rIns="68575" wrap="square" tIns="34275">
            <a:noAutofit/>
          </a:bodyPr>
          <a:lstStyle>
            <a:lvl1pPr indent="0" lvl="0" marL="0" marR="0" rtl="0" algn="ctr">
              <a:spcBef>
                <a:spcPts val="0"/>
              </a:spcBef>
              <a:buNone/>
              <a:defRPr b="1" sz="1100">
                <a:solidFill>
                  <a:srgbClr val="FFFFFF"/>
                </a:solidFill>
                <a:latin typeface="Rokkitt"/>
                <a:ea typeface="Rokkitt"/>
                <a:cs typeface="Rokkitt"/>
                <a:sym typeface="Rokkitt"/>
              </a:defRPr>
            </a:lvl1pPr>
            <a:lvl2pPr indent="0" lvl="1" marL="0" marR="0" rtl="0" algn="ctr">
              <a:spcBef>
                <a:spcPts val="0"/>
              </a:spcBef>
              <a:buNone/>
              <a:defRPr b="1" sz="1100">
                <a:solidFill>
                  <a:srgbClr val="FFFFFF"/>
                </a:solidFill>
                <a:latin typeface="Rokkitt"/>
                <a:ea typeface="Rokkitt"/>
                <a:cs typeface="Rokkitt"/>
                <a:sym typeface="Rokkitt"/>
              </a:defRPr>
            </a:lvl2pPr>
            <a:lvl3pPr indent="0" lvl="2" marL="0" marR="0" rtl="0" algn="ctr">
              <a:spcBef>
                <a:spcPts val="0"/>
              </a:spcBef>
              <a:buNone/>
              <a:defRPr b="1" sz="1100">
                <a:solidFill>
                  <a:srgbClr val="FFFFFF"/>
                </a:solidFill>
                <a:latin typeface="Rokkitt"/>
                <a:ea typeface="Rokkitt"/>
                <a:cs typeface="Rokkitt"/>
                <a:sym typeface="Rokkitt"/>
              </a:defRPr>
            </a:lvl3pPr>
            <a:lvl4pPr indent="0" lvl="3" marL="0" marR="0" rtl="0" algn="ctr">
              <a:spcBef>
                <a:spcPts val="0"/>
              </a:spcBef>
              <a:buNone/>
              <a:defRPr b="1" sz="1100">
                <a:solidFill>
                  <a:srgbClr val="FFFFFF"/>
                </a:solidFill>
                <a:latin typeface="Rokkitt"/>
                <a:ea typeface="Rokkitt"/>
                <a:cs typeface="Rokkitt"/>
                <a:sym typeface="Rokkitt"/>
              </a:defRPr>
            </a:lvl4pPr>
            <a:lvl5pPr indent="0" lvl="4" marL="0" marR="0" rtl="0" algn="ctr">
              <a:spcBef>
                <a:spcPts val="0"/>
              </a:spcBef>
              <a:buNone/>
              <a:defRPr b="1" sz="1100">
                <a:solidFill>
                  <a:srgbClr val="FFFFFF"/>
                </a:solidFill>
                <a:latin typeface="Rokkitt"/>
                <a:ea typeface="Rokkitt"/>
                <a:cs typeface="Rokkitt"/>
                <a:sym typeface="Rokkitt"/>
              </a:defRPr>
            </a:lvl5pPr>
            <a:lvl6pPr indent="0" lvl="5" marL="0" marR="0" rtl="0" algn="ctr">
              <a:spcBef>
                <a:spcPts val="0"/>
              </a:spcBef>
              <a:buNone/>
              <a:defRPr b="1" sz="1100">
                <a:solidFill>
                  <a:srgbClr val="FFFFFF"/>
                </a:solidFill>
                <a:latin typeface="Rokkitt"/>
                <a:ea typeface="Rokkitt"/>
                <a:cs typeface="Rokkitt"/>
                <a:sym typeface="Rokkitt"/>
              </a:defRPr>
            </a:lvl6pPr>
            <a:lvl7pPr indent="0" lvl="6" marL="0" marR="0" rtl="0" algn="ctr">
              <a:spcBef>
                <a:spcPts val="0"/>
              </a:spcBef>
              <a:buNone/>
              <a:defRPr b="1" sz="1100">
                <a:solidFill>
                  <a:srgbClr val="FFFFFF"/>
                </a:solidFill>
                <a:latin typeface="Rokkitt"/>
                <a:ea typeface="Rokkitt"/>
                <a:cs typeface="Rokkitt"/>
                <a:sym typeface="Rokkitt"/>
              </a:defRPr>
            </a:lvl7pPr>
            <a:lvl8pPr indent="0" lvl="7" marL="0" marR="0" rtl="0" algn="ctr">
              <a:spcBef>
                <a:spcPts val="0"/>
              </a:spcBef>
              <a:buNone/>
              <a:defRPr b="1" sz="1100">
                <a:solidFill>
                  <a:srgbClr val="FFFFFF"/>
                </a:solidFill>
                <a:latin typeface="Rokkitt"/>
                <a:ea typeface="Rokkitt"/>
                <a:cs typeface="Rokkitt"/>
                <a:sym typeface="Rokkitt"/>
              </a:defRPr>
            </a:lvl8pPr>
            <a:lvl9pPr indent="0" lvl="8" marL="0" marR="0" rtl="0" algn="ctr">
              <a:spcBef>
                <a:spcPts val="0"/>
              </a:spcBef>
              <a:buNone/>
              <a:defRPr b="1" sz="1100">
                <a:solidFill>
                  <a:srgbClr val="FFFFFF"/>
                </a:solidFill>
                <a:latin typeface="Rokkitt"/>
                <a:ea typeface="Rokkitt"/>
                <a:cs typeface="Rokkitt"/>
                <a:sym typeface="Rokkitt"/>
              </a:defRPr>
            </a:lvl9pPr>
          </a:lstStyle>
          <a:p>
            <a:pPr indent="0" lvl="0" marL="0" rtl="0" algn="ct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устий слайд" type="blank">
  <p:cSld name="BLANK">
    <p:spTree>
      <p:nvGrpSpPr>
        <p:cNvPr id="301" name="Shape 301"/>
        <p:cNvGrpSpPr/>
        <p:nvPr/>
      </p:nvGrpSpPr>
      <p:grpSpPr>
        <a:xfrm>
          <a:off x="0" y="0"/>
          <a:ext cx="0" cy="0"/>
          <a:chOff x="0" y="0"/>
          <a:chExt cx="0" cy="0"/>
        </a:xfrm>
      </p:grpSpPr>
      <p:sp>
        <p:nvSpPr>
          <p:cNvPr id="302" name="Google Shape;302;p38"/>
          <p:cNvSpPr txBox="1"/>
          <p:nvPr>
            <p:ph idx="10" type="dt"/>
          </p:nvPr>
        </p:nvSpPr>
        <p:spPr>
          <a:xfrm>
            <a:off x="5973318" y="4704588"/>
            <a:ext cx="2455164"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sp>
        <p:nvSpPr>
          <p:cNvPr id="303" name="Google Shape;303;p38"/>
          <p:cNvSpPr txBox="1"/>
          <p:nvPr>
            <p:ph idx="11" type="ftr"/>
          </p:nvPr>
        </p:nvSpPr>
        <p:spPr>
          <a:xfrm>
            <a:off x="816102" y="4704588"/>
            <a:ext cx="4745736"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sp>
        <p:nvSpPr>
          <p:cNvPr id="304" name="Google Shape;304;p38"/>
          <p:cNvSpPr txBox="1"/>
          <p:nvPr>
            <p:ph idx="12" type="sldNum"/>
          </p:nvPr>
        </p:nvSpPr>
        <p:spPr>
          <a:xfrm>
            <a:off x="8483346" y="4704588"/>
            <a:ext cx="480060" cy="273844"/>
          </a:xfrm>
          <a:prstGeom prst="rect">
            <a:avLst/>
          </a:prstGeom>
          <a:noFill/>
          <a:ln>
            <a:noFill/>
          </a:ln>
        </p:spPr>
        <p:txBody>
          <a:bodyPr anchorCtr="0" anchor="ctr" bIns="34275" lIns="68575" spcFirstLastPara="1" rIns="68575" wrap="square" tIns="34275">
            <a:noAutofit/>
          </a:bodyPr>
          <a:lstStyle>
            <a:lvl1pPr indent="0" lvl="0" marL="0" marR="0" rtl="0" algn="ctr">
              <a:spcBef>
                <a:spcPts val="0"/>
              </a:spcBef>
              <a:buNone/>
              <a:defRPr b="1" sz="1100">
                <a:solidFill>
                  <a:srgbClr val="FFFFFF"/>
                </a:solidFill>
                <a:latin typeface="Rokkitt"/>
                <a:ea typeface="Rokkitt"/>
                <a:cs typeface="Rokkitt"/>
                <a:sym typeface="Rokkitt"/>
              </a:defRPr>
            </a:lvl1pPr>
            <a:lvl2pPr indent="0" lvl="1" marL="0" marR="0" rtl="0" algn="ctr">
              <a:spcBef>
                <a:spcPts val="0"/>
              </a:spcBef>
              <a:buNone/>
              <a:defRPr b="1" sz="1100">
                <a:solidFill>
                  <a:srgbClr val="FFFFFF"/>
                </a:solidFill>
                <a:latin typeface="Rokkitt"/>
                <a:ea typeface="Rokkitt"/>
                <a:cs typeface="Rokkitt"/>
                <a:sym typeface="Rokkitt"/>
              </a:defRPr>
            </a:lvl2pPr>
            <a:lvl3pPr indent="0" lvl="2" marL="0" marR="0" rtl="0" algn="ctr">
              <a:spcBef>
                <a:spcPts val="0"/>
              </a:spcBef>
              <a:buNone/>
              <a:defRPr b="1" sz="1100">
                <a:solidFill>
                  <a:srgbClr val="FFFFFF"/>
                </a:solidFill>
                <a:latin typeface="Rokkitt"/>
                <a:ea typeface="Rokkitt"/>
                <a:cs typeface="Rokkitt"/>
                <a:sym typeface="Rokkitt"/>
              </a:defRPr>
            </a:lvl3pPr>
            <a:lvl4pPr indent="0" lvl="3" marL="0" marR="0" rtl="0" algn="ctr">
              <a:spcBef>
                <a:spcPts val="0"/>
              </a:spcBef>
              <a:buNone/>
              <a:defRPr b="1" sz="1100">
                <a:solidFill>
                  <a:srgbClr val="FFFFFF"/>
                </a:solidFill>
                <a:latin typeface="Rokkitt"/>
                <a:ea typeface="Rokkitt"/>
                <a:cs typeface="Rokkitt"/>
                <a:sym typeface="Rokkitt"/>
              </a:defRPr>
            </a:lvl4pPr>
            <a:lvl5pPr indent="0" lvl="4" marL="0" marR="0" rtl="0" algn="ctr">
              <a:spcBef>
                <a:spcPts val="0"/>
              </a:spcBef>
              <a:buNone/>
              <a:defRPr b="1" sz="1100">
                <a:solidFill>
                  <a:srgbClr val="FFFFFF"/>
                </a:solidFill>
                <a:latin typeface="Rokkitt"/>
                <a:ea typeface="Rokkitt"/>
                <a:cs typeface="Rokkitt"/>
                <a:sym typeface="Rokkitt"/>
              </a:defRPr>
            </a:lvl5pPr>
            <a:lvl6pPr indent="0" lvl="5" marL="0" marR="0" rtl="0" algn="ctr">
              <a:spcBef>
                <a:spcPts val="0"/>
              </a:spcBef>
              <a:buNone/>
              <a:defRPr b="1" sz="1100">
                <a:solidFill>
                  <a:srgbClr val="FFFFFF"/>
                </a:solidFill>
                <a:latin typeface="Rokkitt"/>
                <a:ea typeface="Rokkitt"/>
                <a:cs typeface="Rokkitt"/>
                <a:sym typeface="Rokkitt"/>
              </a:defRPr>
            </a:lvl6pPr>
            <a:lvl7pPr indent="0" lvl="6" marL="0" marR="0" rtl="0" algn="ctr">
              <a:spcBef>
                <a:spcPts val="0"/>
              </a:spcBef>
              <a:buNone/>
              <a:defRPr b="1" sz="1100">
                <a:solidFill>
                  <a:srgbClr val="FFFFFF"/>
                </a:solidFill>
                <a:latin typeface="Rokkitt"/>
                <a:ea typeface="Rokkitt"/>
                <a:cs typeface="Rokkitt"/>
                <a:sym typeface="Rokkitt"/>
              </a:defRPr>
            </a:lvl7pPr>
            <a:lvl8pPr indent="0" lvl="7" marL="0" marR="0" rtl="0" algn="ctr">
              <a:spcBef>
                <a:spcPts val="0"/>
              </a:spcBef>
              <a:buNone/>
              <a:defRPr b="1" sz="1100">
                <a:solidFill>
                  <a:srgbClr val="FFFFFF"/>
                </a:solidFill>
                <a:latin typeface="Rokkitt"/>
                <a:ea typeface="Rokkitt"/>
                <a:cs typeface="Rokkitt"/>
                <a:sym typeface="Rokkitt"/>
              </a:defRPr>
            </a:lvl8pPr>
            <a:lvl9pPr indent="0" lvl="8" marL="0" marR="0" rtl="0" algn="ctr">
              <a:spcBef>
                <a:spcPts val="0"/>
              </a:spcBef>
              <a:buNone/>
              <a:defRPr b="1" sz="1100">
                <a:solidFill>
                  <a:srgbClr val="FFFFFF"/>
                </a:solidFill>
                <a:latin typeface="Rokkitt"/>
                <a:ea typeface="Rokkitt"/>
                <a:cs typeface="Rokkitt"/>
                <a:sym typeface="Rokkitt"/>
              </a:defRPr>
            </a:lvl9pPr>
          </a:lstStyle>
          <a:p>
            <a:pPr indent="0" lvl="0" marL="0" rtl="0" algn="ct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міст і підпис" showMasterSp="0" type="objTx">
  <p:cSld name="OBJECT_WITH_CAPTION_TEXT">
    <p:spTree>
      <p:nvGrpSpPr>
        <p:cNvPr id="305" name="Shape 305"/>
        <p:cNvGrpSpPr/>
        <p:nvPr/>
      </p:nvGrpSpPr>
      <p:grpSpPr>
        <a:xfrm>
          <a:off x="0" y="0"/>
          <a:ext cx="0" cy="0"/>
          <a:chOff x="0" y="0"/>
          <a:chExt cx="0" cy="0"/>
        </a:xfrm>
      </p:grpSpPr>
      <p:sp>
        <p:nvSpPr>
          <p:cNvPr id="306" name="Google Shape;306;p39"/>
          <p:cNvSpPr/>
          <p:nvPr/>
        </p:nvSpPr>
        <p:spPr>
          <a:xfrm>
            <a:off x="6227805" y="0"/>
            <a:ext cx="2916194" cy="5143499"/>
          </a:xfrm>
          <a:prstGeom prst="rect">
            <a:avLst/>
          </a:prstGeom>
          <a:blipFill rotWithShape="1">
            <a:blip r:embed="rId2">
              <a:alphaModFix amt="60000"/>
            </a:blip>
            <a:tile algn="ctr" flip="xy" tx="0" sx="92000" ty="-704850" sy="89000"/>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07" name="Google Shape;307;p39"/>
          <p:cNvSpPr txBox="1"/>
          <p:nvPr>
            <p:ph type="title"/>
          </p:nvPr>
        </p:nvSpPr>
        <p:spPr>
          <a:xfrm>
            <a:off x="6412230" y="514350"/>
            <a:ext cx="2400300" cy="1303020"/>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SzPts val="2400"/>
              <a:buFont typeface="Rokkitt"/>
              <a:buNone/>
              <a:defRPr b="1" i="0" sz="2400" u="none" cap="none" strike="noStrike">
                <a:latin typeface="Rokkitt"/>
                <a:ea typeface="Rokkitt"/>
                <a:cs typeface="Rokkitt"/>
                <a:sym typeface="Rokkitt"/>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308" name="Google Shape;308;p39"/>
          <p:cNvSpPr txBox="1"/>
          <p:nvPr>
            <p:ph idx="1" type="body"/>
          </p:nvPr>
        </p:nvSpPr>
        <p:spPr>
          <a:xfrm>
            <a:off x="628650" y="514350"/>
            <a:ext cx="5033772" cy="3765042"/>
          </a:xfrm>
          <a:prstGeom prst="rect">
            <a:avLst/>
          </a:prstGeom>
          <a:noFill/>
          <a:ln>
            <a:noFill/>
          </a:ln>
        </p:spPr>
        <p:txBody>
          <a:bodyPr anchorCtr="0" anchor="t" bIns="34275" lIns="68575" spcFirstLastPara="1" rIns="68575" wrap="square" tIns="34275">
            <a:noAutofit/>
          </a:bodyPr>
          <a:lstStyle>
            <a:lvl1pPr indent="-311150" lvl="0" marL="457200" marR="0" rtl="0" algn="l">
              <a:lnSpc>
                <a:spcPct val="90000"/>
              </a:lnSpc>
              <a:spcBef>
                <a:spcPts val="900"/>
              </a:spcBef>
              <a:spcAft>
                <a:spcPts val="0"/>
              </a:spcAft>
              <a:buClr>
                <a:srgbClr val="9E3611"/>
              </a:buClr>
              <a:buSzPts val="1300"/>
              <a:buFont typeface="Noto Sans Symbols"/>
              <a:buChar char="▪"/>
              <a:defRPr b="0" i="0" sz="1500" u="none" cap="none" strike="noStrike">
                <a:solidFill>
                  <a:schemeClr val="dk1"/>
                </a:solidFill>
                <a:latin typeface="Rockwell"/>
                <a:ea typeface="Rockwell"/>
                <a:cs typeface="Rockwell"/>
                <a:sym typeface="Rockwell"/>
              </a:defRPr>
            </a:lvl1pPr>
            <a:lvl2pPr indent="-298450" lvl="1" marL="914400" marR="0" rtl="0" algn="l">
              <a:lnSpc>
                <a:spcPct val="90000"/>
              </a:lnSpc>
              <a:spcBef>
                <a:spcPts val="300"/>
              </a:spcBef>
              <a:spcAft>
                <a:spcPts val="0"/>
              </a:spcAft>
              <a:buClr>
                <a:srgbClr val="9E3611"/>
              </a:buClr>
              <a:buSzPts val="1100"/>
              <a:buFont typeface="Noto Sans Symbols"/>
              <a:buChar char="▪"/>
              <a:defRPr b="0" i="0" sz="1400" u="none" cap="none" strike="noStrike">
                <a:solidFill>
                  <a:schemeClr val="dk1"/>
                </a:solidFill>
                <a:latin typeface="Rockwell"/>
                <a:ea typeface="Rockwell"/>
                <a:cs typeface="Rockwell"/>
                <a:sym typeface="Rockwell"/>
              </a:defRPr>
            </a:lvl2pPr>
            <a:lvl3pPr indent="-292100" lvl="2" marL="13716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3pPr>
            <a:lvl4pPr indent="-292100" lvl="3" marL="18288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4pPr>
            <a:lvl5pPr indent="-292100" lvl="4" marL="22860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5pPr>
            <a:lvl6pPr indent="-292100" lvl="5" marL="27432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6pPr>
            <a:lvl7pPr indent="-292100" lvl="6" marL="32004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7pPr>
            <a:lvl8pPr indent="-292100" lvl="7" marL="36576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8pPr>
            <a:lvl9pPr indent="-292100" lvl="8" marL="4114800" marR="0" rtl="0" algn="l">
              <a:lnSpc>
                <a:spcPct val="90000"/>
              </a:lnSpc>
              <a:spcBef>
                <a:spcPts val="300"/>
              </a:spcBef>
              <a:spcAft>
                <a:spcPts val="20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9pPr>
          </a:lstStyle>
          <a:p/>
        </p:txBody>
      </p:sp>
      <p:sp>
        <p:nvSpPr>
          <p:cNvPr id="309" name="Google Shape;309;p39"/>
          <p:cNvSpPr txBox="1"/>
          <p:nvPr>
            <p:ph idx="2" type="body"/>
          </p:nvPr>
        </p:nvSpPr>
        <p:spPr>
          <a:xfrm>
            <a:off x="6412230" y="1817370"/>
            <a:ext cx="2400300" cy="246888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800"/>
              </a:spcBef>
              <a:spcAft>
                <a:spcPts val="0"/>
              </a:spcAft>
              <a:buClr>
                <a:srgbClr val="9E3611"/>
              </a:buClr>
              <a:buSzPts val="900"/>
              <a:buFont typeface="Noto Sans Symbols"/>
              <a:buNone/>
              <a:defRPr b="0" i="0" sz="1100" u="none" cap="none" strike="noStrike">
                <a:solidFill>
                  <a:srgbClr val="9E3611"/>
                </a:solidFill>
                <a:latin typeface="Rockwell"/>
                <a:ea typeface="Rockwell"/>
                <a:cs typeface="Rockwell"/>
                <a:sym typeface="Rockwell"/>
              </a:defRPr>
            </a:lvl1pPr>
            <a:lvl2pPr indent="-228600" lvl="1" marL="914400" marR="0" rtl="0" algn="l">
              <a:lnSpc>
                <a:spcPct val="90000"/>
              </a:lnSpc>
              <a:spcBef>
                <a:spcPts val="300"/>
              </a:spcBef>
              <a:spcAft>
                <a:spcPts val="0"/>
              </a:spcAft>
              <a:buClr>
                <a:srgbClr val="9E3611"/>
              </a:buClr>
              <a:buSzPts val="800"/>
              <a:buFont typeface="Noto Sans Symbols"/>
              <a:buNone/>
              <a:defRPr b="0" i="0" sz="900" u="none" cap="none" strike="noStrike">
                <a:solidFill>
                  <a:schemeClr val="dk1"/>
                </a:solidFill>
                <a:latin typeface="Rockwell"/>
                <a:ea typeface="Rockwell"/>
                <a:cs typeface="Rockwell"/>
                <a:sym typeface="Rockwell"/>
              </a:defRPr>
            </a:lvl2pPr>
            <a:lvl3pPr indent="-228600" lvl="2" marL="1371600" marR="0" rtl="0" algn="l">
              <a:lnSpc>
                <a:spcPct val="90000"/>
              </a:lnSpc>
              <a:spcBef>
                <a:spcPts val="300"/>
              </a:spcBef>
              <a:spcAft>
                <a:spcPts val="0"/>
              </a:spcAft>
              <a:buClr>
                <a:srgbClr val="9E3611"/>
              </a:buClr>
              <a:buSzPts val="600"/>
              <a:buFont typeface="Noto Sans Symbols"/>
              <a:buNone/>
              <a:defRPr b="0" i="0" sz="800" u="none" cap="none" strike="noStrike">
                <a:solidFill>
                  <a:schemeClr val="dk1"/>
                </a:solidFill>
                <a:latin typeface="Rockwell"/>
                <a:ea typeface="Rockwell"/>
                <a:cs typeface="Rockwell"/>
                <a:sym typeface="Rockwell"/>
              </a:defRPr>
            </a:lvl3pPr>
            <a:lvl4pPr indent="-228600" lvl="3" marL="1828800" marR="0" rtl="0" algn="l">
              <a:lnSpc>
                <a:spcPct val="90000"/>
              </a:lnSpc>
              <a:spcBef>
                <a:spcPts val="300"/>
              </a:spcBef>
              <a:spcAft>
                <a:spcPts val="0"/>
              </a:spcAft>
              <a:buClr>
                <a:srgbClr val="9E3611"/>
              </a:buClr>
              <a:buSzPts val="600"/>
              <a:buFont typeface="Noto Sans Symbols"/>
              <a:buNone/>
              <a:defRPr b="0" i="0" sz="700" u="none" cap="none" strike="noStrike">
                <a:solidFill>
                  <a:schemeClr val="dk1"/>
                </a:solidFill>
                <a:latin typeface="Rockwell"/>
                <a:ea typeface="Rockwell"/>
                <a:cs typeface="Rockwell"/>
                <a:sym typeface="Rockwell"/>
              </a:defRPr>
            </a:lvl4pPr>
            <a:lvl5pPr indent="-228600" lvl="4" marL="2286000" marR="0" rtl="0" algn="l">
              <a:lnSpc>
                <a:spcPct val="90000"/>
              </a:lnSpc>
              <a:spcBef>
                <a:spcPts val="300"/>
              </a:spcBef>
              <a:spcAft>
                <a:spcPts val="0"/>
              </a:spcAft>
              <a:buClr>
                <a:srgbClr val="9E3611"/>
              </a:buClr>
              <a:buSzPts val="600"/>
              <a:buFont typeface="Noto Sans Symbols"/>
              <a:buNone/>
              <a:defRPr b="0" i="0" sz="700" u="none" cap="none" strike="noStrike">
                <a:solidFill>
                  <a:schemeClr val="dk1"/>
                </a:solidFill>
                <a:latin typeface="Rockwell"/>
                <a:ea typeface="Rockwell"/>
                <a:cs typeface="Rockwell"/>
                <a:sym typeface="Rockwell"/>
              </a:defRPr>
            </a:lvl5pPr>
            <a:lvl6pPr indent="-228600" lvl="5" marL="2743200" marR="0" rtl="0" algn="l">
              <a:lnSpc>
                <a:spcPct val="90000"/>
              </a:lnSpc>
              <a:spcBef>
                <a:spcPts val="300"/>
              </a:spcBef>
              <a:spcAft>
                <a:spcPts val="0"/>
              </a:spcAft>
              <a:buClr>
                <a:srgbClr val="9E3611"/>
              </a:buClr>
              <a:buSzPts val="600"/>
              <a:buFont typeface="Noto Sans Symbols"/>
              <a:buNone/>
              <a:defRPr b="0" i="0" sz="700" u="none" cap="none" strike="noStrike">
                <a:solidFill>
                  <a:schemeClr val="dk1"/>
                </a:solidFill>
                <a:latin typeface="Rockwell"/>
                <a:ea typeface="Rockwell"/>
                <a:cs typeface="Rockwell"/>
                <a:sym typeface="Rockwell"/>
              </a:defRPr>
            </a:lvl6pPr>
            <a:lvl7pPr indent="-228600" lvl="6" marL="3200400" marR="0" rtl="0" algn="l">
              <a:lnSpc>
                <a:spcPct val="90000"/>
              </a:lnSpc>
              <a:spcBef>
                <a:spcPts val="300"/>
              </a:spcBef>
              <a:spcAft>
                <a:spcPts val="0"/>
              </a:spcAft>
              <a:buClr>
                <a:srgbClr val="9E3611"/>
              </a:buClr>
              <a:buSzPts val="600"/>
              <a:buFont typeface="Noto Sans Symbols"/>
              <a:buNone/>
              <a:defRPr b="0" i="0" sz="700" u="none" cap="none" strike="noStrike">
                <a:solidFill>
                  <a:schemeClr val="dk1"/>
                </a:solidFill>
                <a:latin typeface="Rockwell"/>
                <a:ea typeface="Rockwell"/>
                <a:cs typeface="Rockwell"/>
                <a:sym typeface="Rockwell"/>
              </a:defRPr>
            </a:lvl7pPr>
            <a:lvl8pPr indent="-228600" lvl="7" marL="3657600" marR="0" rtl="0" algn="l">
              <a:lnSpc>
                <a:spcPct val="90000"/>
              </a:lnSpc>
              <a:spcBef>
                <a:spcPts val="300"/>
              </a:spcBef>
              <a:spcAft>
                <a:spcPts val="0"/>
              </a:spcAft>
              <a:buClr>
                <a:srgbClr val="9E3611"/>
              </a:buClr>
              <a:buSzPts val="600"/>
              <a:buFont typeface="Noto Sans Symbols"/>
              <a:buNone/>
              <a:defRPr b="0" i="0" sz="700" u="none" cap="none" strike="noStrike">
                <a:solidFill>
                  <a:schemeClr val="dk1"/>
                </a:solidFill>
                <a:latin typeface="Rockwell"/>
                <a:ea typeface="Rockwell"/>
                <a:cs typeface="Rockwell"/>
                <a:sym typeface="Rockwell"/>
              </a:defRPr>
            </a:lvl8pPr>
            <a:lvl9pPr indent="-228600" lvl="8" marL="4114800" marR="0" rtl="0" algn="l">
              <a:lnSpc>
                <a:spcPct val="90000"/>
              </a:lnSpc>
              <a:spcBef>
                <a:spcPts val="300"/>
              </a:spcBef>
              <a:spcAft>
                <a:spcPts val="200"/>
              </a:spcAft>
              <a:buClr>
                <a:srgbClr val="9E3611"/>
              </a:buClr>
              <a:buSzPts val="600"/>
              <a:buFont typeface="Noto Sans Symbols"/>
              <a:buNone/>
              <a:defRPr b="0" i="0" sz="700" u="none" cap="none" strike="noStrike">
                <a:solidFill>
                  <a:schemeClr val="dk1"/>
                </a:solidFill>
                <a:latin typeface="Rockwell"/>
                <a:ea typeface="Rockwell"/>
                <a:cs typeface="Rockwell"/>
                <a:sym typeface="Rockwell"/>
              </a:defRPr>
            </a:lvl9pPr>
          </a:lstStyle>
          <a:p/>
        </p:txBody>
      </p:sp>
      <p:sp>
        <p:nvSpPr>
          <p:cNvPr id="310" name="Google Shape;310;p39"/>
          <p:cNvSpPr txBox="1"/>
          <p:nvPr>
            <p:ph idx="10" type="dt"/>
          </p:nvPr>
        </p:nvSpPr>
        <p:spPr>
          <a:xfrm>
            <a:off x="5973318" y="4704588"/>
            <a:ext cx="2455164"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sp>
        <p:nvSpPr>
          <p:cNvPr id="311" name="Google Shape;311;p39"/>
          <p:cNvSpPr txBox="1"/>
          <p:nvPr>
            <p:ph idx="11" type="ftr"/>
          </p:nvPr>
        </p:nvSpPr>
        <p:spPr>
          <a:xfrm>
            <a:off x="816102" y="4704588"/>
            <a:ext cx="4745736"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grpSp>
        <p:nvGrpSpPr>
          <p:cNvPr id="312" name="Google Shape;312;p39"/>
          <p:cNvGrpSpPr/>
          <p:nvPr/>
        </p:nvGrpSpPr>
        <p:grpSpPr>
          <a:xfrm>
            <a:off x="8551294" y="4672261"/>
            <a:ext cx="342900" cy="342900"/>
            <a:chOff x="11361456" y="6195813"/>
            <a:chExt cx="548640" cy="548640"/>
          </a:xfrm>
        </p:grpSpPr>
        <p:sp>
          <p:nvSpPr>
            <p:cNvPr id="313" name="Google Shape;313;p39"/>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14" name="Google Shape;314;p39"/>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315" name="Google Shape;315;p39"/>
          <p:cNvSpPr txBox="1"/>
          <p:nvPr>
            <p:ph idx="12" type="sldNum"/>
          </p:nvPr>
        </p:nvSpPr>
        <p:spPr>
          <a:xfrm>
            <a:off x="8483346" y="4704588"/>
            <a:ext cx="480060" cy="273844"/>
          </a:xfrm>
          <a:prstGeom prst="rect">
            <a:avLst/>
          </a:prstGeom>
          <a:noFill/>
          <a:ln>
            <a:noFill/>
          </a:ln>
        </p:spPr>
        <p:txBody>
          <a:bodyPr anchorCtr="0" anchor="ctr" bIns="34275" lIns="68575" spcFirstLastPara="1" rIns="68575" wrap="square" tIns="34275">
            <a:noAutofit/>
          </a:bodyPr>
          <a:lstStyle>
            <a:lvl1pPr indent="0" lvl="0" marL="0" marR="0" rtl="0" algn="ctr">
              <a:spcBef>
                <a:spcPts val="0"/>
              </a:spcBef>
              <a:buNone/>
              <a:defRPr b="1" sz="1100">
                <a:solidFill>
                  <a:srgbClr val="FFFFFF"/>
                </a:solidFill>
                <a:latin typeface="Rokkitt"/>
                <a:ea typeface="Rokkitt"/>
                <a:cs typeface="Rokkitt"/>
                <a:sym typeface="Rokkitt"/>
              </a:defRPr>
            </a:lvl1pPr>
            <a:lvl2pPr indent="0" lvl="1" marL="0" marR="0" rtl="0" algn="ctr">
              <a:spcBef>
                <a:spcPts val="0"/>
              </a:spcBef>
              <a:buNone/>
              <a:defRPr b="1" sz="1100">
                <a:solidFill>
                  <a:srgbClr val="FFFFFF"/>
                </a:solidFill>
                <a:latin typeface="Rokkitt"/>
                <a:ea typeface="Rokkitt"/>
                <a:cs typeface="Rokkitt"/>
                <a:sym typeface="Rokkitt"/>
              </a:defRPr>
            </a:lvl2pPr>
            <a:lvl3pPr indent="0" lvl="2" marL="0" marR="0" rtl="0" algn="ctr">
              <a:spcBef>
                <a:spcPts val="0"/>
              </a:spcBef>
              <a:buNone/>
              <a:defRPr b="1" sz="1100">
                <a:solidFill>
                  <a:srgbClr val="FFFFFF"/>
                </a:solidFill>
                <a:latin typeface="Rokkitt"/>
                <a:ea typeface="Rokkitt"/>
                <a:cs typeface="Rokkitt"/>
                <a:sym typeface="Rokkitt"/>
              </a:defRPr>
            </a:lvl3pPr>
            <a:lvl4pPr indent="0" lvl="3" marL="0" marR="0" rtl="0" algn="ctr">
              <a:spcBef>
                <a:spcPts val="0"/>
              </a:spcBef>
              <a:buNone/>
              <a:defRPr b="1" sz="1100">
                <a:solidFill>
                  <a:srgbClr val="FFFFFF"/>
                </a:solidFill>
                <a:latin typeface="Rokkitt"/>
                <a:ea typeface="Rokkitt"/>
                <a:cs typeface="Rokkitt"/>
                <a:sym typeface="Rokkitt"/>
              </a:defRPr>
            </a:lvl4pPr>
            <a:lvl5pPr indent="0" lvl="4" marL="0" marR="0" rtl="0" algn="ctr">
              <a:spcBef>
                <a:spcPts val="0"/>
              </a:spcBef>
              <a:buNone/>
              <a:defRPr b="1" sz="1100">
                <a:solidFill>
                  <a:srgbClr val="FFFFFF"/>
                </a:solidFill>
                <a:latin typeface="Rokkitt"/>
                <a:ea typeface="Rokkitt"/>
                <a:cs typeface="Rokkitt"/>
                <a:sym typeface="Rokkitt"/>
              </a:defRPr>
            </a:lvl5pPr>
            <a:lvl6pPr indent="0" lvl="5" marL="0" marR="0" rtl="0" algn="ctr">
              <a:spcBef>
                <a:spcPts val="0"/>
              </a:spcBef>
              <a:buNone/>
              <a:defRPr b="1" sz="1100">
                <a:solidFill>
                  <a:srgbClr val="FFFFFF"/>
                </a:solidFill>
                <a:latin typeface="Rokkitt"/>
                <a:ea typeface="Rokkitt"/>
                <a:cs typeface="Rokkitt"/>
                <a:sym typeface="Rokkitt"/>
              </a:defRPr>
            </a:lvl6pPr>
            <a:lvl7pPr indent="0" lvl="6" marL="0" marR="0" rtl="0" algn="ctr">
              <a:spcBef>
                <a:spcPts val="0"/>
              </a:spcBef>
              <a:buNone/>
              <a:defRPr b="1" sz="1100">
                <a:solidFill>
                  <a:srgbClr val="FFFFFF"/>
                </a:solidFill>
                <a:latin typeface="Rokkitt"/>
                <a:ea typeface="Rokkitt"/>
                <a:cs typeface="Rokkitt"/>
                <a:sym typeface="Rokkitt"/>
              </a:defRPr>
            </a:lvl7pPr>
            <a:lvl8pPr indent="0" lvl="7" marL="0" marR="0" rtl="0" algn="ctr">
              <a:spcBef>
                <a:spcPts val="0"/>
              </a:spcBef>
              <a:buNone/>
              <a:defRPr b="1" sz="1100">
                <a:solidFill>
                  <a:srgbClr val="FFFFFF"/>
                </a:solidFill>
                <a:latin typeface="Rokkitt"/>
                <a:ea typeface="Rokkitt"/>
                <a:cs typeface="Rokkitt"/>
                <a:sym typeface="Rokkitt"/>
              </a:defRPr>
            </a:lvl8pPr>
            <a:lvl9pPr indent="0" lvl="8" marL="0" marR="0" rtl="0" algn="ctr">
              <a:spcBef>
                <a:spcPts val="0"/>
              </a:spcBef>
              <a:buNone/>
              <a:defRPr b="1" sz="1100">
                <a:solidFill>
                  <a:srgbClr val="FFFFFF"/>
                </a:solidFill>
                <a:latin typeface="Rokkitt"/>
                <a:ea typeface="Rokkitt"/>
                <a:cs typeface="Rokkitt"/>
                <a:sym typeface="Rokkitt"/>
              </a:defRPr>
            </a:lvl9pPr>
          </a:lstStyle>
          <a:p>
            <a:pPr indent="0" lvl="0" marL="0" rtl="0" algn="ct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Рисунок і підпис" showMasterSp="0" type="picTx">
  <p:cSld name="PICTURE_WITH_CAPTION_TEXT">
    <p:spTree>
      <p:nvGrpSpPr>
        <p:cNvPr id="316" name="Shape 316"/>
        <p:cNvGrpSpPr/>
        <p:nvPr/>
      </p:nvGrpSpPr>
      <p:grpSpPr>
        <a:xfrm>
          <a:off x="0" y="0"/>
          <a:ext cx="0" cy="0"/>
          <a:chOff x="0" y="0"/>
          <a:chExt cx="0" cy="0"/>
        </a:xfrm>
      </p:grpSpPr>
      <p:sp>
        <p:nvSpPr>
          <p:cNvPr id="317" name="Google Shape;317;p40"/>
          <p:cNvSpPr/>
          <p:nvPr/>
        </p:nvSpPr>
        <p:spPr>
          <a:xfrm>
            <a:off x="6227805" y="0"/>
            <a:ext cx="2916194" cy="5143499"/>
          </a:xfrm>
          <a:prstGeom prst="rect">
            <a:avLst/>
          </a:prstGeom>
          <a:blipFill rotWithShape="1">
            <a:blip r:embed="rId2">
              <a:alphaModFix amt="60000"/>
            </a:blip>
            <a:tile algn="ctr" flip="xy" tx="0" sx="92000" ty="-704850" sy="89000"/>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18" name="Google Shape;318;p40"/>
          <p:cNvSpPr txBox="1"/>
          <p:nvPr>
            <p:ph type="title"/>
          </p:nvPr>
        </p:nvSpPr>
        <p:spPr>
          <a:xfrm>
            <a:off x="6412230" y="514350"/>
            <a:ext cx="2400300" cy="1303020"/>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SzPts val="2400"/>
              <a:buFont typeface="Rokkitt"/>
              <a:buNone/>
              <a:defRPr b="1" i="0" sz="2400" u="none" cap="none" strike="noStrike">
                <a:latin typeface="Rokkitt"/>
                <a:ea typeface="Rokkitt"/>
                <a:cs typeface="Rokkitt"/>
                <a:sym typeface="Rokkitt"/>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319" name="Google Shape;319;p40"/>
          <p:cNvSpPr/>
          <p:nvPr>
            <p:ph idx="2" type="pic"/>
          </p:nvPr>
        </p:nvSpPr>
        <p:spPr>
          <a:xfrm>
            <a:off x="0" y="0"/>
            <a:ext cx="6227805" cy="5143500"/>
          </a:xfrm>
          <a:prstGeom prst="rect">
            <a:avLst/>
          </a:prstGeom>
          <a:solidFill>
            <a:srgbClr val="E1DFDF"/>
          </a:solidFill>
          <a:ln>
            <a:noFill/>
          </a:ln>
        </p:spPr>
        <p:txBody>
          <a:bodyPr anchorCtr="0" anchor="t" bIns="34275" lIns="68575" spcFirstLastPara="1" rIns="68575" wrap="square" tIns="34275">
            <a:noAutofit/>
          </a:bodyPr>
          <a:lstStyle>
            <a:lvl1pPr lvl="0" marR="0" rtl="0" algn="l">
              <a:lnSpc>
                <a:spcPct val="90000"/>
              </a:lnSpc>
              <a:spcBef>
                <a:spcPts val="900"/>
              </a:spcBef>
              <a:spcAft>
                <a:spcPts val="0"/>
              </a:spcAft>
              <a:buClr>
                <a:srgbClr val="9E3611"/>
              </a:buClr>
              <a:buSzPts val="2000"/>
              <a:buFont typeface="Noto Sans Symbols"/>
              <a:buNone/>
              <a:defRPr b="0" i="0" sz="2400" u="none" cap="none" strike="noStrike">
                <a:solidFill>
                  <a:schemeClr val="dk1"/>
                </a:solidFill>
                <a:latin typeface="Rockwell"/>
                <a:ea typeface="Rockwell"/>
                <a:cs typeface="Rockwell"/>
                <a:sym typeface="Rockwell"/>
              </a:defRPr>
            </a:lvl1pPr>
            <a:lvl2pPr lvl="1" marR="0" rtl="0" algn="l">
              <a:lnSpc>
                <a:spcPct val="90000"/>
              </a:lnSpc>
              <a:spcBef>
                <a:spcPts val="300"/>
              </a:spcBef>
              <a:spcAft>
                <a:spcPts val="0"/>
              </a:spcAft>
              <a:buClr>
                <a:srgbClr val="9E3611"/>
              </a:buClr>
              <a:buSzPts val="1800"/>
              <a:buFont typeface="Noto Sans Symbols"/>
              <a:buNone/>
              <a:defRPr b="0" i="0" sz="2100" u="none" cap="none" strike="noStrike">
                <a:solidFill>
                  <a:schemeClr val="dk1"/>
                </a:solidFill>
                <a:latin typeface="Rockwell"/>
                <a:ea typeface="Rockwell"/>
                <a:cs typeface="Rockwell"/>
                <a:sym typeface="Rockwell"/>
              </a:defRPr>
            </a:lvl2pPr>
            <a:lvl3pPr lvl="2" marR="0" rtl="0" algn="l">
              <a:lnSpc>
                <a:spcPct val="90000"/>
              </a:lnSpc>
              <a:spcBef>
                <a:spcPts val="300"/>
              </a:spcBef>
              <a:spcAft>
                <a:spcPts val="0"/>
              </a:spcAft>
              <a:buClr>
                <a:srgbClr val="9E3611"/>
              </a:buClr>
              <a:buSzPts val="1500"/>
              <a:buFont typeface="Noto Sans Symbols"/>
              <a:buNone/>
              <a:defRPr b="0" i="0" sz="1800" u="none" cap="none" strike="noStrike">
                <a:solidFill>
                  <a:schemeClr val="dk1"/>
                </a:solidFill>
                <a:latin typeface="Rockwell"/>
                <a:ea typeface="Rockwell"/>
                <a:cs typeface="Rockwell"/>
                <a:sym typeface="Rockwell"/>
              </a:defRPr>
            </a:lvl3pPr>
            <a:lvl4pPr lvl="3" marR="0" rtl="0" algn="l">
              <a:lnSpc>
                <a:spcPct val="90000"/>
              </a:lnSpc>
              <a:spcBef>
                <a:spcPts val="300"/>
              </a:spcBef>
              <a:spcAft>
                <a:spcPts val="0"/>
              </a:spcAft>
              <a:buClr>
                <a:srgbClr val="9E3611"/>
              </a:buClr>
              <a:buSzPts val="1300"/>
              <a:buFont typeface="Noto Sans Symbols"/>
              <a:buNone/>
              <a:defRPr b="0" i="0" sz="1500" u="none" cap="none" strike="noStrike">
                <a:solidFill>
                  <a:schemeClr val="dk1"/>
                </a:solidFill>
                <a:latin typeface="Rockwell"/>
                <a:ea typeface="Rockwell"/>
                <a:cs typeface="Rockwell"/>
                <a:sym typeface="Rockwell"/>
              </a:defRPr>
            </a:lvl4pPr>
            <a:lvl5pPr lvl="4" marR="0" rtl="0" algn="l">
              <a:lnSpc>
                <a:spcPct val="90000"/>
              </a:lnSpc>
              <a:spcBef>
                <a:spcPts val="300"/>
              </a:spcBef>
              <a:spcAft>
                <a:spcPts val="0"/>
              </a:spcAft>
              <a:buClr>
                <a:srgbClr val="9E3611"/>
              </a:buClr>
              <a:buSzPts val="1300"/>
              <a:buFont typeface="Noto Sans Symbols"/>
              <a:buNone/>
              <a:defRPr b="0" i="0" sz="1500" u="none" cap="none" strike="noStrike">
                <a:solidFill>
                  <a:schemeClr val="dk1"/>
                </a:solidFill>
                <a:latin typeface="Rockwell"/>
                <a:ea typeface="Rockwell"/>
                <a:cs typeface="Rockwell"/>
                <a:sym typeface="Rockwell"/>
              </a:defRPr>
            </a:lvl5pPr>
            <a:lvl6pPr lvl="5" marR="0" rtl="0" algn="l">
              <a:lnSpc>
                <a:spcPct val="90000"/>
              </a:lnSpc>
              <a:spcBef>
                <a:spcPts val="300"/>
              </a:spcBef>
              <a:spcAft>
                <a:spcPts val="0"/>
              </a:spcAft>
              <a:buClr>
                <a:srgbClr val="9E3611"/>
              </a:buClr>
              <a:buSzPts val="1300"/>
              <a:buFont typeface="Noto Sans Symbols"/>
              <a:buNone/>
              <a:defRPr b="0" i="0" sz="1500" u="none" cap="none" strike="noStrike">
                <a:solidFill>
                  <a:schemeClr val="dk1"/>
                </a:solidFill>
                <a:latin typeface="Rockwell"/>
                <a:ea typeface="Rockwell"/>
                <a:cs typeface="Rockwell"/>
                <a:sym typeface="Rockwell"/>
              </a:defRPr>
            </a:lvl6pPr>
            <a:lvl7pPr lvl="6" marR="0" rtl="0" algn="l">
              <a:lnSpc>
                <a:spcPct val="90000"/>
              </a:lnSpc>
              <a:spcBef>
                <a:spcPts val="300"/>
              </a:spcBef>
              <a:spcAft>
                <a:spcPts val="0"/>
              </a:spcAft>
              <a:buClr>
                <a:srgbClr val="9E3611"/>
              </a:buClr>
              <a:buSzPts val="1300"/>
              <a:buFont typeface="Noto Sans Symbols"/>
              <a:buNone/>
              <a:defRPr b="0" i="0" sz="1500" u="none" cap="none" strike="noStrike">
                <a:solidFill>
                  <a:schemeClr val="dk1"/>
                </a:solidFill>
                <a:latin typeface="Rockwell"/>
                <a:ea typeface="Rockwell"/>
                <a:cs typeface="Rockwell"/>
                <a:sym typeface="Rockwell"/>
              </a:defRPr>
            </a:lvl7pPr>
            <a:lvl8pPr lvl="7" marR="0" rtl="0" algn="l">
              <a:lnSpc>
                <a:spcPct val="90000"/>
              </a:lnSpc>
              <a:spcBef>
                <a:spcPts val="300"/>
              </a:spcBef>
              <a:spcAft>
                <a:spcPts val="0"/>
              </a:spcAft>
              <a:buClr>
                <a:srgbClr val="9E3611"/>
              </a:buClr>
              <a:buSzPts val="1300"/>
              <a:buFont typeface="Noto Sans Symbols"/>
              <a:buNone/>
              <a:defRPr b="0" i="0" sz="1500" u="none" cap="none" strike="noStrike">
                <a:solidFill>
                  <a:schemeClr val="dk1"/>
                </a:solidFill>
                <a:latin typeface="Rockwell"/>
                <a:ea typeface="Rockwell"/>
                <a:cs typeface="Rockwell"/>
                <a:sym typeface="Rockwell"/>
              </a:defRPr>
            </a:lvl8pPr>
            <a:lvl9pPr lvl="8" marR="0" rtl="0" algn="l">
              <a:lnSpc>
                <a:spcPct val="90000"/>
              </a:lnSpc>
              <a:spcBef>
                <a:spcPts val="300"/>
              </a:spcBef>
              <a:spcAft>
                <a:spcPts val="200"/>
              </a:spcAft>
              <a:buClr>
                <a:srgbClr val="9E3611"/>
              </a:buClr>
              <a:buSzPts val="1300"/>
              <a:buFont typeface="Noto Sans Symbols"/>
              <a:buNone/>
              <a:defRPr b="0" i="0" sz="1500" u="none" cap="none" strike="noStrike">
                <a:solidFill>
                  <a:schemeClr val="dk1"/>
                </a:solidFill>
                <a:latin typeface="Rockwell"/>
                <a:ea typeface="Rockwell"/>
                <a:cs typeface="Rockwell"/>
                <a:sym typeface="Rockwell"/>
              </a:defRPr>
            </a:lvl9pPr>
          </a:lstStyle>
          <a:p/>
        </p:txBody>
      </p:sp>
      <p:sp>
        <p:nvSpPr>
          <p:cNvPr id="320" name="Google Shape;320;p40"/>
          <p:cNvSpPr txBox="1"/>
          <p:nvPr>
            <p:ph idx="1" type="body"/>
          </p:nvPr>
        </p:nvSpPr>
        <p:spPr>
          <a:xfrm>
            <a:off x="6412230" y="1817370"/>
            <a:ext cx="2400300" cy="246888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800"/>
              </a:spcBef>
              <a:spcAft>
                <a:spcPts val="0"/>
              </a:spcAft>
              <a:buClr>
                <a:srgbClr val="9E3611"/>
              </a:buClr>
              <a:buSzPts val="900"/>
              <a:buFont typeface="Noto Sans Symbols"/>
              <a:buNone/>
              <a:defRPr b="0" i="0" sz="1100" u="none" cap="none" strike="noStrike">
                <a:solidFill>
                  <a:srgbClr val="9E3611"/>
                </a:solidFill>
                <a:latin typeface="Rockwell"/>
                <a:ea typeface="Rockwell"/>
                <a:cs typeface="Rockwell"/>
                <a:sym typeface="Rockwell"/>
              </a:defRPr>
            </a:lvl1pPr>
            <a:lvl2pPr indent="-228600" lvl="1" marL="914400" marR="0" rtl="0" algn="l">
              <a:lnSpc>
                <a:spcPct val="90000"/>
              </a:lnSpc>
              <a:spcBef>
                <a:spcPts val="300"/>
              </a:spcBef>
              <a:spcAft>
                <a:spcPts val="0"/>
              </a:spcAft>
              <a:buClr>
                <a:srgbClr val="9E3611"/>
              </a:buClr>
              <a:buSzPts val="800"/>
              <a:buFont typeface="Noto Sans Symbols"/>
              <a:buNone/>
              <a:defRPr b="0" i="0" sz="900" u="none" cap="none" strike="noStrike">
                <a:solidFill>
                  <a:schemeClr val="dk1"/>
                </a:solidFill>
                <a:latin typeface="Rockwell"/>
                <a:ea typeface="Rockwell"/>
                <a:cs typeface="Rockwell"/>
                <a:sym typeface="Rockwell"/>
              </a:defRPr>
            </a:lvl2pPr>
            <a:lvl3pPr indent="-228600" lvl="2" marL="1371600" marR="0" rtl="0" algn="l">
              <a:lnSpc>
                <a:spcPct val="90000"/>
              </a:lnSpc>
              <a:spcBef>
                <a:spcPts val="300"/>
              </a:spcBef>
              <a:spcAft>
                <a:spcPts val="0"/>
              </a:spcAft>
              <a:buClr>
                <a:srgbClr val="9E3611"/>
              </a:buClr>
              <a:buSzPts val="600"/>
              <a:buFont typeface="Noto Sans Symbols"/>
              <a:buNone/>
              <a:defRPr b="0" i="0" sz="800" u="none" cap="none" strike="noStrike">
                <a:solidFill>
                  <a:schemeClr val="dk1"/>
                </a:solidFill>
                <a:latin typeface="Rockwell"/>
                <a:ea typeface="Rockwell"/>
                <a:cs typeface="Rockwell"/>
                <a:sym typeface="Rockwell"/>
              </a:defRPr>
            </a:lvl3pPr>
            <a:lvl4pPr indent="-228600" lvl="3" marL="1828800" marR="0" rtl="0" algn="l">
              <a:lnSpc>
                <a:spcPct val="90000"/>
              </a:lnSpc>
              <a:spcBef>
                <a:spcPts val="300"/>
              </a:spcBef>
              <a:spcAft>
                <a:spcPts val="0"/>
              </a:spcAft>
              <a:buClr>
                <a:srgbClr val="9E3611"/>
              </a:buClr>
              <a:buSzPts val="600"/>
              <a:buFont typeface="Noto Sans Symbols"/>
              <a:buNone/>
              <a:defRPr b="0" i="0" sz="700" u="none" cap="none" strike="noStrike">
                <a:solidFill>
                  <a:schemeClr val="dk1"/>
                </a:solidFill>
                <a:latin typeface="Rockwell"/>
                <a:ea typeface="Rockwell"/>
                <a:cs typeface="Rockwell"/>
                <a:sym typeface="Rockwell"/>
              </a:defRPr>
            </a:lvl4pPr>
            <a:lvl5pPr indent="-228600" lvl="4" marL="2286000" marR="0" rtl="0" algn="l">
              <a:lnSpc>
                <a:spcPct val="90000"/>
              </a:lnSpc>
              <a:spcBef>
                <a:spcPts val="300"/>
              </a:spcBef>
              <a:spcAft>
                <a:spcPts val="0"/>
              </a:spcAft>
              <a:buClr>
                <a:srgbClr val="9E3611"/>
              </a:buClr>
              <a:buSzPts val="600"/>
              <a:buFont typeface="Noto Sans Symbols"/>
              <a:buNone/>
              <a:defRPr b="0" i="0" sz="700" u="none" cap="none" strike="noStrike">
                <a:solidFill>
                  <a:schemeClr val="dk1"/>
                </a:solidFill>
                <a:latin typeface="Rockwell"/>
                <a:ea typeface="Rockwell"/>
                <a:cs typeface="Rockwell"/>
                <a:sym typeface="Rockwell"/>
              </a:defRPr>
            </a:lvl5pPr>
            <a:lvl6pPr indent="-228600" lvl="5" marL="2743200" marR="0" rtl="0" algn="l">
              <a:lnSpc>
                <a:spcPct val="90000"/>
              </a:lnSpc>
              <a:spcBef>
                <a:spcPts val="300"/>
              </a:spcBef>
              <a:spcAft>
                <a:spcPts val="0"/>
              </a:spcAft>
              <a:buClr>
                <a:srgbClr val="9E3611"/>
              </a:buClr>
              <a:buSzPts val="600"/>
              <a:buFont typeface="Noto Sans Symbols"/>
              <a:buNone/>
              <a:defRPr b="0" i="0" sz="700" u="none" cap="none" strike="noStrike">
                <a:solidFill>
                  <a:schemeClr val="dk1"/>
                </a:solidFill>
                <a:latin typeface="Rockwell"/>
                <a:ea typeface="Rockwell"/>
                <a:cs typeface="Rockwell"/>
                <a:sym typeface="Rockwell"/>
              </a:defRPr>
            </a:lvl6pPr>
            <a:lvl7pPr indent="-228600" lvl="6" marL="3200400" marR="0" rtl="0" algn="l">
              <a:lnSpc>
                <a:spcPct val="90000"/>
              </a:lnSpc>
              <a:spcBef>
                <a:spcPts val="300"/>
              </a:spcBef>
              <a:spcAft>
                <a:spcPts val="0"/>
              </a:spcAft>
              <a:buClr>
                <a:srgbClr val="9E3611"/>
              </a:buClr>
              <a:buSzPts val="600"/>
              <a:buFont typeface="Noto Sans Symbols"/>
              <a:buNone/>
              <a:defRPr b="0" i="0" sz="700" u="none" cap="none" strike="noStrike">
                <a:solidFill>
                  <a:schemeClr val="dk1"/>
                </a:solidFill>
                <a:latin typeface="Rockwell"/>
                <a:ea typeface="Rockwell"/>
                <a:cs typeface="Rockwell"/>
                <a:sym typeface="Rockwell"/>
              </a:defRPr>
            </a:lvl7pPr>
            <a:lvl8pPr indent="-228600" lvl="7" marL="3657600" marR="0" rtl="0" algn="l">
              <a:lnSpc>
                <a:spcPct val="90000"/>
              </a:lnSpc>
              <a:spcBef>
                <a:spcPts val="300"/>
              </a:spcBef>
              <a:spcAft>
                <a:spcPts val="0"/>
              </a:spcAft>
              <a:buClr>
                <a:srgbClr val="9E3611"/>
              </a:buClr>
              <a:buSzPts val="600"/>
              <a:buFont typeface="Noto Sans Symbols"/>
              <a:buNone/>
              <a:defRPr b="0" i="0" sz="700" u="none" cap="none" strike="noStrike">
                <a:solidFill>
                  <a:schemeClr val="dk1"/>
                </a:solidFill>
                <a:latin typeface="Rockwell"/>
                <a:ea typeface="Rockwell"/>
                <a:cs typeface="Rockwell"/>
                <a:sym typeface="Rockwell"/>
              </a:defRPr>
            </a:lvl8pPr>
            <a:lvl9pPr indent="-228600" lvl="8" marL="4114800" marR="0" rtl="0" algn="l">
              <a:lnSpc>
                <a:spcPct val="90000"/>
              </a:lnSpc>
              <a:spcBef>
                <a:spcPts val="300"/>
              </a:spcBef>
              <a:spcAft>
                <a:spcPts val="200"/>
              </a:spcAft>
              <a:buClr>
                <a:srgbClr val="9E3611"/>
              </a:buClr>
              <a:buSzPts val="600"/>
              <a:buFont typeface="Noto Sans Symbols"/>
              <a:buNone/>
              <a:defRPr b="0" i="0" sz="700" u="none" cap="none" strike="noStrike">
                <a:solidFill>
                  <a:schemeClr val="dk1"/>
                </a:solidFill>
                <a:latin typeface="Rockwell"/>
                <a:ea typeface="Rockwell"/>
                <a:cs typeface="Rockwell"/>
                <a:sym typeface="Rockwell"/>
              </a:defRPr>
            </a:lvl9pPr>
          </a:lstStyle>
          <a:p/>
        </p:txBody>
      </p:sp>
      <p:sp>
        <p:nvSpPr>
          <p:cNvPr id="321" name="Google Shape;321;p40"/>
          <p:cNvSpPr txBox="1"/>
          <p:nvPr>
            <p:ph idx="10" type="dt"/>
          </p:nvPr>
        </p:nvSpPr>
        <p:spPr>
          <a:xfrm>
            <a:off x="5973318" y="4704588"/>
            <a:ext cx="2455164"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grpSp>
        <p:nvGrpSpPr>
          <p:cNvPr id="322" name="Google Shape;322;p40"/>
          <p:cNvGrpSpPr/>
          <p:nvPr/>
        </p:nvGrpSpPr>
        <p:grpSpPr>
          <a:xfrm>
            <a:off x="8551294" y="4672261"/>
            <a:ext cx="342900" cy="342900"/>
            <a:chOff x="11361456" y="6195813"/>
            <a:chExt cx="548640" cy="548640"/>
          </a:xfrm>
        </p:grpSpPr>
        <p:sp>
          <p:nvSpPr>
            <p:cNvPr id="323" name="Google Shape;323;p40"/>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24" name="Google Shape;324;p40"/>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325" name="Google Shape;325;p40"/>
          <p:cNvSpPr txBox="1"/>
          <p:nvPr>
            <p:ph idx="12" type="sldNum"/>
          </p:nvPr>
        </p:nvSpPr>
        <p:spPr>
          <a:xfrm>
            <a:off x="8483346" y="4704588"/>
            <a:ext cx="480060" cy="273844"/>
          </a:xfrm>
          <a:prstGeom prst="rect">
            <a:avLst/>
          </a:prstGeom>
          <a:noFill/>
          <a:ln>
            <a:noFill/>
          </a:ln>
        </p:spPr>
        <p:txBody>
          <a:bodyPr anchorCtr="0" anchor="ctr" bIns="34275" lIns="68575" spcFirstLastPara="1" rIns="68575" wrap="square" tIns="34275">
            <a:noAutofit/>
          </a:bodyPr>
          <a:lstStyle>
            <a:lvl1pPr indent="0" lvl="0" marL="0" marR="0" rtl="0" algn="ctr">
              <a:spcBef>
                <a:spcPts val="0"/>
              </a:spcBef>
              <a:buNone/>
              <a:defRPr b="1" sz="1100">
                <a:solidFill>
                  <a:srgbClr val="FFFFFF"/>
                </a:solidFill>
                <a:latin typeface="Rokkitt"/>
                <a:ea typeface="Rokkitt"/>
                <a:cs typeface="Rokkitt"/>
                <a:sym typeface="Rokkitt"/>
              </a:defRPr>
            </a:lvl1pPr>
            <a:lvl2pPr indent="0" lvl="1" marL="0" marR="0" rtl="0" algn="ctr">
              <a:spcBef>
                <a:spcPts val="0"/>
              </a:spcBef>
              <a:buNone/>
              <a:defRPr b="1" sz="1100">
                <a:solidFill>
                  <a:srgbClr val="FFFFFF"/>
                </a:solidFill>
                <a:latin typeface="Rokkitt"/>
                <a:ea typeface="Rokkitt"/>
                <a:cs typeface="Rokkitt"/>
                <a:sym typeface="Rokkitt"/>
              </a:defRPr>
            </a:lvl2pPr>
            <a:lvl3pPr indent="0" lvl="2" marL="0" marR="0" rtl="0" algn="ctr">
              <a:spcBef>
                <a:spcPts val="0"/>
              </a:spcBef>
              <a:buNone/>
              <a:defRPr b="1" sz="1100">
                <a:solidFill>
                  <a:srgbClr val="FFFFFF"/>
                </a:solidFill>
                <a:latin typeface="Rokkitt"/>
                <a:ea typeface="Rokkitt"/>
                <a:cs typeface="Rokkitt"/>
                <a:sym typeface="Rokkitt"/>
              </a:defRPr>
            </a:lvl3pPr>
            <a:lvl4pPr indent="0" lvl="3" marL="0" marR="0" rtl="0" algn="ctr">
              <a:spcBef>
                <a:spcPts val="0"/>
              </a:spcBef>
              <a:buNone/>
              <a:defRPr b="1" sz="1100">
                <a:solidFill>
                  <a:srgbClr val="FFFFFF"/>
                </a:solidFill>
                <a:latin typeface="Rokkitt"/>
                <a:ea typeface="Rokkitt"/>
                <a:cs typeface="Rokkitt"/>
                <a:sym typeface="Rokkitt"/>
              </a:defRPr>
            </a:lvl4pPr>
            <a:lvl5pPr indent="0" lvl="4" marL="0" marR="0" rtl="0" algn="ctr">
              <a:spcBef>
                <a:spcPts val="0"/>
              </a:spcBef>
              <a:buNone/>
              <a:defRPr b="1" sz="1100">
                <a:solidFill>
                  <a:srgbClr val="FFFFFF"/>
                </a:solidFill>
                <a:latin typeface="Rokkitt"/>
                <a:ea typeface="Rokkitt"/>
                <a:cs typeface="Rokkitt"/>
                <a:sym typeface="Rokkitt"/>
              </a:defRPr>
            </a:lvl5pPr>
            <a:lvl6pPr indent="0" lvl="5" marL="0" marR="0" rtl="0" algn="ctr">
              <a:spcBef>
                <a:spcPts val="0"/>
              </a:spcBef>
              <a:buNone/>
              <a:defRPr b="1" sz="1100">
                <a:solidFill>
                  <a:srgbClr val="FFFFFF"/>
                </a:solidFill>
                <a:latin typeface="Rokkitt"/>
                <a:ea typeface="Rokkitt"/>
                <a:cs typeface="Rokkitt"/>
                <a:sym typeface="Rokkitt"/>
              </a:defRPr>
            </a:lvl6pPr>
            <a:lvl7pPr indent="0" lvl="6" marL="0" marR="0" rtl="0" algn="ctr">
              <a:spcBef>
                <a:spcPts val="0"/>
              </a:spcBef>
              <a:buNone/>
              <a:defRPr b="1" sz="1100">
                <a:solidFill>
                  <a:srgbClr val="FFFFFF"/>
                </a:solidFill>
                <a:latin typeface="Rokkitt"/>
                <a:ea typeface="Rokkitt"/>
                <a:cs typeface="Rokkitt"/>
                <a:sym typeface="Rokkitt"/>
              </a:defRPr>
            </a:lvl7pPr>
            <a:lvl8pPr indent="0" lvl="7" marL="0" marR="0" rtl="0" algn="ctr">
              <a:spcBef>
                <a:spcPts val="0"/>
              </a:spcBef>
              <a:buNone/>
              <a:defRPr b="1" sz="1100">
                <a:solidFill>
                  <a:srgbClr val="FFFFFF"/>
                </a:solidFill>
                <a:latin typeface="Rokkitt"/>
                <a:ea typeface="Rokkitt"/>
                <a:cs typeface="Rokkitt"/>
                <a:sym typeface="Rokkitt"/>
              </a:defRPr>
            </a:lvl8pPr>
            <a:lvl9pPr indent="0" lvl="8" marL="0" marR="0" rtl="0" algn="ctr">
              <a:spcBef>
                <a:spcPts val="0"/>
              </a:spcBef>
              <a:buNone/>
              <a:defRPr b="1" sz="1100">
                <a:solidFill>
                  <a:srgbClr val="FFFFFF"/>
                </a:solidFill>
                <a:latin typeface="Rokkitt"/>
                <a:ea typeface="Rokkitt"/>
                <a:cs typeface="Rokkitt"/>
                <a:sym typeface="Rokkitt"/>
              </a:defRPr>
            </a:lvl9pPr>
          </a:lstStyle>
          <a:p>
            <a:pPr indent="0" lvl="0" marL="0" rtl="0" algn="ct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і вертикальний текст" type="vertTx">
  <p:cSld name="VERTICAL_TEXT">
    <p:spTree>
      <p:nvGrpSpPr>
        <p:cNvPr id="326" name="Shape 326"/>
        <p:cNvGrpSpPr/>
        <p:nvPr/>
      </p:nvGrpSpPr>
      <p:grpSpPr>
        <a:xfrm>
          <a:off x="0" y="0"/>
          <a:ext cx="0" cy="0"/>
          <a:chOff x="0" y="0"/>
          <a:chExt cx="0" cy="0"/>
        </a:xfrm>
      </p:grpSpPr>
      <p:sp>
        <p:nvSpPr>
          <p:cNvPr id="327" name="Google Shape;327;p41"/>
          <p:cNvSpPr txBox="1"/>
          <p:nvPr>
            <p:ph type="title"/>
          </p:nvPr>
        </p:nvSpPr>
        <p:spPr>
          <a:xfrm>
            <a:off x="802386" y="363474"/>
            <a:ext cx="7543800" cy="1207008"/>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SzPts val="4100"/>
              <a:buFont typeface="Rokkitt"/>
              <a:buNone/>
              <a:defRPr b="0" i="0" sz="4100" u="none" cap="none" strike="noStrike">
                <a:latin typeface="Rokkitt"/>
                <a:ea typeface="Rokkitt"/>
                <a:cs typeface="Rokkitt"/>
                <a:sym typeface="Rokkitt"/>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328" name="Google Shape;328;p41"/>
          <p:cNvSpPr txBox="1"/>
          <p:nvPr>
            <p:ph idx="1" type="body"/>
          </p:nvPr>
        </p:nvSpPr>
        <p:spPr>
          <a:xfrm rot="5400000">
            <a:off x="3055239" y="-661797"/>
            <a:ext cx="3038094" cy="7543800"/>
          </a:xfrm>
          <a:prstGeom prst="rect">
            <a:avLst/>
          </a:prstGeom>
          <a:noFill/>
          <a:ln>
            <a:noFill/>
          </a:ln>
        </p:spPr>
        <p:txBody>
          <a:bodyPr anchorCtr="0" anchor="t" bIns="34275" lIns="68575" spcFirstLastPara="1" rIns="68575" wrap="square" tIns="34275">
            <a:noAutofit/>
          </a:bodyPr>
          <a:lstStyle>
            <a:lvl1pPr indent="-311150" lvl="0" marL="457200" marR="0" rtl="0" algn="l">
              <a:lnSpc>
                <a:spcPct val="90000"/>
              </a:lnSpc>
              <a:spcBef>
                <a:spcPts val="900"/>
              </a:spcBef>
              <a:spcAft>
                <a:spcPts val="0"/>
              </a:spcAft>
              <a:buClr>
                <a:srgbClr val="9E3611"/>
              </a:buClr>
              <a:buSzPts val="1300"/>
              <a:buFont typeface="Noto Sans Symbols"/>
              <a:buChar char="▪"/>
              <a:defRPr b="0" i="0" sz="1500" u="none" cap="none" strike="noStrike">
                <a:solidFill>
                  <a:schemeClr val="dk1"/>
                </a:solidFill>
                <a:latin typeface="Rockwell"/>
                <a:ea typeface="Rockwell"/>
                <a:cs typeface="Rockwell"/>
                <a:sym typeface="Rockwell"/>
              </a:defRPr>
            </a:lvl1pPr>
            <a:lvl2pPr indent="-298450" lvl="1" marL="914400" marR="0" rtl="0" algn="l">
              <a:lnSpc>
                <a:spcPct val="90000"/>
              </a:lnSpc>
              <a:spcBef>
                <a:spcPts val="300"/>
              </a:spcBef>
              <a:spcAft>
                <a:spcPts val="0"/>
              </a:spcAft>
              <a:buClr>
                <a:srgbClr val="9E3611"/>
              </a:buClr>
              <a:buSzPts val="1100"/>
              <a:buFont typeface="Noto Sans Symbols"/>
              <a:buChar char="▪"/>
              <a:defRPr b="0" i="0" sz="1400" u="none" cap="none" strike="noStrike">
                <a:solidFill>
                  <a:schemeClr val="dk1"/>
                </a:solidFill>
                <a:latin typeface="Rockwell"/>
                <a:ea typeface="Rockwell"/>
                <a:cs typeface="Rockwell"/>
                <a:sym typeface="Rockwell"/>
              </a:defRPr>
            </a:lvl2pPr>
            <a:lvl3pPr indent="-292100" lvl="2" marL="13716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3pPr>
            <a:lvl4pPr indent="-292100" lvl="3" marL="18288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4pPr>
            <a:lvl5pPr indent="-292100" lvl="4" marL="22860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5pPr>
            <a:lvl6pPr indent="-292100" lvl="5" marL="27432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6pPr>
            <a:lvl7pPr indent="-292100" lvl="6" marL="32004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7pPr>
            <a:lvl8pPr indent="-292100" lvl="7" marL="36576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8pPr>
            <a:lvl9pPr indent="-292100" lvl="8" marL="4114800" marR="0" rtl="0" algn="l">
              <a:lnSpc>
                <a:spcPct val="90000"/>
              </a:lnSpc>
              <a:spcBef>
                <a:spcPts val="300"/>
              </a:spcBef>
              <a:spcAft>
                <a:spcPts val="20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9pPr>
          </a:lstStyle>
          <a:p/>
        </p:txBody>
      </p:sp>
      <p:sp>
        <p:nvSpPr>
          <p:cNvPr id="329" name="Google Shape;329;p41"/>
          <p:cNvSpPr txBox="1"/>
          <p:nvPr>
            <p:ph idx="10" type="dt"/>
          </p:nvPr>
        </p:nvSpPr>
        <p:spPr>
          <a:xfrm>
            <a:off x="5973318" y="4704588"/>
            <a:ext cx="2455164"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sp>
        <p:nvSpPr>
          <p:cNvPr id="330" name="Google Shape;330;p41"/>
          <p:cNvSpPr txBox="1"/>
          <p:nvPr>
            <p:ph idx="11" type="ftr"/>
          </p:nvPr>
        </p:nvSpPr>
        <p:spPr>
          <a:xfrm>
            <a:off x="816102" y="4704588"/>
            <a:ext cx="4745736"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sp>
        <p:nvSpPr>
          <p:cNvPr id="331" name="Google Shape;331;p41"/>
          <p:cNvSpPr txBox="1"/>
          <p:nvPr>
            <p:ph idx="12" type="sldNum"/>
          </p:nvPr>
        </p:nvSpPr>
        <p:spPr>
          <a:xfrm>
            <a:off x="8483346" y="4704588"/>
            <a:ext cx="480060" cy="273844"/>
          </a:xfrm>
          <a:prstGeom prst="rect">
            <a:avLst/>
          </a:prstGeom>
          <a:noFill/>
          <a:ln>
            <a:noFill/>
          </a:ln>
        </p:spPr>
        <p:txBody>
          <a:bodyPr anchorCtr="0" anchor="ctr" bIns="34275" lIns="68575" spcFirstLastPara="1" rIns="68575" wrap="square" tIns="34275">
            <a:noAutofit/>
          </a:bodyPr>
          <a:lstStyle>
            <a:lvl1pPr indent="0" lvl="0" marL="0" marR="0" rtl="0" algn="ctr">
              <a:spcBef>
                <a:spcPts val="0"/>
              </a:spcBef>
              <a:buNone/>
              <a:defRPr b="1" sz="1100">
                <a:solidFill>
                  <a:srgbClr val="FFFFFF"/>
                </a:solidFill>
                <a:latin typeface="Rokkitt"/>
                <a:ea typeface="Rokkitt"/>
                <a:cs typeface="Rokkitt"/>
                <a:sym typeface="Rokkitt"/>
              </a:defRPr>
            </a:lvl1pPr>
            <a:lvl2pPr indent="0" lvl="1" marL="0" marR="0" rtl="0" algn="ctr">
              <a:spcBef>
                <a:spcPts val="0"/>
              </a:spcBef>
              <a:buNone/>
              <a:defRPr b="1" sz="1100">
                <a:solidFill>
                  <a:srgbClr val="FFFFFF"/>
                </a:solidFill>
                <a:latin typeface="Rokkitt"/>
                <a:ea typeface="Rokkitt"/>
                <a:cs typeface="Rokkitt"/>
                <a:sym typeface="Rokkitt"/>
              </a:defRPr>
            </a:lvl2pPr>
            <a:lvl3pPr indent="0" lvl="2" marL="0" marR="0" rtl="0" algn="ctr">
              <a:spcBef>
                <a:spcPts val="0"/>
              </a:spcBef>
              <a:buNone/>
              <a:defRPr b="1" sz="1100">
                <a:solidFill>
                  <a:srgbClr val="FFFFFF"/>
                </a:solidFill>
                <a:latin typeface="Rokkitt"/>
                <a:ea typeface="Rokkitt"/>
                <a:cs typeface="Rokkitt"/>
                <a:sym typeface="Rokkitt"/>
              </a:defRPr>
            </a:lvl3pPr>
            <a:lvl4pPr indent="0" lvl="3" marL="0" marR="0" rtl="0" algn="ctr">
              <a:spcBef>
                <a:spcPts val="0"/>
              </a:spcBef>
              <a:buNone/>
              <a:defRPr b="1" sz="1100">
                <a:solidFill>
                  <a:srgbClr val="FFFFFF"/>
                </a:solidFill>
                <a:latin typeface="Rokkitt"/>
                <a:ea typeface="Rokkitt"/>
                <a:cs typeface="Rokkitt"/>
                <a:sym typeface="Rokkitt"/>
              </a:defRPr>
            </a:lvl4pPr>
            <a:lvl5pPr indent="0" lvl="4" marL="0" marR="0" rtl="0" algn="ctr">
              <a:spcBef>
                <a:spcPts val="0"/>
              </a:spcBef>
              <a:buNone/>
              <a:defRPr b="1" sz="1100">
                <a:solidFill>
                  <a:srgbClr val="FFFFFF"/>
                </a:solidFill>
                <a:latin typeface="Rokkitt"/>
                <a:ea typeface="Rokkitt"/>
                <a:cs typeface="Rokkitt"/>
                <a:sym typeface="Rokkitt"/>
              </a:defRPr>
            </a:lvl5pPr>
            <a:lvl6pPr indent="0" lvl="5" marL="0" marR="0" rtl="0" algn="ctr">
              <a:spcBef>
                <a:spcPts val="0"/>
              </a:spcBef>
              <a:buNone/>
              <a:defRPr b="1" sz="1100">
                <a:solidFill>
                  <a:srgbClr val="FFFFFF"/>
                </a:solidFill>
                <a:latin typeface="Rokkitt"/>
                <a:ea typeface="Rokkitt"/>
                <a:cs typeface="Rokkitt"/>
                <a:sym typeface="Rokkitt"/>
              </a:defRPr>
            </a:lvl6pPr>
            <a:lvl7pPr indent="0" lvl="6" marL="0" marR="0" rtl="0" algn="ctr">
              <a:spcBef>
                <a:spcPts val="0"/>
              </a:spcBef>
              <a:buNone/>
              <a:defRPr b="1" sz="1100">
                <a:solidFill>
                  <a:srgbClr val="FFFFFF"/>
                </a:solidFill>
                <a:latin typeface="Rokkitt"/>
                <a:ea typeface="Rokkitt"/>
                <a:cs typeface="Rokkitt"/>
                <a:sym typeface="Rokkitt"/>
              </a:defRPr>
            </a:lvl7pPr>
            <a:lvl8pPr indent="0" lvl="7" marL="0" marR="0" rtl="0" algn="ctr">
              <a:spcBef>
                <a:spcPts val="0"/>
              </a:spcBef>
              <a:buNone/>
              <a:defRPr b="1" sz="1100">
                <a:solidFill>
                  <a:srgbClr val="FFFFFF"/>
                </a:solidFill>
                <a:latin typeface="Rokkitt"/>
                <a:ea typeface="Rokkitt"/>
                <a:cs typeface="Rokkitt"/>
                <a:sym typeface="Rokkitt"/>
              </a:defRPr>
            </a:lvl8pPr>
            <a:lvl9pPr indent="0" lvl="8" marL="0" marR="0" rtl="0" algn="ctr">
              <a:spcBef>
                <a:spcPts val="0"/>
              </a:spcBef>
              <a:buNone/>
              <a:defRPr b="1" sz="1100">
                <a:solidFill>
                  <a:srgbClr val="FFFFFF"/>
                </a:solidFill>
                <a:latin typeface="Rokkitt"/>
                <a:ea typeface="Rokkitt"/>
                <a:cs typeface="Rokkitt"/>
                <a:sym typeface="Rokkitt"/>
              </a:defRPr>
            </a:lvl9pPr>
          </a:lstStyle>
          <a:p>
            <a:pPr indent="0" lvl="0" marL="0" rtl="0" algn="ct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ертикальний заголовок і текст" type="vertTitleAndTx">
  <p:cSld name="VERTICAL_TITLE_AND_VERTICAL_TEXT">
    <p:spTree>
      <p:nvGrpSpPr>
        <p:cNvPr id="332" name="Shape 332"/>
        <p:cNvGrpSpPr/>
        <p:nvPr/>
      </p:nvGrpSpPr>
      <p:grpSpPr>
        <a:xfrm>
          <a:off x="0" y="0"/>
          <a:ext cx="0" cy="0"/>
          <a:chOff x="0" y="0"/>
          <a:chExt cx="0" cy="0"/>
        </a:xfrm>
      </p:grpSpPr>
      <p:sp>
        <p:nvSpPr>
          <p:cNvPr id="333" name="Google Shape;333;p42"/>
          <p:cNvSpPr txBox="1"/>
          <p:nvPr>
            <p:ph type="title"/>
          </p:nvPr>
        </p:nvSpPr>
        <p:spPr>
          <a:xfrm rot="5400000">
            <a:off x="5386387" y="1557338"/>
            <a:ext cx="4229100" cy="1914525"/>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SzPts val="4100"/>
              <a:buFont typeface="Rokkitt"/>
              <a:buNone/>
              <a:defRPr b="0" i="0" sz="4100" u="none" cap="none" strike="noStrike">
                <a:latin typeface="Rokkitt"/>
                <a:ea typeface="Rokkitt"/>
                <a:cs typeface="Rokkitt"/>
                <a:sym typeface="Rokkitt"/>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334" name="Google Shape;334;p42"/>
          <p:cNvSpPr txBox="1"/>
          <p:nvPr>
            <p:ph idx="1" type="body"/>
          </p:nvPr>
        </p:nvSpPr>
        <p:spPr>
          <a:xfrm rot="5400000">
            <a:off x="1500187" y="-300037"/>
            <a:ext cx="4229100" cy="5629275"/>
          </a:xfrm>
          <a:prstGeom prst="rect">
            <a:avLst/>
          </a:prstGeom>
          <a:noFill/>
          <a:ln>
            <a:noFill/>
          </a:ln>
        </p:spPr>
        <p:txBody>
          <a:bodyPr anchorCtr="0" anchor="t" bIns="34275" lIns="68575" spcFirstLastPara="1" rIns="68575" wrap="square" tIns="34275">
            <a:noAutofit/>
          </a:bodyPr>
          <a:lstStyle>
            <a:lvl1pPr indent="-311150" lvl="0" marL="457200" marR="0" rtl="0" algn="l">
              <a:lnSpc>
                <a:spcPct val="90000"/>
              </a:lnSpc>
              <a:spcBef>
                <a:spcPts val="900"/>
              </a:spcBef>
              <a:spcAft>
                <a:spcPts val="0"/>
              </a:spcAft>
              <a:buClr>
                <a:srgbClr val="9E3611"/>
              </a:buClr>
              <a:buSzPts val="1300"/>
              <a:buFont typeface="Noto Sans Symbols"/>
              <a:buChar char="▪"/>
              <a:defRPr b="0" i="0" sz="1500" u="none" cap="none" strike="noStrike">
                <a:solidFill>
                  <a:schemeClr val="dk1"/>
                </a:solidFill>
                <a:latin typeface="Rockwell"/>
                <a:ea typeface="Rockwell"/>
                <a:cs typeface="Rockwell"/>
                <a:sym typeface="Rockwell"/>
              </a:defRPr>
            </a:lvl1pPr>
            <a:lvl2pPr indent="-298450" lvl="1" marL="914400" marR="0" rtl="0" algn="l">
              <a:lnSpc>
                <a:spcPct val="90000"/>
              </a:lnSpc>
              <a:spcBef>
                <a:spcPts val="300"/>
              </a:spcBef>
              <a:spcAft>
                <a:spcPts val="0"/>
              </a:spcAft>
              <a:buClr>
                <a:srgbClr val="9E3611"/>
              </a:buClr>
              <a:buSzPts val="1100"/>
              <a:buFont typeface="Noto Sans Symbols"/>
              <a:buChar char="▪"/>
              <a:defRPr b="0" i="0" sz="1400" u="none" cap="none" strike="noStrike">
                <a:solidFill>
                  <a:schemeClr val="dk1"/>
                </a:solidFill>
                <a:latin typeface="Rockwell"/>
                <a:ea typeface="Rockwell"/>
                <a:cs typeface="Rockwell"/>
                <a:sym typeface="Rockwell"/>
              </a:defRPr>
            </a:lvl2pPr>
            <a:lvl3pPr indent="-292100" lvl="2" marL="13716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3pPr>
            <a:lvl4pPr indent="-292100" lvl="3" marL="18288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4pPr>
            <a:lvl5pPr indent="-292100" lvl="4" marL="22860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5pPr>
            <a:lvl6pPr indent="-292100" lvl="5" marL="27432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6pPr>
            <a:lvl7pPr indent="-292100" lvl="6" marL="32004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7pPr>
            <a:lvl8pPr indent="-292100" lvl="7" marL="36576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8pPr>
            <a:lvl9pPr indent="-292100" lvl="8" marL="4114800" marR="0" rtl="0" algn="l">
              <a:lnSpc>
                <a:spcPct val="90000"/>
              </a:lnSpc>
              <a:spcBef>
                <a:spcPts val="300"/>
              </a:spcBef>
              <a:spcAft>
                <a:spcPts val="20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9pPr>
          </a:lstStyle>
          <a:p/>
        </p:txBody>
      </p:sp>
      <p:sp>
        <p:nvSpPr>
          <p:cNvPr id="335" name="Google Shape;335;p42"/>
          <p:cNvSpPr txBox="1"/>
          <p:nvPr>
            <p:ph idx="10" type="dt"/>
          </p:nvPr>
        </p:nvSpPr>
        <p:spPr>
          <a:xfrm>
            <a:off x="5973318" y="4704588"/>
            <a:ext cx="2455164"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sp>
        <p:nvSpPr>
          <p:cNvPr id="336" name="Google Shape;336;p42"/>
          <p:cNvSpPr txBox="1"/>
          <p:nvPr>
            <p:ph idx="11" type="ftr"/>
          </p:nvPr>
        </p:nvSpPr>
        <p:spPr>
          <a:xfrm>
            <a:off x="816102" y="4704588"/>
            <a:ext cx="4745736"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sp>
        <p:nvSpPr>
          <p:cNvPr id="337" name="Google Shape;337;p42"/>
          <p:cNvSpPr txBox="1"/>
          <p:nvPr>
            <p:ph idx="12" type="sldNum"/>
          </p:nvPr>
        </p:nvSpPr>
        <p:spPr>
          <a:xfrm>
            <a:off x="8483346" y="4704588"/>
            <a:ext cx="480060" cy="273844"/>
          </a:xfrm>
          <a:prstGeom prst="rect">
            <a:avLst/>
          </a:prstGeom>
          <a:noFill/>
          <a:ln>
            <a:noFill/>
          </a:ln>
        </p:spPr>
        <p:txBody>
          <a:bodyPr anchorCtr="0" anchor="ctr" bIns="34275" lIns="68575" spcFirstLastPara="1" rIns="68575" wrap="square" tIns="34275">
            <a:noAutofit/>
          </a:bodyPr>
          <a:lstStyle>
            <a:lvl1pPr indent="0" lvl="0" marL="0" marR="0" rtl="0" algn="ctr">
              <a:spcBef>
                <a:spcPts val="0"/>
              </a:spcBef>
              <a:buNone/>
              <a:defRPr b="1" sz="1100">
                <a:solidFill>
                  <a:srgbClr val="FFFFFF"/>
                </a:solidFill>
                <a:latin typeface="Rokkitt"/>
                <a:ea typeface="Rokkitt"/>
                <a:cs typeface="Rokkitt"/>
                <a:sym typeface="Rokkitt"/>
              </a:defRPr>
            </a:lvl1pPr>
            <a:lvl2pPr indent="0" lvl="1" marL="0" marR="0" rtl="0" algn="ctr">
              <a:spcBef>
                <a:spcPts val="0"/>
              </a:spcBef>
              <a:buNone/>
              <a:defRPr b="1" sz="1100">
                <a:solidFill>
                  <a:srgbClr val="FFFFFF"/>
                </a:solidFill>
                <a:latin typeface="Rokkitt"/>
                <a:ea typeface="Rokkitt"/>
                <a:cs typeface="Rokkitt"/>
                <a:sym typeface="Rokkitt"/>
              </a:defRPr>
            </a:lvl2pPr>
            <a:lvl3pPr indent="0" lvl="2" marL="0" marR="0" rtl="0" algn="ctr">
              <a:spcBef>
                <a:spcPts val="0"/>
              </a:spcBef>
              <a:buNone/>
              <a:defRPr b="1" sz="1100">
                <a:solidFill>
                  <a:srgbClr val="FFFFFF"/>
                </a:solidFill>
                <a:latin typeface="Rokkitt"/>
                <a:ea typeface="Rokkitt"/>
                <a:cs typeface="Rokkitt"/>
                <a:sym typeface="Rokkitt"/>
              </a:defRPr>
            </a:lvl3pPr>
            <a:lvl4pPr indent="0" lvl="3" marL="0" marR="0" rtl="0" algn="ctr">
              <a:spcBef>
                <a:spcPts val="0"/>
              </a:spcBef>
              <a:buNone/>
              <a:defRPr b="1" sz="1100">
                <a:solidFill>
                  <a:srgbClr val="FFFFFF"/>
                </a:solidFill>
                <a:latin typeface="Rokkitt"/>
                <a:ea typeface="Rokkitt"/>
                <a:cs typeface="Rokkitt"/>
                <a:sym typeface="Rokkitt"/>
              </a:defRPr>
            </a:lvl4pPr>
            <a:lvl5pPr indent="0" lvl="4" marL="0" marR="0" rtl="0" algn="ctr">
              <a:spcBef>
                <a:spcPts val="0"/>
              </a:spcBef>
              <a:buNone/>
              <a:defRPr b="1" sz="1100">
                <a:solidFill>
                  <a:srgbClr val="FFFFFF"/>
                </a:solidFill>
                <a:latin typeface="Rokkitt"/>
                <a:ea typeface="Rokkitt"/>
                <a:cs typeface="Rokkitt"/>
                <a:sym typeface="Rokkitt"/>
              </a:defRPr>
            </a:lvl5pPr>
            <a:lvl6pPr indent="0" lvl="5" marL="0" marR="0" rtl="0" algn="ctr">
              <a:spcBef>
                <a:spcPts val="0"/>
              </a:spcBef>
              <a:buNone/>
              <a:defRPr b="1" sz="1100">
                <a:solidFill>
                  <a:srgbClr val="FFFFFF"/>
                </a:solidFill>
                <a:latin typeface="Rokkitt"/>
                <a:ea typeface="Rokkitt"/>
                <a:cs typeface="Rokkitt"/>
                <a:sym typeface="Rokkitt"/>
              </a:defRPr>
            </a:lvl6pPr>
            <a:lvl7pPr indent="0" lvl="6" marL="0" marR="0" rtl="0" algn="ctr">
              <a:spcBef>
                <a:spcPts val="0"/>
              </a:spcBef>
              <a:buNone/>
              <a:defRPr b="1" sz="1100">
                <a:solidFill>
                  <a:srgbClr val="FFFFFF"/>
                </a:solidFill>
                <a:latin typeface="Rokkitt"/>
                <a:ea typeface="Rokkitt"/>
                <a:cs typeface="Rokkitt"/>
                <a:sym typeface="Rokkitt"/>
              </a:defRPr>
            </a:lvl7pPr>
            <a:lvl8pPr indent="0" lvl="7" marL="0" marR="0" rtl="0" algn="ctr">
              <a:spcBef>
                <a:spcPts val="0"/>
              </a:spcBef>
              <a:buNone/>
              <a:defRPr b="1" sz="1100">
                <a:solidFill>
                  <a:srgbClr val="FFFFFF"/>
                </a:solidFill>
                <a:latin typeface="Rokkitt"/>
                <a:ea typeface="Rokkitt"/>
                <a:cs typeface="Rokkitt"/>
                <a:sym typeface="Rokkitt"/>
              </a:defRPr>
            </a:lvl8pPr>
            <a:lvl9pPr indent="0" lvl="8" marL="0" marR="0" rtl="0" algn="ctr">
              <a:spcBef>
                <a:spcPts val="0"/>
              </a:spcBef>
              <a:buNone/>
              <a:defRPr b="1" sz="1100">
                <a:solidFill>
                  <a:srgbClr val="FFFFFF"/>
                </a:solidFill>
                <a:latin typeface="Rokkitt"/>
                <a:ea typeface="Rokkitt"/>
                <a:cs typeface="Rokkitt"/>
                <a:sym typeface="Rokkitt"/>
              </a:defRPr>
            </a:lvl9pPr>
          </a:lstStyle>
          <a:p>
            <a:pPr indent="0" lvl="0" marL="0" rtl="0" algn="ct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 та вміст" type="obj">
  <p:cSld name="OBJECT">
    <p:spTree>
      <p:nvGrpSpPr>
        <p:cNvPr id="344" name="Shape 344"/>
        <p:cNvGrpSpPr/>
        <p:nvPr/>
      </p:nvGrpSpPr>
      <p:grpSpPr>
        <a:xfrm>
          <a:off x="0" y="0"/>
          <a:ext cx="0" cy="0"/>
          <a:chOff x="0" y="0"/>
          <a:chExt cx="0" cy="0"/>
        </a:xfrm>
      </p:grpSpPr>
      <p:sp>
        <p:nvSpPr>
          <p:cNvPr id="345" name="Google Shape;345;p44"/>
          <p:cNvSpPr txBox="1"/>
          <p:nvPr>
            <p:ph type="title"/>
          </p:nvPr>
        </p:nvSpPr>
        <p:spPr>
          <a:xfrm>
            <a:off x="856060" y="457200"/>
            <a:ext cx="7429498" cy="142875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Clr>
                <a:schemeClr val="accent1"/>
              </a:buClr>
              <a:buSzPts val="2400"/>
              <a:buFont typeface="Century Gothic"/>
              <a:buNone/>
              <a:defRPr b="0" i="0" sz="24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346" name="Google Shape;346;p44"/>
          <p:cNvSpPr txBox="1"/>
          <p:nvPr>
            <p:ph idx="1" type="body"/>
          </p:nvPr>
        </p:nvSpPr>
        <p:spPr>
          <a:xfrm>
            <a:off x="856060" y="2000249"/>
            <a:ext cx="7429498" cy="2343151"/>
          </a:xfrm>
          <a:prstGeom prst="rect">
            <a:avLst/>
          </a:prstGeom>
          <a:noFill/>
          <a:ln>
            <a:noFill/>
          </a:ln>
        </p:spPr>
        <p:txBody>
          <a:bodyPr anchorCtr="0" anchor="ctr" bIns="34275" lIns="68575" spcFirstLastPara="1" rIns="68575" wrap="square" tIns="34275">
            <a:noAutofit/>
          </a:bodyPr>
          <a:lstStyle>
            <a:lvl1pPr indent="-323850" lvl="0" marL="457200" marR="0" rtl="0" algn="l">
              <a:spcBef>
                <a:spcPts val="300"/>
              </a:spcBef>
              <a:spcAft>
                <a:spcPts val="0"/>
              </a:spcAft>
              <a:buClr>
                <a:schemeClr val="accent1"/>
              </a:buClr>
              <a:buSzPts val="1500"/>
              <a:buFont typeface="Arial"/>
              <a:buChar char="•"/>
              <a:defRPr b="0" i="0" sz="1500" u="none" cap="small" strike="noStrike">
                <a:solidFill>
                  <a:schemeClr val="lt1"/>
                </a:solidFill>
                <a:latin typeface="Century Gothic"/>
                <a:ea typeface="Century Gothic"/>
                <a:cs typeface="Century Gothic"/>
                <a:sym typeface="Century Gothic"/>
              </a:defRPr>
            </a:lvl1pPr>
            <a:lvl2pPr indent="-317500" lvl="1" marL="914400" marR="0" rtl="0" algn="l">
              <a:spcBef>
                <a:spcPts val="500"/>
              </a:spcBef>
              <a:spcAft>
                <a:spcPts val="0"/>
              </a:spcAft>
              <a:buClr>
                <a:schemeClr val="accent1"/>
              </a:buClr>
              <a:buSzPts val="1400"/>
              <a:buFont typeface="Arial"/>
              <a:buChar char="•"/>
              <a:defRPr b="0" i="0" sz="1400" u="none" cap="small" strike="noStrike">
                <a:solidFill>
                  <a:schemeClr val="lt1"/>
                </a:solidFill>
                <a:latin typeface="Century Gothic"/>
                <a:ea typeface="Century Gothic"/>
                <a:cs typeface="Century Gothic"/>
                <a:sym typeface="Century Gothic"/>
              </a:defRPr>
            </a:lvl2pPr>
            <a:lvl3pPr indent="-304800" lvl="2" marL="1371600" marR="0" rtl="0" algn="l">
              <a:spcBef>
                <a:spcPts val="500"/>
              </a:spcBef>
              <a:spcAft>
                <a:spcPts val="0"/>
              </a:spcAft>
              <a:buClr>
                <a:schemeClr val="accent1"/>
              </a:buClr>
              <a:buSzPts val="1200"/>
              <a:buFont typeface="Arial"/>
              <a:buChar char="•"/>
              <a:defRPr b="0" i="0" sz="1200" u="none" cap="small" strike="noStrike">
                <a:solidFill>
                  <a:schemeClr val="lt1"/>
                </a:solidFill>
                <a:latin typeface="Century Gothic"/>
                <a:ea typeface="Century Gothic"/>
                <a:cs typeface="Century Gothic"/>
                <a:sym typeface="Century Gothic"/>
              </a:defRPr>
            </a:lvl3pPr>
            <a:lvl4pPr indent="-298450" lvl="3" marL="1828800" marR="0" rtl="0" algn="l">
              <a:spcBef>
                <a:spcPts val="500"/>
              </a:spcBef>
              <a:spcAft>
                <a:spcPts val="0"/>
              </a:spcAft>
              <a:buClr>
                <a:schemeClr val="accent1"/>
              </a:buClr>
              <a:buSzPts val="1100"/>
              <a:buFont typeface="Arial"/>
              <a:buChar char="•"/>
              <a:defRPr b="0" i="0" sz="1100" u="none" cap="small" strike="noStrike">
                <a:solidFill>
                  <a:schemeClr val="lt1"/>
                </a:solidFill>
                <a:latin typeface="Century Gothic"/>
                <a:ea typeface="Century Gothic"/>
                <a:cs typeface="Century Gothic"/>
                <a:sym typeface="Century Gothic"/>
              </a:defRPr>
            </a:lvl4pPr>
            <a:lvl5pPr indent="-298450" lvl="4" marL="2286000" marR="0" rtl="0" algn="l">
              <a:spcBef>
                <a:spcPts val="500"/>
              </a:spcBef>
              <a:spcAft>
                <a:spcPts val="0"/>
              </a:spcAft>
              <a:buClr>
                <a:schemeClr val="accent1"/>
              </a:buClr>
              <a:buSzPts val="1100"/>
              <a:buFont typeface="Arial"/>
              <a:buChar char="•"/>
              <a:defRPr b="0" i="0" sz="1100" u="none" cap="small" strike="noStrike">
                <a:solidFill>
                  <a:schemeClr val="lt1"/>
                </a:solidFill>
                <a:latin typeface="Century Gothic"/>
                <a:ea typeface="Century Gothic"/>
                <a:cs typeface="Century Gothic"/>
                <a:sym typeface="Century Gothic"/>
              </a:defRPr>
            </a:lvl5pPr>
            <a:lvl6pPr indent="-285750" lvl="5" marL="2743200" marR="0" rtl="0" algn="l">
              <a:spcBef>
                <a:spcPts val="500"/>
              </a:spcBef>
              <a:spcAft>
                <a:spcPts val="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6pPr>
            <a:lvl7pPr indent="-285750" lvl="6" marL="3200400" marR="0" rtl="0" algn="l">
              <a:spcBef>
                <a:spcPts val="500"/>
              </a:spcBef>
              <a:spcAft>
                <a:spcPts val="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7pPr>
            <a:lvl8pPr indent="-285750" lvl="7" marL="3657600" marR="0" rtl="0" algn="l">
              <a:spcBef>
                <a:spcPts val="500"/>
              </a:spcBef>
              <a:spcAft>
                <a:spcPts val="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8pPr>
            <a:lvl9pPr indent="-285750" lvl="8" marL="4114800" marR="0" rtl="0" algn="l">
              <a:spcBef>
                <a:spcPts val="500"/>
              </a:spcBef>
              <a:spcAft>
                <a:spcPts val="50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9pPr>
          </a:lstStyle>
          <a:p/>
        </p:txBody>
      </p:sp>
      <p:sp>
        <p:nvSpPr>
          <p:cNvPr id="347" name="Google Shape;347;p44"/>
          <p:cNvSpPr txBox="1"/>
          <p:nvPr>
            <p:ph idx="10" type="dt"/>
          </p:nvPr>
        </p:nvSpPr>
        <p:spPr>
          <a:xfrm>
            <a:off x="6628209" y="4412456"/>
            <a:ext cx="1200150"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1" i="0" sz="700">
                <a:solidFill>
                  <a:srgbClr val="BFBFB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348" name="Google Shape;348;p44"/>
          <p:cNvSpPr txBox="1"/>
          <p:nvPr>
            <p:ph idx="11" type="ftr"/>
          </p:nvPr>
        </p:nvSpPr>
        <p:spPr>
          <a:xfrm>
            <a:off x="856059" y="4412456"/>
            <a:ext cx="565785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1" i="0" sz="700">
                <a:solidFill>
                  <a:srgbClr val="BFBFB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349" name="Google Shape;349;p44"/>
          <p:cNvSpPr txBox="1"/>
          <p:nvPr>
            <p:ph idx="12" type="sldNum"/>
          </p:nvPr>
        </p:nvSpPr>
        <p:spPr>
          <a:xfrm>
            <a:off x="7885509" y="4412456"/>
            <a:ext cx="413375"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1" i="0" sz="700">
                <a:solidFill>
                  <a:srgbClr val="BFBFBF"/>
                </a:solidFill>
                <a:latin typeface="Century Gothic"/>
                <a:ea typeface="Century Gothic"/>
                <a:cs typeface="Century Gothic"/>
                <a:sym typeface="Century Gothic"/>
              </a:defRPr>
            </a:lvl1pPr>
            <a:lvl2pPr indent="0" lvl="1" marL="0" marR="0" rtl="0" algn="r">
              <a:spcBef>
                <a:spcPts val="0"/>
              </a:spcBef>
              <a:buNone/>
              <a:defRPr b="1" i="0" sz="700">
                <a:solidFill>
                  <a:srgbClr val="BFBFBF"/>
                </a:solidFill>
                <a:latin typeface="Century Gothic"/>
                <a:ea typeface="Century Gothic"/>
                <a:cs typeface="Century Gothic"/>
                <a:sym typeface="Century Gothic"/>
              </a:defRPr>
            </a:lvl2pPr>
            <a:lvl3pPr indent="0" lvl="2" marL="0" marR="0" rtl="0" algn="r">
              <a:spcBef>
                <a:spcPts val="0"/>
              </a:spcBef>
              <a:buNone/>
              <a:defRPr b="1" i="0" sz="700">
                <a:solidFill>
                  <a:srgbClr val="BFBFBF"/>
                </a:solidFill>
                <a:latin typeface="Century Gothic"/>
                <a:ea typeface="Century Gothic"/>
                <a:cs typeface="Century Gothic"/>
                <a:sym typeface="Century Gothic"/>
              </a:defRPr>
            </a:lvl3pPr>
            <a:lvl4pPr indent="0" lvl="3" marL="0" marR="0" rtl="0" algn="r">
              <a:spcBef>
                <a:spcPts val="0"/>
              </a:spcBef>
              <a:buNone/>
              <a:defRPr b="1" i="0" sz="700">
                <a:solidFill>
                  <a:srgbClr val="BFBFBF"/>
                </a:solidFill>
                <a:latin typeface="Century Gothic"/>
                <a:ea typeface="Century Gothic"/>
                <a:cs typeface="Century Gothic"/>
                <a:sym typeface="Century Gothic"/>
              </a:defRPr>
            </a:lvl4pPr>
            <a:lvl5pPr indent="0" lvl="4" marL="0" marR="0" rtl="0" algn="r">
              <a:spcBef>
                <a:spcPts val="0"/>
              </a:spcBef>
              <a:buNone/>
              <a:defRPr b="1" i="0" sz="700">
                <a:solidFill>
                  <a:srgbClr val="BFBFBF"/>
                </a:solidFill>
                <a:latin typeface="Century Gothic"/>
                <a:ea typeface="Century Gothic"/>
                <a:cs typeface="Century Gothic"/>
                <a:sym typeface="Century Gothic"/>
              </a:defRPr>
            </a:lvl5pPr>
            <a:lvl6pPr indent="0" lvl="5" marL="0" marR="0" rtl="0" algn="r">
              <a:spcBef>
                <a:spcPts val="0"/>
              </a:spcBef>
              <a:buNone/>
              <a:defRPr b="1" i="0" sz="700">
                <a:solidFill>
                  <a:srgbClr val="BFBFBF"/>
                </a:solidFill>
                <a:latin typeface="Century Gothic"/>
                <a:ea typeface="Century Gothic"/>
                <a:cs typeface="Century Gothic"/>
                <a:sym typeface="Century Gothic"/>
              </a:defRPr>
            </a:lvl6pPr>
            <a:lvl7pPr indent="0" lvl="6" marL="0" marR="0" rtl="0" algn="r">
              <a:spcBef>
                <a:spcPts val="0"/>
              </a:spcBef>
              <a:buNone/>
              <a:defRPr b="1" i="0" sz="700">
                <a:solidFill>
                  <a:srgbClr val="BFBFBF"/>
                </a:solidFill>
                <a:latin typeface="Century Gothic"/>
                <a:ea typeface="Century Gothic"/>
                <a:cs typeface="Century Gothic"/>
                <a:sym typeface="Century Gothic"/>
              </a:defRPr>
            </a:lvl7pPr>
            <a:lvl8pPr indent="0" lvl="7" marL="0" marR="0" rtl="0" algn="r">
              <a:spcBef>
                <a:spcPts val="0"/>
              </a:spcBef>
              <a:buNone/>
              <a:defRPr b="1" i="0" sz="700">
                <a:solidFill>
                  <a:srgbClr val="BFBFBF"/>
                </a:solidFill>
                <a:latin typeface="Century Gothic"/>
                <a:ea typeface="Century Gothic"/>
                <a:cs typeface="Century Gothic"/>
                <a:sym typeface="Century Gothic"/>
              </a:defRPr>
            </a:lvl8pPr>
            <a:lvl9pPr indent="0" lvl="8" marL="0" marR="0" rtl="0" algn="r">
              <a:spcBef>
                <a:spcPts val="0"/>
              </a:spcBef>
              <a:buNone/>
              <a:defRPr b="1" i="0" sz="700">
                <a:solidFill>
                  <a:srgbClr val="BFBFB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Лише заголовок" type="titleOnly">
  <p:cSld name="TITLE_ONLY">
    <p:bg>
      <p:bgPr>
        <a:blipFill>
          <a:blip r:embed="rId2">
            <a:alphaModFix/>
          </a:blip>
          <a:stretch>
            <a:fillRect/>
          </a:stretch>
        </a:blipFill>
      </p:bgPr>
    </p:bg>
    <p:spTree>
      <p:nvGrpSpPr>
        <p:cNvPr id="350" name="Shape 350"/>
        <p:cNvGrpSpPr/>
        <p:nvPr/>
      </p:nvGrpSpPr>
      <p:grpSpPr>
        <a:xfrm>
          <a:off x="0" y="0"/>
          <a:ext cx="0" cy="0"/>
          <a:chOff x="0" y="0"/>
          <a:chExt cx="0" cy="0"/>
        </a:xfrm>
      </p:grpSpPr>
      <p:sp>
        <p:nvSpPr>
          <p:cNvPr id="351" name="Google Shape;351;p45"/>
          <p:cNvSpPr txBox="1"/>
          <p:nvPr>
            <p:ph type="title"/>
          </p:nvPr>
        </p:nvSpPr>
        <p:spPr>
          <a:xfrm>
            <a:off x="856060" y="457200"/>
            <a:ext cx="7429498" cy="142875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Clr>
                <a:schemeClr val="accent1"/>
              </a:buClr>
              <a:buSzPts val="2400"/>
              <a:buFont typeface="Century Gothic"/>
              <a:buNone/>
              <a:defRPr b="0" i="0" sz="24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352" name="Google Shape;352;p45"/>
          <p:cNvSpPr txBox="1"/>
          <p:nvPr>
            <p:ph idx="10" type="dt"/>
          </p:nvPr>
        </p:nvSpPr>
        <p:spPr>
          <a:xfrm>
            <a:off x="6628209" y="4412456"/>
            <a:ext cx="1200150"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1" i="0" sz="700">
                <a:solidFill>
                  <a:srgbClr val="BFBFB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353" name="Google Shape;353;p45"/>
          <p:cNvSpPr txBox="1"/>
          <p:nvPr>
            <p:ph idx="11" type="ftr"/>
          </p:nvPr>
        </p:nvSpPr>
        <p:spPr>
          <a:xfrm>
            <a:off x="856059" y="4412456"/>
            <a:ext cx="565785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1" i="0" sz="700">
                <a:solidFill>
                  <a:srgbClr val="BFBFB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354" name="Google Shape;354;p45"/>
          <p:cNvSpPr txBox="1"/>
          <p:nvPr>
            <p:ph idx="12" type="sldNum"/>
          </p:nvPr>
        </p:nvSpPr>
        <p:spPr>
          <a:xfrm>
            <a:off x="7885509" y="4412456"/>
            <a:ext cx="413375"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1" i="0" sz="700">
                <a:solidFill>
                  <a:srgbClr val="BFBFBF"/>
                </a:solidFill>
                <a:latin typeface="Century Gothic"/>
                <a:ea typeface="Century Gothic"/>
                <a:cs typeface="Century Gothic"/>
                <a:sym typeface="Century Gothic"/>
              </a:defRPr>
            </a:lvl1pPr>
            <a:lvl2pPr indent="0" lvl="1" marL="0" marR="0" rtl="0" algn="r">
              <a:spcBef>
                <a:spcPts val="0"/>
              </a:spcBef>
              <a:buNone/>
              <a:defRPr b="1" i="0" sz="700">
                <a:solidFill>
                  <a:srgbClr val="BFBFBF"/>
                </a:solidFill>
                <a:latin typeface="Century Gothic"/>
                <a:ea typeface="Century Gothic"/>
                <a:cs typeface="Century Gothic"/>
                <a:sym typeface="Century Gothic"/>
              </a:defRPr>
            </a:lvl2pPr>
            <a:lvl3pPr indent="0" lvl="2" marL="0" marR="0" rtl="0" algn="r">
              <a:spcBef>
                <a:spcPts val="0"/>
              </a:spcBef>
              <a:buNone/>
              <a:defRPr b="1" i="0" sz="700">
                <a:solidFill>
                  <a:srgbClr val="BFBFBF"/>
                </a:solidFill>
                <a:latin typeface="Century Gothic"/>
                <a:ea typeface="Century Gothic"/>
                <a:cs typeface="Century Gothic"/>
                <a:sym typeface="Century Gothic"/>
              </a:defRPr>
            </a:lvl3pPr>
            <a:lvl4pPr indent="0" lvl="3" marL="0" marR="0" rtl="0" algn="r">
              <a:spcBef>
                <a:spcPts val="0"/>
              </a:spcBef>
              <a:buNone/>
              <a:defRPr b="1" i="0" sz="700">
                <a:solidFill>
                  <a:srgbClr val="BFBFBF"/>
                </a:solidFill>
                <a:latin typeface="Century Gothic"/>
                <a:ea typeface="Century Gothic"/>
                <a:cs typeface="Century Gothic"/>
                <a:sym typeface="Century Gothic"/>
              </a:defRPr>
            </a:lvl4pPr>
            <a:lvl5pPr indent="0" lvl="4" marL="0" marR="0" rtl="0" algn="r">
              <a:spcBef>
                <a:spcPts val="0"/>
              </a:spcBef>
              <a:buNone/>
              <a:defRPr b="1" i="0" sz="700">
                <a:solidFill>
                  <a:srgbClr val="BFBFBF"/>
                </a:solidFill>
                <a:latin typeface="Century Gothic"/>
                <a:ea typeface="Century Gothic"/>
                <a:cs typeface="Century Gothic"/>
                <a:sym typeface="Century Gothic"/>
              </a:defRPr>
            </a:lvl5pPr>
            <a:lvl6pPr indent="0" lvl="5" marL="0" marR="0" rtl="0" algn="r">
              <a:spcBef>
                <a:spcPts val="0"/>
              </a:spcBef>
              <a:buNone/>
              <a:defRPr b="1" i="0" sz="700">
                <a:solidFill>
                  <a:srgbClr val="BFBFBF"/>
                </a:solidFill>
                <a:latin typeface="Century Gothic"/>
                <a:ea typeface="Century Gothic"/>
                <a:cs typeface="Century Gothic"/>
                <a:sym typeface="Century Gothic"/>
              </a:defRPr>
            </a:lvl6pPr>
            <a:lvl7pPr indent="0" lvl="6" marL="0" marR="0" rtl="0" algn="r">
              <a:spcBef>
                <a:spcPts val="0"/>
              </a:spcBef>
              <a:buNone/>
              <a:defRPr b="1" i="0" sz="700">
                <a:solidFill>
                  <a:srgbClr val="BFBFBF"/>
                </a:solidFill>
                <a:latin typeface="Century Gothic"/>
                <a:ea typeface="Century Gothic"/>
                <a:cs typeface="Century Gothic"/>
                <a:sym typeface="Century Gothic"/>
              </a:defRPr>
            </a:lvl7pPr>
            <a:lvl8pPr indent="0" lvl="7" marL="0" marR="0" rtl="0" algn="r">
              <a:spcBef>
                <a:spcPts val="0"/>
              </a:spcBef>
              <a:buNone/>
              <a:defRPr b="1" i="0" sz="700">
                <a:solidFill>
                  <a:srgbClr val="BFBFBF"/>
                </a:solidFill>
                <a:latin typeface="Century Gothic"/>
                <a:ea typeface="Century Gothic"/>
                <a:cs typeface="Century Gothic"/>
                <a:sym typeface="Century Gothic"/>
              </a:defRPr>
            </a:lvl8pPr>
            <a:lvl9pPr indent="0" lvl="8" marL="0" marR="0" rtl="0" algn="r">
              <a:spcBef>
                <a:spcPts val="0"/>
              </a:spcBef>
              <a:buNone/>
              <a:defRPr b="1" i="0" sz="700">
                <a:solidFill>
                  <a:srgbClr val="BFBFB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Титульний слайд" type="title">
  <p:cSld name="TITLE">
    <p:spTree>
      <p:nvGrpSpPr>
        <p:cNvPr id="355" name="Shape 355"/>
        <p:cNvGrpSpPr/>
        <p:nvPr/>
      </p:nvGrpSpPr>
      <p:grpSpPr>
        <a:xfrm>
          <a:off x="0" y="0"/>
          <a:ext cx="0" cy="0"/>
          <a:chOff x="0" y="0"/>
          <a:chExt cx="0" cy="0"/>
        </a:xfrm>
      </p:grpSpPr>
      <p:sp>
        <p:nvSpPr>
          <p:cNvPr id="356" name="Google Shape;356;p46"/>
          <p:cNvSpPr txBox="1"/>
          <p:nvPr>
            <p:ph type="ctrTitle"/>
          </p:nvPr>
        </p:nvSpPr>
        <p:spPr>
          <a:xfrm>
            <a:off x="1313259" y="457201"/>
            <a:ext cx="6507167" cy="2400300"/>
          </a:xfrm>
          <a:prstGeom prst="rect">
            <a:avLst/>
          </a:prstGeom>
          <a:noFill/>
          <a:ln>
            <a:noFill/>
          </a:ln>
        </p:spPr>
        <p:txBody>
          <a:bodyPr anchorCtr="0" anchor="b" bIns="34275" lIns="68575" spcFirstLastPara="1" rIns="68575" wrap="square" tIns="34275">
            <a:noAutofit/>
          </a:bodyPr>
          <a:lstStyle>
            <a:lvl1pPr lvl="0" marR="0" rtl="0" algn="ctr">
              <a:spcBef>
                <a:spcPts val="0"/>
              </a:spcBef>
              <a:spcAft>
                <a:spcPts val="0"/>
              </a:spcAft>
              <a:buClr>
                <a:schemeClr val="accent1"/>
              </a:buClr>
              <a:buSzPts val="3600"/>
              <a:buFont typeface="Century Gothic"/>
              <a:buNone/>
              <a:defRPr b="0" i="0" sz="36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357" name="Google Shape;357;p46"/>
          <p:cNvSpPr txBox="1"/>
          <p:nvPr>
            <p:ph idx="1" type="subTitle"/>
          </p:nvPr>
        </p:nvSpPr>
        <p:spPr>
          <a:xfrm>
            <a:off x="1313259" y="2914650"/>
            <a:ext cx="6507167" cy="1428750"/>
          </a:xfrm>
          <a:prstGeom prst="rect">
            <a:avLst/>
          </a:prstGeom>
          <a:noFill/>
          <a:ln>
            <a:noFill/>
          </a:ln>
        </p:spPr>
        <p:txBody>
          <a:bodyPr anchorCtr="0" anchor="t" bIns="34275" lIns="68575" spcFirstLastPara="1" rIns="68575" wrap="square" tIns="34275">
            <a:noAutofit/>
          </a:bodyPr>
          <a:lstStyle>
            <a:lvl1pPr lvl="0" marR="0" rtl="0" algn="ctr">
              <a:spcBef>
                <a:spcPts val="300"/>
              </a:spcBef>
              <a:spcAft>
                <a:spcPts val="0"/>
              </a:spcAft>
              <a:buClr>
                <a:schemeClr val="accent1"/>
              </a:buClr>
              <a:buSzPts val="1600"/>
              <a:buFont typeface="Arial"/>
              <a:buNone/>
              <a:defRPr b="0" i="0" sz="1600" u="none" cap="small" strike="noStrike">
                <a:solidFill>
                  <a:schemeClr val="lt1"/>
                </a:solidFill>
                <a:latin typeface="Century Gothic"/>
                <a:ea typeface="Century Gothic"/>
                <a:cs typeface="Century Gothic"/>
                <a:sym typeface="Century Gothic"/>
              </a:defRPr>
            </a:lvl1pPr>
            <a:lvl2pPr lvl="1" marR="0" rtl="0" algn="ctr">
              <a:spcBef>
                <a:spcPts val="500"/>
              </a:spcBef>
              <a:spcAft>
                <a:spcPts val="0"/>
              </a:spcAft>
              <a:buClr>
                <a:schemeClr val="accent1"/>
              </a:buClr>
              <a:buSzPts val="1400"/>
              <a:buFont typeface="Arial"/>
              <a:buNone/>
              <a:defRPr b="0" i="0" sz="1400" u="none" cap="small" strike="noStrike">
                <a:solidFill>
                  <a:schemeClr val="lt1"/>
                </a:solidFill>
                <a:latin typeface="Century Gothic"/>
                <a:ea typeface="Century Gothic"/>
                <a:cs typeface="Century Gothic"/>
                <a:sym typeface="Century Gothic"/>
              </a:defRPr>
            </a:lvl2pPr>
            <a:lvl3pPr lvl="2" marR="0" rtl="0" algn="ctr">
              <a:spcBef>
                <a:spcPts val="500"/>
              </a:spcBef>
              <a:spcAft>
                <a:spcPts val="0"/>
              </a:spcAft>
              <a:buClr>
                <a:schemeClr val="accent1"/>
              </a:buClr>
              <a:buSzPts val="1200"/>
              <a:buFont typeface="Arial"/>
              <a:buNone/>
              <a:defRPr b="0" i="0" sz="1200" u="none" cap="small" strike="noStrike">
                <a:solidFill>
                  <a:schemeClr val="lt1"/>
                </a:solidFill>
                <a:latin typeface="Century Gothic"/>
                <a:ea typeface="Century Gothic"/>
                <a:cs typeface="Century Gothic"/>
                <a:sym typeface="Century Gothic"/>
              </a:defRPr>
            </a:lvl3pPr>
            <a:lvl4pPr lvl="3" marR="0" rtl="0" algn="ctr">
              <a:spcBef>
                <a:spcPts val="500"/>
              </a:spcBef>
              <a:spcAft>
                <a:spcPts val="0"/>
              </a:spcAft>
              <a:buClr>
                <a:schemeClr val="accent1"/>
              </a:buClr>
              <a:buSzPts val="1100"/>
              <a:buFont typeface="Arial"/>
              <a:buNone/>
              <a:defRPr b="0" i="0" sz="1100" u="none" cap="small" strike="noStrike">
                <a:solidFill>
                  <a:schemeClr val="lt1"/>
                </a:solidFill>
                <a:latin typeface="Century Gothic"/>
                <a:ea typeface="Century Gothic"/>
                <a:cs typeface="Century Gothic"/>
                <a:sym typeface="Century Gothic"/>
              </a:defRPr>
            </a:lvl4pPr>
            <a:lvl5pPr lvl="4" marR="0" rtl="0" algn="ctr">
              <a:spcBef>
                <a:spcPts val="500"/>
              </a:spcBef>
              <a:spcAft>
                <a:spcPts val="0"/>
              </a:spcAft>
              <a:buClr>
                <a:schemeClr val="accent1"/>
              </a:buClr>
              <a:buSzPts val="1100"/>
              <a:buFont typeface="Arial"/>
              <a:buNone/>
              <a:defRPr b="0" i="0" sz="1100" u="none" cap="small" strike="noStrike">
                <a:solidFill>
                  <a:schemeClr val="lt1"/>
                </a:solidFill>
                <a:latin typeface="Century Gothic"/>
                <a:ea typeface="Century Gothic"/>
                <a:cs typeface="Century Gothic"/>
                <a:sym typeface="Century Gothic"/>
              </a:defRPr>
            </a:lvl5pPr>
            <a:lvl6pPr lvl="5" marR="0" rtl="0" algn="ctr">
              <a:spcBef>
                <a:spcPts val="500"/>
              </a:spcBef>
              <a:spcAft>
                <a:spcPts val="0"/>
              </a:spcAft>
              <a:buClr>
                <a:schemeClr val="accent1"/>
              </a:buClr>
              <a:buSzPts val="900"/>
              <a:buFont typeface="Arial"/>
              <a:buNone/>
              <a:defRPr b="0" i="0" sz="900" u="none" cap="small" strike="noStrike">
                <a:solidFill>
                  <a:schemeClr val="lt1"/>
                </a:solidFill>
                <a:latin typeface="Century Gothic"/>
                <a:ea typeface="Century Gothic"/>
                <a:cs typeface="Century Gothic"/>
                <a:sym typeface="Century Gothic"/>
              </a:defRPr>
            </a:lvl6pPr>
            <a:lvl7pPr lvl="6" marR="0" rtl="0" algn="ctr">
              <a:spcBef>
                <a:spcPts val="500"/>
              </a:spcBef>
              <a:spcAft>
                <a:spcPts val="0"/>
              </a:spcAft>
              <a:buClr>
                <a:schemeClr val="accent1"/>
              </a:buClr>
              <a:buSzPts val="900"/>
              <a:buFont typeface="Arial"/>
              <a:buNone/>
              <a:defRPr b="0" i="0" sz="900" u="none" cap="small" strike="noStrike">
                <a:solidFill>
                  <a:schemeClr val="lt1"/>
                </a:solidFill>
                <a:latin typeface="Century Gothic"/>
                <a:ea typeface="Century Gothic"/>
                <a:cs typeface="Century Gothic"/>
                <a:sym typeface="Century Gothic"/>
              </a:defRPr>
            </a:lvl7pPr>
            <a:lvl8pPr lvl="7" marR="0" rtl="0" algn="ctr">
              <a:spcBef>
                <a:spcPts val="500"/>
              </a:spcBef>
              <a:spcAft>
                <a:spcPts val="0"/>
              </a:spcAft>
              <a:buClr>
                <a:schemeClr val="accent1"/>
              </a:buClr>
              <a:buSzPts val="900"/>
              <a:buFont typeface="Arial"/>
              <a:buNone/>
              <a:defRPr b="0" i="0" sz="900" u="none" cap="small" strike="noStrike">
                <a:solidFill>
                  <a:schemeClr val="lt1"/>
                </a:solidFill>
                <a:latin typeface="Century Gothic"/>
                <a:ea typeface="Century Gothic"/>
                <a:cs typeface="Century Gothic"/>
                <a:sym typeface="Century Gothic"/>
              </a:defRPr>
            </a:lvl8pPr>
            <a:lvl9pPr lvl="8" marR="0" rtl="0" algn="ctr">
              <a:spcBef>
                <a:spcPts val="500"/>
              </a:spcBef>
              <a:spcAft>
                <a:spcPts val="500"/>
              </a:spcAft>
              <a:buClr>
                <a:schemeClr val="accent1"/>
              </a:buClr>
              <a:buSzPts val="900"/>
              <a:buFont typeface="Arial"/>
              <a:buNone/>
              <a:defRPr b="0" i="0" sz="900" u="none" cap="small" strike="noStrike">
                <a:solidFill>
                  <a:schemeClr val="lt1"/>
                </a:solidFill>
                <a:latin typeface="Century Gothic"/>
                <a:ea typeface="Century Gothic"/>
                <a:cs typeface="Century Gothic"/>
                <a:sym typeface="Century Gothic"/>
              </a:defRPr>
            </a:lvl9pPr>
          </a:lstStyle>
          <a:p/>
        </p:txBody>
      </p:sp>
      <p:sp>
        <p:nvSpPr>
          <p:cNvPr id="358" name="Google Shape;358;p46"/>
          <p:cNvSpPr txBox="1"/>
          <p:nvPr>
            <p:ph idx="10" type="dt"/>
          </p:nvPr>
        </p:nvSpPr>
        <p:spPr>
          <a:xfrm>
            <a:off x="6628209" y="4412456"/>
            <a:ext cx="1200150"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1" i="0" sz="700">
                <a:solidFill>
                  <a:srgbClr val="BFBFB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359" name="Google Shape;359;p46"/>
          <p:cNvSpPr txBox="1"/>
          <p:nvPr>
            <p:ph idx="11" type="ftr"/>
          </p:nvPr>
        </p:nvSpPr>
        <p:spPr>
          <a:xfrm>
            <a:off x="856059" y="4412456"/>
            <a:ext cx="565785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1" i="0" sz="700">
                <a:solidFill>
                  <a:srgbClr val="BFBFB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360" name="Google Shape;360;p46"/>
          <p:cNvSpPr txBox="1"/>
          <p:nvPr>
            <p:ph idx="12" type="sldNum"/>
          </p:nvPr>
        </p:nvSpPr>
        <p:spPr>
          <a:xfrm>
            <a:off x="7885509" y="4412456"/>
            <a:ext cx="413375"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1" i="0" sz="700">
                <a:solidFill>
                  <a:srgbClr val="BFBFBF"/>
                </a:solidFill>
                <a:latin typeface="Century Gothic"/>
                <a:ea typeface="Century Gothic"/>
                <a:cs typeface="Century Gothic"/>
                <a:sym typeface="Century Gothic"/>
              </a:defRPr>
            </a:lvl1pPr>
            <a:lvl2pPr indent="0" lvl="1" marL="0" marR="0" rtl="0" algn="r">
              <a:spcBef>
                <a:spcPts val="0"/>
              </a:spcBef>
              <a:buNone/>
              <a:defRPr b="1" i="0" sz="700">
                <a:solidFill>
                  <a:srgbClr val="BFBFBF"/>
                </a:solidFill>
                <a:latin typeface="Century Gothic"/>
                <a:ea typeface="Century Gothic"/>
                <a:cs typeface="Century Gothic"/>
                <a:sym typeface="Century Gothic"/>
              </a:defRPr>
            </a:lvl2pPr>
            <a:lvl3pPr indent="0" lvl="2" marL="0" marR="0" rtl="0" algn="r">
              <a:spcBef>
                <a:spcPts val="0"/>
              </a:spcBef>
              <a:buNone/>
              <a:defRPr b="1" i="0" sz="700">
                <a:solidFill>
                  <a:srgbClr val="BFBFBF"/>
                </a:solidFill>
                <a:latin typeface="Century Gothic"/>
                <a:ea typeface="Century Gothic"/>
                <a:cs typeface="Century Gothic"/>
                <a:sym typeface="Century Gothic"/>
              </a:defRPr>
            </a:lvl3pPr>
            <a:lvl4pPr indent="0" lvl="3" marL="0" marR="0" rtl="0" algn="r">
              <a:spcBef>
                <a:spcPts val="0"/>
              </a:spcBef>
              <a:buNone/>
              <a:defRPr b="1" i="0" sz="700">
                <a:solidFill>
                  <a:srgbClr val="BFBFBF"/>
                </a:solidFill>
                <a:latin typeface="Century Gothic"/>
                <a:ea typeface="Century Gothic"/>
                <a:cs typeface="Century Gothic"/>
                <a:sym typeface="Century Gothic"/>
              </a:defRPr>
            </a:lvl4pPr>
            <a:lvl5pPr indent="0" lvl="4" marL="0" marR="0" rtl="0" algn="r">
              <a:spcBef>
                <a:spcPts val="0"/>
              </a:spcBef>
              <a:buNone/>
              <a:defRPr b="1" i="0" sz="700">
                <a:solidFill>
                  <a:srgbClr val="BFBFBF"/>
                </a:solidFill>
                <a:latin typeface="Century Gothic"/>
                <a:ea typeface="Century Gothic"/>
                <a:cs typeface="Century Gothic"/>
                <a:sym typeface="Century Gothic"/>
              </a:defRPr>
            </a:lvl5pPr>
            <a:lvl6pPr indent="0" lvl="5" marL="0" marR="0" rtl="0" algn="r">
              <a:spcBef>
                <a:spcPts val="0"/>
              </a:spcBef>
              <a:buNone/>
              <a:defRPr b="1" i="0" sz="700">
                <a:solidFill>
                  <a:srgbClr val="BFBFBF"/>
                </a:solidFill>
                <a:latin typeface="Century Gothic"/>
                <a:ea typeface="Century Gothic"/>
                <a:cs typeface="Century Gothic"/>
                <a:sym typeface="Century Gothic"/>
              </a:defRPr>
            </a:lvl6pPr>
            <a:lvl7pPr indent="0" lvl="6" marL="0" marR="0" rtl="0" algn="r">
              <a:spcBef>
                <a:spcPts val="0"/>
              </a:spcBef>
              <a:buNone/>
              <a:defRPr b="1" i="0" sz="700">
                <a:solidFill>
                  <a:srgbClr val="BFBFBF"/>
                </a:solidFill>
                <a:latin typeface="Century Gothic"/>
                <a:ea typeface="Century Gothic"/>
                <a:cs typeface="Century Gothic"/>
                <a:sym typeface="Century Gothic"/>
              </a:defRPr>
            </a:lvl7pPr>
            <a:lvl8pPr indent="0" lvl="7" marL="0" marR="0" rtl="0" algn="r">
              <a:spcBef>
                <a:spcPts val="0"/>
              </a:spcBef>
              <a:buNone/>
              <a:defRPr b="1" i="0" sz="700">
                <a:solidFill>
                  <a:srgbClr val="BFBFBF"/>
                </a:solidFill>
                <a:latin typeface="Century Gothic"/>
                <a:ea typeface="Century Gothic"/>
                <a:cs typeface="Century Gothic"/>
                <a:sym typeface="Century Gothic"/>
              </a:defRPr>
            </a:lvl8pPr>
            <a:lvl9pPr indent="0" lvl="8" marL="0" marR="0" rtl="0" algn="r">
              <a:spcBef>
                <a:spcPts val="0"/>
              </a:spcBef>
              <a:buNone/>
              <a:defRPr b="1" i="0" sz="700">
                <a:solidFill>
                  <a:srgbClr val="BFBFB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 розділу" type="secHead">
  <p:cSld name="SECTION_HEADER">
    <p:spTree>
      <p:nvGrpSpPr>
        <p:cNvPr id="361" name="Shape 361"/>
        <p:cNvGrpSpPr/>
        <p:nvPr/>
      </p:nvGrpSpPr>
      <p:grpSpPr>
        <a:xfrm>
          <a:off x="0" y="0"/>
          <a:ext cx="0" cy="0"/>
          <a:chOff x="0" y="0"/>
          <a:chExt cx="0" cy="0"/>
        </a:xfrm>
      </p:grpSpPr>
      <p:sp>
        <p:nvSpPr>
          <p:cNvPr id="362" name="Google Shape;362;p47"/>
          <p:cNvSpPr txBox="1"/>
          <p:nvPr>
            <p:ph type="title"/>
          </p:nvPr>
        </p:nvSpPr>
        <p:spPr>
          <a:xfrm>
            <a:off x="1313260" y="2481436"/>
            <a:ext cx="6515100" cy="1101600"/>
          </a:xfrm>
          <a:prstGeom prst="rect">
            <a:avLst/>
          </a:prstGeom>
          <a:noFill/>
          <a:ln>
            <a:noFill/>
          </a:ln>
        </p:spPr>
        <p:txBody>
          <a:bodyPr anchorCtr="0" anchor="b" bIns="34275" lIns="68575" spcFirstLastPara="1" rIns="68575" wrap="square" tIns="34275">
            <a:noAutofit/>
          </a:bodyPr>
          <a:lstStyle>
            <a:lvl1pPr lvl="0" marR="0" rtl="0" algn="r">
              <a:spcBef>
                <a:spcPts val="0"/>
              </a:spcBef>
              <a:spcAft>
                <a:spcPts val="0"/>
              </a:spcAft>
              <a:buClr>
                <a:schemeClr val="accent1"/>
              </a:buClr>
              <a:buSzPts val="3000"/>
              <a:buFont typeface="Century Gothic"/>
              <a:buNone/>
              <a:defRPr b="0" i="0" sz="3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363" name="Google Shape;363;p47"/>
          <p:cNvSpPr txBox="1"/>
          <p:nvPr>
            <p:ph idx="1" type="body"/>
          </p:nvPr>
        </p:nvSpPr>
        <p:spPr>
          <a:xfrm>
            <a:off x="1313258" y="3583036"/>
            <a:ext cx="6515101" cy="645300"/>
          </a:xfrm>
          <a:prstGeom prst="rect">
            <a:avLst/>
          </a:prstGeom>
          <a:noFill/>
          <a:ln>
            <a:noFill/>
          </a:ln>
        </p:spPr>
        <p:txBody>
          <a:bodyPr anchorCtr="0" anchor="t" bIns="34275" lIns="68575" spcFirstLastPara="1" rIns="68575" wrap="square" tIns="34275">
            <a:noAutofit/>
          </a:bodyPr>
          <a:lstStyle>
            <a:lvl1pPr indent="-228600" lvl="0" marL="457200" marR="0" rtl="0" algn="r">
              <a:spcBef>
                <a:spcPts val="300"/>
              </a:spcBef>
              <a:spcAft>
                <a:spcPts val="0"/>
              </a:spcAft>
              <a:buClr>
                <a:schemeClr val="accent1"/>
              </a:buClr>
              <a:buSzPts val="1500"/>
              <a:buFont typeface="Arial"/>
              <a:buNone/>
              <a:defRPr b="0" i="0" sz="1500" u="none" cap="small" strike="noStrike">
                <a:solidFill>
                  <a:schemeClr val="lt1"/>
                </a:solidFill>
                <a:latin typeface="Century Gothic"/>
                <a:ea typeface="Century Gothic"/>
                <a:cs typeface="Century Gothic"/>
                <a:sym typeface="Century Gothic"/>
              </a:defRPr>
            </a:lvl1pPr>
            <a:lvl2pPr indent="-228600" lvl="1" marL="914400" marR="0" rtl="0" algn="l">
              <a:spcBef>
                <a:spcPts val="500"/>
              </a:spcBef>
              <a:spcAft>
                <a:spcPts val="0"/>
              </a:spcAft>
              <a:buClr>
                <a:schemeClr val="accent1"/>
              </a:buClr>
              <a:buSzPts val="1400"/>
              <a:buFont typeface="Arial"/>
              <a:buNone/>
              <a:defRPr b="0" i="0" sz="1400" u="none" cap="small" strike="noStrike">
                <a:solidFill>
                  <a:schemeClr val="lt1"/>
                </a:solidFill>
                <a:latin typeface="Century Gothic"/>
                <a:ea typeface="Century Gothic"/>
                <a:cs typeface="Century Gothic"/>
                <a:sym typeface="Century Gothic"/>
              </a:defRPr>
            </a:lvl2pPr>
            <a:lvl3pPr indent="-228600" lvl="2" marL="1371600" marR="0" rtl="0" algn="l">
              <a:spcBef>
                <a:spcPts val="500"/>
              </a:spcBef>
              <a:spcAft>
                <a:spcPts val="0"/>
              </a:spcAft>
              <a:buClr>
                <a:schemeClr val="accent1"/>
              </a:buClr>
              <a:buSzPts val="1200"/>
              <a:buFont typeface="Arial"/>
              <a:buNone/>
              <a:defRPr b="0" i="0" sz="1200" u="none" cap="small" strike="noStrike">
                <a:solidFill>
                  <a:schemeClr val="lt1"/>
                </a:solidFill>
                <a:latin typeface="Century Gothic"/>
                <a:ea typeface="Century Gothic"/>
                <a:cs typeface="Century Gothic"/>
                <a:sym typeface="Century Gothic"/>
              </a:defRPr>
            </a:lvl3pPr>
            <a:lvl4pPr indent="-228600" lvl="3" marL="1828800" marR="0" rtl="0" algn="l">
              <a:spcBef>
                <a:spcPts val="500"/>
              </a:spcBef>
              <a:spcAft>
                <a:spcPts val="0"/>
              </a:spcAft>
              <a:buClr>
                <a:schemeClr val="accent1"/>
              </a:buClr>
              <a:buSzPts val="1100"/>
              <a:buFont typeface="Arial"/>
              <a:buNone/>
              <a:defRPr b="0" i="0" sz="1100" u="none" cap="small" strike="noStrike">
                <a:solidFill>
                  <a:schemeClr val="lt1"/>
                </a:solidFill>
                <a:latin typeface="Century Gothic"/>
                <a:ea typeface="Century Gothic"/>
                <a:cs typeface="Century Gothic"/>
                <a:sym typeface="Century Gothic"/>
              </a:defRPr>
            </a:lvl4pPr>
            <a:lvl5pPr indent="-228600" lvl="4" marL="2286000" marR="0" rtl="0" algn="l">
              <a:spcBef>
                <a:spcPts val="500"/>
              </a:spcBef>
              <a:spcAft>
                <a:spcPts val="0"/>
              </a:spcAft>
              <a:buClr>
                <a:schemeClr val="accent1"/>
              </a:buClr>
              <a:buSzPts val="1100"/>
              <a:buFont typeface="Arial"/>
              <a:buNone/>
              <a:defRPr b="0" i="0" sz="1100" u="none" cap="small" strike="noStrike">
                <a:solidFill>
                  <a:schemeClr val="lt1"/>
                </a:solidFill>
                <a:latin typeface="Century Gothic"/>
                <a:ea typeface="Century Gothic"/>
                <a:cs typeface="Century Gothic"/>
                <a:sym typeface="Century Gothic"/>
              </a:defRPr>
            </a:lvl5pPr>
            <a:lvl6pPr indent="-228600" lvl="5" marL="2743200" marR="0" rtl="0" algn="l">
              <a:spcBef>
                <a:spcPts val="500"/>
              </a:spcBef>
              <a:spcAft>
                <a:spcPts val="0"/>
              </a:spcAft>
              <a:buClr>
                <a:schemeClr val="accent1"/>
              </a:buClr>
              <a:buSzPts val="1100"/>
              <a:buFont typeface="Arial"/>
              <a:buNone/>
              <a:defRPr b="0" i="0" sz="1100" u="none" cap="small" strike="noStrike">
                <a:solidFill>
                  <a:schemeClr val="lt1"/>
                </a:solidFill>
                <a:latin typeface="Century Gothic"/>
                <a:ea typeface="Century Gothic"/>
                <a:cs typeface="Century Gothic"/>
                <a:sym typeface="Century Gothic"/>
              </a:defRPr>
            </a:lvl6pPr>
            <a:lvl7pPr indent="-228600" lvl="6" marL="3200400" marR="0" rtl="0" algn="l">
              <a:spcBef>
                <a:spcPts val="500"/>
              </a:spcBef>
              <a:spcAft>
                <a:spcPts val="0"/>
              </a:spcAft>
              <a:buClr>
                <a:schemeClr val="accent1"/>
              </a:buClr>
              <a:buSzPts val="1100"/>
              <a:buFont typeface="Arial"/>
              <a:buNone/>
              <a:defRPr b="0" i="0" sz="1100" u="none" cap="small" strike="noStrike">
                <a:solidFill>
                  <a:schemeClr val="lt1"/>
                </a:solidFill>
                <a:latin typeface="Century Gothic"/>
                <a:ea typeface="Century Gothic"/>
                <a:cs typeface="Century Gothic"/>
                <a:sym typeface="Century Gothic"/>
              </a:defRPr>
            </a:lvl7pPr>
            <a:lvl8pPr indent="-228600" lvl="7" marL="3657600" marR="0" rtl="0" algn="l">
              <a:spcBef>
                <a:spcPts val="500"/>
              </a:spcBef>
              <a:spcAft>
                <a:spcPts val="0"/>
              </a:spcAft>
              <a:buClr>
                <a:schemeClr val="accent1"/>
              </a:buClr>
              <a:buSzPts val="1100"/>
              <a:buFont typeface="Arial"/>
              <a:buNone/>
              <a:defRPr b="0" i="0" sz="1100" u="none" cap="small" strike="noStrike">
                <a:solidFill>
                  <a:schemeClr val="lt1"/>
                </a:solidFill>
                <a:latin typeface="Century Gothic"/>
                <a:ea typeface="Century Gothic"/>
                <a:cs typeface="Century Gothic"/>
                <a:sym typeface="Century Gothic"/>
              </a:defRPr>
            </a:lvl8pPr>
            <a:lvl9pPr indent="-228600" lvl="8" marL="4114800" marR="0" rtl="0" algn="l">
              <a:spcBef>
                <a:spcPts val="500"/>
              </a:spcBef>
              <a:spcAft>
                <a:spcPts val="500"/>
              </a:spcAft>
              <a:buClr>
                <a:schemeClr val="accent1"/>
              </a:buClr>
              <a:buSzPts val="1100"/>
              <a:buFont typeface="Arial"/>
              <a:buNone/>
              <a:defRPr b="0" i="0" sz="1100" u="none" cap="small" strike="noStrike">
                <a:solidFill>
                  <a:schemeClr val="lt1"/>
                </a:solidFill>
                <a:latin typeface="Century Gothic"/>
                <a:ea typeface="Century Gothic"/>
                <a:cs typeface="Century Gothic"/>
                <a:sym typeface="Century Gothic"/>
              </a:defRPr>
            </a:lvl9pPr>
          </a:lstStyle>
          <a:p/>
        </p:txBody>
      </p:sp>
      <p:sp>
        <p:nvSpPr>
          <p:cNvPr id="364" name="Google Shape;364;p47"/>
          <p:cNvSpPr txBox="1"/>
          <p:nvPr>
            <p:ph idx="10" type="dt"/>
          </p:nvPr>
        </p:nvSpPr>
        <p:spPr>
          <a:xfrm>
            <a:off x="6628209" y="4412456"/>
            <a:ext cx="1200150"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1" i="0" sz="700">
                <a:solidFill>
                  <a:srgbClr val="BFBFB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365" name="Google Shape;365;p47"/>
          <p:cNvSpPr txBox="1"/>
          <p:nvPr>
            <p:ph idx="11" type="ftr"/>
          </p:nvPr>
        </p:nvSpPr>
        <p:spPr>
          <a:xfrm>
            <a:off x="856059" y="4412456"/>
            <a:ext cx="565785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1" i="0" sz="700">
                <a:solidFill>
                  <a:srgbClr val="BFBFB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366" name="Google Shape;366;p47"/>
          <p:cNvSpPr txBox="1"/>
          <p:nvPr>
            <p:ph idx="12" type="sldNum"/>
          </p:nvPr>
        </p:nvSpPr>
        <p:spPr>
          <a:xfrm>
            <a:off x="7885509" y="4412456"/>
            <a:ext cx="413375"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1" i="0" sz="700">
                <a:solidFill>
                  <a:srgbClr val="BFBFBF"/>
                </a:solidFill>
                <a:latin typeface="Century Gothic"/>
                <a:ea typeface="Century Gothic"/>
                <a:cs typeface="Century Gothic"/>
                <a:sym typeface="Century Gothic"/>
              </a:defRPr>
            </a:lvl1pPr>
            <a:lvl2pPr indent="0" lvl="1" marL="0" marR="0" rtl="0" algn="r">
              <a:spcBef>
                <a:spcPts val="0"/>
              </a:spcBef>
              <a:buNone/>
              <a:defRPr b="1" i="0" sz="700">
                <a:solidFill>
                  <a:srgbClr val="BFBFBF"/>
                </a:solidFill>
                <a:latin typeface="Century Gothic"/>
                <a:ea typeface="Century Gothic"/>
                <a:cs typeface="Century Gothic"/>
                <a:sym typeface="Century Gothic"/>
              </a:defRPr>
            </a:lvl2pPr>
            <a:lvl3pPr indent="0" lvl="2" marL="0" marR="0" rtl="0" algn="r">
              <a:spcBef>
                <a:spcPts val="0"/>
              </a:spcBef>
              <a:buNone/>
              <a:defRPr b="1" i="0" sz="700">
                <a:solidFill>
                  <a:srgbClr val="BFBFBF"/>
                </a:solidFill>
                <a:latin typeface="Century Gothic"/>
                <a:ea typeface="Century Gothic"/>
                <a:cs typeface="Century Gothic"/>
                <a:sym typeface="Century Gothic"/>
              </a:defRPr>
            </a:lvl3pPr>
            <a:lvl4pPr indent="0" lvl="3" marL="0" marR="0" rtl="0" algn="r">
              <a:spcBef>
                <a:spcPts val="0"/>
              </a:spcBef>
              <a:buNone/>
              <a:defRPr b="1" i="0" sz="700">
                <a:solidFill>
                  <a:srgbClr val="BFBFBF"/>
                </a:solidFill>
                <a:latin typeface="Century Gothic"/>
                <a:ea typeface="Century Gothic"/>
                <a:cs typeface="Century Gothic"/>
                <a:sym typeface="Century Gothic"/>
              </a:defRPr>
            </a:lvl4pPr>
            <a:lvl5pPr indent="0" lvl="4" marL="0" marR="0" rtl="0" algn="r">
              <a:spcBef>
                <a:spcPts val="0"/>
              </a:spcBef>
              <a:buNone/>
              <a:defRPr b="1" i="0" sz="700">
                <a:solidFill>
                  <a:srgbClr val="BFBFBF"/>
                </a:solidFill>
                <a:latin typeface="Century Gothic"/>
                <a:ea typeface="Century Gothic"/>
                <a:cs typeface="Century Gothic"/>
                <a:sym typeface="Century Gothic"/>
              </a:defRPr>
            </a:lvl5pPr>
            <a:lvl6pPr indent="0" lvl="5" marL="0" marR="0" rtl="0" algn="r">
              <a:spcBef>
                <a:spcPts val="0"/>
              </a:spcBef>
              <a:buNone/>
              <a:defRPr b="1" i="0" sz="700">
                <a:solidFill>
                  <a:srgbClr val="BFBFBF"/>
                </a:solidFill>
                <a:latin typeface="Century Gothic"/>
                <a:ea typeface="Century Gothic"/>
                <a:cs typeface="Century Gothic"/>
                <a:sym typeface="Century Gothic"/>
              </a:defRPr>
            </a:lvl6pPr>
            <a:lvl7pPr indent="0" lvl="6" marL="0" marR="0" rtl="0" algn="r">
              <a:spcBef>
                <a:spcPts val="0"/>
              </a:spcBef>
              <a:buNone/>
              <a:defRPr b="1" i="0" sz="700">
                <a:solidFill>
                  <a:srgbClr val="BFBFBF"/>
                </a:solidFill>
                <a:latin typeface="Century Gothic"/>
                <a:ea typeface="Century Gothic"/>
                <a:cs typeface="Century Gothic"/>
                <a:sym typeface="Century Gothic"/>
              </a:defRPr>
            </a:lvl7pPr>
            <a:lvl8pPr indent="0" lvl="7" marL="0" marR="0" rtl="0" algn="r">
              <a:spcBef>
                <a:spcPts val="0"/>
              </a:spcBef>
              <a:buNone/>
              <a:defRPr b="1" i="0" sz="700">
                <a:solidFill>
                  <a:srgbClr val="BFBFBF"/>
                </a:solidFill>
                <a:latin typeface="Century Gothic"/>
                <a:ea typeface="Century Gothic"/>
                <a:cs typeface="Century Gothic"/>
                <a:sym typeface="Century Gothic"/>
              </a:defRPr>
            </a:lvl8pPr>
            <a:lvl9pPr indent="0" lvl="8" marL="0" marR="0" rtl="0" algn="r">
              <a:spcBef>
                <a:spcPts val="0"/>
              </a:spcBef>
              <a:buNone/>
              <a:defRPr b="1" i="0" sz="700">
                <a:solidFill>
                  <a:srgbClr val="BFBFB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Два об’єкти" type="twoObj">
  <p:cSld name="TWO_OBJECTS">
    <p:spTree>
      <p:nvGrpSpPr>
        <p:cNvPr id="367" name="Shape 367"/>
        <p:cNvGrpSpPr/>
        <p:nvPr/>
      </p:nvGrpSpPr>
      <p:grpSpPr>
        <a:xfrm>
          <a:off x="0" y="0"/>
          <a:ext cx="0" cy="0"/>
          <a:chOff x="0" y="0"/>
          <a:chExt cx="0" cy="0"/>
        </a:xfrm>
      </p:grpSpPr>
      <p:sp>
        <p:nvSpPr>
          <p:cNvPr id="368" name="Google Shape;368;p48"/>
          <p:cNvSpPr txBox="1"/>
          <p:nvPr>
            <p:ph type="title"/>
          </p:nvPr>
        </p:nvSpPr>
        <p:spPr>
          <a:xfrm>
            <a:off x="856060" y="457200"/>
            <a:ext cx="7429498" cy="142875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Clr>
                <a:schemeClr val="accent1"/>
              </a:buClr>
              <a:buSzPts val="2400"/>
              <a:buFont typeface="Century Gothic"/>
              <a:buNone/>
              <a:defRPr b="0" i="0" sz="24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369" name="Google Shape;369;p48"/>
          <p:cNvSpPr txBox="1"/>
          <p:nvPr>
            <p:ph idx="1" type="body"/>
          </p:nvPr>
        </p:nvSpPr>
        <p:spPr>
          <a:xfrm>
            <a:off x="856059" y="2000249"/>
            <a:ext cx="3657600" cy="2343151"/>
          </a:xfrm>
          <a:prstGeom prst="rect">
            <a:avLst/>
          </a:prstGeom>
          <a:noFill/>
          <a:ln>
            <a:noFill/>
          </a:ln>
        </p:spPr>
        <p:txBody>
          <a:bodyPr anchorCtr="0" anchor="ctr" bIns="34275" lIns="68575" spcFirstLastPara="1" rIns="68575" wrap="square" tIns="34275">
            <a:noAutofit/>
          </a:bodyPr>
          <a:lstStyle>
            <a:lvl1pPr indent="-317500" lvl="0" marL="457200" marR="0" rtl="0" algn="l">
              <a:spcBef>
                <a:spcPts val="300"/>
              </a:spcBef>
              <a:spcAft>
                <a:spcPts val="0"/>
              </a:spcAft>
              <a:buClr>
                <a:schemeClr val="accent1"/>
              </a:buClr>
              <a:buSzPts val="1400"/>
              <a:buFont typeface="Arial"/>
              <a:buChar char="•"/>
              <a:defRPr b="0" i="0" sz="1400" u="none" cap="small" strike="noStrike">
                <a:solidFill>
                  <a:schemeClr val="lt1"/>
                </a:solidFill>
                <a:latin typeface="Century Gothic"/>
                <a:ea typeface="Century Gothic"/>
                <a:cs typeface="Century Gothic"/>
                <a:sym typeface="Century Gothic"/>
              </a:defRPr>
            </a:lvl1pPr>
            <a:lvl2pPr indent="-304800" lvl="1" marL="914400" marR="0" rtl="0" algn="l">
              <a:spcBef>
                <a:spcPts val="500"/>
              </a:spcBef>
              <a:spcAft>
                <a:spcPts val="0"/>
              </a:spcAft>
              <a:buClr>
                <a:schemeClr val="accent1"/>
              </a:buClr>
              <a:buSzPts val="1200"/>
              <a:buFont typeface="Arial"/>
              <a:buChar char="•"/>
              <a:defRPr b="0" i="0" sz="1200" u="none" cap="small" strike="noStrike">
                <a:solidFill>
                  <a:schemeClr val="lt1"/>
                </a:solidFill>
                <a:latin typeface="Century Gothic"/>
                <a:ea typeface="Century Gothic"/>
                <a:cs typeface="Century Gothic"/>
                <a:sym typeface="Century Gothic"/>
              </a:defRPr>
            </a:lvl2pPr>
            <a:lvl3pPr indent="-298450" lvl="2" marL="1371600" marR="0" rtl="0" algn="l">
              <a:spcBef>
                <a:spcPts val="500"/>
              </a:spcBef>
              <a:spcAft>
                <a:spcPts val="0"/>
              </a:spcAft>
              <a:buClr>
                <a:schemeClr val="accent1"/>
              </a:buClr>
              <a:buSzPts val="1100"/>
              <a:buFont typeface="Arial"/>
              <a:buChar char="•"/>
              <a:defRPr b="0" i="0" sz="1100" u="none" cap="small" strike="noStrike">
                <a:solidFill>
                  <a:schemeClr val="lt1"/>
                </a:solidFill>
                <a:latin typeface="Century Gothic"/>
                <a:ea typeface="Century Gothic"/>
                <a:cs typeface="Century Gothic"/>
                <a:sym typeface="Century Gothic"/>
              </a:defRPr>
            </a:lvl3pPr>
            <a:lvl4pPr indent="-285750" lvl="3" marL="1828800" marR="0" rtl="0" algn="l">
              <a:spcBef>
                <a:spcPts val="500"/>
              </a:spcBef>
              <a:spcAft>
                <a:spcPts val="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4pPr>
            <a:lvl5pPr indent="-285750" lvl="4" marL="2286000" marR="0" rtl="0" algn="l">
              <a:spcBef>
                <a:spcPts val="500"/>
              </a:spcBef>
              <a:spcAft>
                <a:spcPts val="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5pPr>
            <a:lvl6pPr indent="-285750" lvl="5" marL="2743200" marR="0" rtl="0" algn="l">
              <a:spcBef>
                <a:spcPts val="500"/>
              </a:spcBef>
              <a:spcAft>
                <a:spcPts val="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6pPr>
            <a:lvl7pPr indent="-285750" lvl="6" marL="3200400" marR="0" rtl="0" algn="l">
              <a:spcBef>
                <a:spcPts val="500"/>
              </a:spcBef>
              <a:spcAft>
                <a:spcPts val="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7pPr>
            <a:lvl8pPr indent="-285750" lvl="7" marL="3657600" marR="0" rtl="0" algn="l">
              <a:spcBef>
                <a:spcPts val="500"/>
              </a:spcBef>
              <a:spcAft>
                <a:spcPts val="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8pPr>
            <a:lvl9pPr indent="-285750" lvl="8" marL="4114800" marR="0" rtl="0" algn="l">
              <a:spcBef>
                <a:spcPts val="500"/>
              </a:spcBef>
              <a:spcAft>
                <a:spcPts val="50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9pPr>
          </a:lstStyle>
          <a:p/>
        </p:txBody>
      </p:sp>
      <p:sp>
        <p:nvSpPr>
          <p:cNvPr id="370" name="Google Shape;370;p48"/>
          <p:cNvSpPr txBox="1"/>
          <p:nvPr>
            <p:ph idx="2" type="body"/>
          </p:nvPr>
        </p:nvSpPr>
        <p:spPr>
          <a:xfrm>
            <a:off x="4627959" y="2000250"/>
            <a:ext cx="3657600" cy="2343150"/>
          </a:xfrm>
          <a:prstGeom prst="rect">
            <a:avLst/>
          </a:prstGeom>
          <a:noFill/>
          <a:ln>
            <a:noFill/>
          </a:ln>
        </p:spPr>
        <p:txBody>
          <a:bodyPr anchorCtr="0" anchor="ctr" bIns="34275" lIns="68575" spcFirstLastPara="1" rIns="68575" wrap="square" tIns="34275">
            <a:noAutofit/>
          </a:bodyPr>
          <a:lstStyle>
            <a:lvl1pPr indent="-317500" lvl="0" marL="457200" marR="0" rtl="0" algn="l">
              <a:spcBef>
                <a:spcPts val="300"/>
              </a:spcBef>
              <a:spcAft>
                <a:spcPts val="0"/>
              </a:spcAft>
              <a:buClr>
                <a:schemeClr val="accent1"/>
              </a:buClr>
              <a:buSzPts val="1400"/>
              <a:buFont typeface="Arial"/>
              <a:buChar char="•"/>
              <a:defRPr b="0" i="0" sz="1400" u="none" cap="small" strike="noStrike">
                <a:solidFill>
                  <a:schemeClr val="lt1"/>
                </a:solidFill>
                <a:latin typeface="Century Gothic"/>
                <a:ea typeface="Century Gothic"/>
                <a:cs typeface="Century Gothic"/>
                <a:sym typeface="Century Gothic"/>
              </a:defRPr>
            </a:lvl1pPr>
            <a:lvl2pPr indent="-304800" lvl="1" marL="914400" marR="0" rtl="0" algn="l">
              <a:spcBef>
                <a:spcPts val="500"/>
              </a:spcBef>
              <a:spcAft>
                <a:spcPts val="0"/>
              </a:spcAft>
              <a:buClr>
                <a:schemeClr val="accent1"/>
              </a:buClr>
              <a:buSzPts val="1200"/>
              <a:buFont typeface="Arial"/>
              <a:buChar char="•"/>
              <a:defRPr b="0" i="0" sz="1200" u="none" cap="small" strike="noStrike">
                <a:solidFill>
                  <a:schemeClr val="lt1"/>
                </a:solidFill>
                <a:latin typeface="Century Gothic"/>
                <a:ea typeface="Century Gothic"/>
                <a:cs typeface="Century Gothic"/>
                <a:sym typeface="Century Gothic"/>
              </a:defRPr>
            </a:lvl2pPr>
            <a:lvl3pPr indent="-298450" lvl="2" marL="1371600" marR="0" rtl="0" algn="l">
              <a:spcBef>
                <a:spcPts val="500"/>
              </a:spcBef>
              <a:spcAft>
                <a:spcPts val="0"/>
              </a:spcAft>
              <a:buClr>
                <a:schemeClr val="accent1"/>
              </a:buClr>
              <a:buSzPts val="1100"/>
              <a:buFont typeface="Arial"/>
              <a:buChar char="•"/>
              <a:defRPr b="0" i="0" sz="1100" u="none" cap="small" strike="noStrike">
                <a:solidFill>
                  <a:schemeClr val="lt1"/>
                </a:solidFill>
                <a:latin typeface="Century Gothic"/>
                <a:ea typeface="Century Gothic"/>
                <a:cs typeface="Century Gothic"/>
                <a:sym typeface="Century Gothic"/>
              </a:defRPr>
            </a:lvl3pPr>
            <a:lvl4pPr indent="-285750" lvl="3" marL="1828800" marR="0" rtl="0" algn="l">
              <a:spcBef>
                <a:spcPts val="500"/>
              </a:spcBef>
              <a:spcAft>
                <a:spcPts val="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4pPr>
            <a:lvl5pPr indent="-285750" lvl="4" marL="2286000" marR="0" rtl="0" algn="l">
              <a:spcBef>
                <a:spcPts val="500"/>
              </a:spcBef>
              <a:spcAft>
                <a:spcPts val="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5pPr>
            <a:lvl6pPr indent="-285750" lvl="5" marL="2743200" marR="0" rtl="0" algn="l">
              <a:spcBef>
                <a:spcPts val="500"/>
              </a:spcBef>
              <a:spcAft>
                <a:spcPts val="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6pPr>
            <a:lvl7pPr indent="-285750" lvl="6" marL="3200400" marR="0" rtl="0" algn="l">
              <a:spcBef>
                <a:spcPts val="500"/>
              </a:spcBef>
              <a:spcAft>
                <a:spcPts val="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7pPr>
            <a:lvl8pPr indent="-285750" lvl="7" marL="3657600" marR="0" rtl="0" algn="l">
              <a:spcBef>
                <a:spcPts val="500"/>
              </a:spcBef>
              <a:spcAft>
                <a:spcPts val="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8pPr>
            <a:lvl9pPr indent="-285750" lvl="8" marL="4114800" marR="0" rtl="0" algn="l">
              <a:spcBef>
                <a:spcPts val="500"/>
              </a:spcBef>
              <a:spcAft>
                <a:spcPts val="50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9pPr>
          </a:lstStyle>
          <a:p/>
        </p:txBody>
      </p:sp>
      <p:sp>
        <p:nvSpPr>
          <p:cNvPr id="371" name="Google Shape;371;p48"/>
          <p:cNvSpPr txBox="1"/>
          <p:nvPr>
            <p:ph idx="10" type="dt"/>
          </p:nvPr>
        </p:nvSpPr>
        <p:spPr>
          <a:xfrm>
            <a:off x="6628209" y="4412456"/>
            <a:ext cx="1200150"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1" i="0" sz="700">
                <a:solidFill>
                  <a:srgbClr val="BFBFB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372" name="Google Shape;372;p48"/>
          <p:cNvSpPr txBox="1"/>
          <p:nvPr>
            <p:ph idx="11" type="ftr"/>
          </p:nvPr>
        </p:nvSpPr>
        <p:spPr>
          <a:xfrm>
            <a:off x="856059" y="4412456"/>
            <a:ext cx="565785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1" i="0" sz="700">
                <a:solidFill>
                  <a:srgbClr val="BFBFB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373" name="Google Shape;373;p48"/>
          <p:cNvSpPr txBox="1"/>
          <p:nvPr>
            <p:ph idx="12" type="sldNum"/>
          </p:nvPr>
        </p:nvSpPr>
        <p:spPr>
          <a:xfrm>
            <a:off x="7885509" y="4412456"/>
            <a:ext cx="413375"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1" i="0" sz="700">
                <a:solidFill>
                  <a:srgbClr val="BFBFBF"/>
                </a:solidFill>
                <a:latin typeface="Century Gothic"/>
                <a:ea typeface="Century Gothic"/>
                <a:cs typeface="Century Gothic"/>
                <a:sym typeface="Century Gothic"/>
              </a:defRPr>
            </a:lvl1pPr>
            <a:lvl2pPr indent="0" lvl="1" marL="0" marR="0" rtl="0" algn="r">
              <a:spcBef>
                <a:spcPts val="0"/>
              </a:spcBef>
              <a:buNone/>
              <a:defRPr b="1" i="0" sz="700">
                <a:solidFill>
                  <a:srgbClr val="BFBFBF"/>
                </a:solidFill>
                <a:latin typeface="Century Gothic"/>
                <a:ea typeface="Century Gothic"/>
                <a:cs typeface="Century Gothic"/>
                <a:sym typeface="Century Gothic"/>
              </a:defRPr>
            </a:lvl2pPr>
            <a:lvl3pPr indent="0" lvl="2" marL="0" marR="0" rtl="0" algn="r">
              <a:spcBef>
                <a:spcPts val="0"/>
              </a:spcBef>
              <a:buNone/>
              <a:defRPr b="1" i="0" sz="700">
                <a:solidFill>
                  <a:srgbClr val="BFBFBF"/>
                </a:solidFill>
                <a:latin typeface="Century Gothic"/>
                <a:ea typeface="Century Gothic"/>
                <a:cs typeface="Century Gothic"/>
                <a:sym typeface="Century Gothic"/>
              </a:defRPr>
            </a:lvl3pPr>
            <a:lvl4pPr indent="0" lvl="3" marL="0" marR="0" rtl="0" algn="r">
              <a:spcBef>
                <a:spcPts val="0"/>
              </a:spcBef>
              <a:buNone/>
              <a:defRPr b="1" i="0" sz="700">
                <a:solidFill>
                  <a:srgbClr val="BFBFBF"/>
                </a:solidFill>
                <a:latin typeface="Century Gothic"/>
                <a:ea typeface="Century Gothic"/>
                <a:cs typeface="Century Gothic"/>
                <a:sym typeface="Century Gothic"/>
              </a:defRPr>
            </a:lvl4pPr>
            <a:lvl5pPr indent="0" lvl="4" marL="0" marR="0" rtl="0" algn="r">
              <a:spcBef>
                <a:spcPts val="0"/>
              </a:spcBef>
              <a:buNone/>
              <a:defRPr b="1" i="0" sz="700">
                <a:solidFill>
                  <a:srgbClr val="BFBFBF"/>
                </a:solidFill>
                <a:latin typeface="Century Gothic"/>
                <a:ea typeface="Century Gothic"/>
                <a:cs typeface="Century Gothic"/>
                <a:sym typeface="Century Gothic"/>
              </a:defRPr>
            </a:lvl5pPr>
            <a:lvl6pPr indent="0" lvl="5" marL="0" marR="0" rtl="0" algn="r">
              <a:spcBef>
                <a:spcPts val="0"/>
              </a:spcBef>
              <a:buNone/>
              <a:defRPr b="1" i="0" sz="700">
                <a:solidFill>
                  <a:srgbClr val="BFBFBF"/>
                </a:solidFill>
                <a:latin typeface="Century Gothic"/>
                <a:ea typeface="Century Gothic"/>
                <a:cs typeface="Century Gothic"/>
                <a:sym typeface="Century Gothic"/>
              </a:defRPr>
            </a:lvl6pPr>
            <a:lvl7pPr indent="0" lvl="6" marL="0" marR="0" rtl="0" algn="r">
              <a:spcBef>
                <a:spcPts val="0"/>
              </a:spcBef>
              <a:buNone/>
              <a:defRPr b="1" i="0" sz="700">
                <a:solidFill>
                  <a:srgbClr val="BFBFBF"/>
                </a:solidFill>
                <a:latin typeface="Century Gothic"/>
                <a:ea typeface="Century Gothic"/>
                <a:cs typeface="Century Gothic"/>
                <a:sym typeface="Century Gothic"/>
              </a:defRPr>
            </a:lvl7pPr>
            <a:lvl8pPr indent="0" lvl="7" marL="0" marR="0" rtl="0" algn="r">
              <a:spcBef>
                <a:spcPts val="0"/>
              </a:spcBef>
              <a:buNone/>
              <a:defRPr b="1" i="0" sz="700">
                <a:solidFill>
                  <a:srgbClr val="BFBFBF"/>
                </a:solidFill>
                <a:latin typeface="Century Gothic"/>
                <a:ea typeface="Century Gothic"/>
                <a:cs typeface="Century Gothic"/>
                <a:sym typeface="Century Gothic"/>
              </a:defRPr>
            </a:lvl8pPr>
            <a:lvl9pPr indent="0" lvl="8" marL="0" marR="0" rtl="0" algn="r">
              <a:spcBef>
                <a:spcPts val="0"/>
              </a:spcBef>
              <a:buNone/>
              <a:defRPr b="1" i="0" sz="700">
                <a:solidFill>
                  <a:srgbClr val="BFBFB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орівняння" type="twoTxTwoObj">
  <p:cSld name="TWO_OBJECTS_WITH_TEXT">
    <p:spTree>
      <p:nvGrpSpPr>
        <p:cNvPr id="374" name="Shape 374"/>
        <p:cNvGrpSpPr/>
        <p:nvPr/>
      </p:nvGrpSpPr>
      <p:grpSpPr>
        <a:xfrm>
          <a:off x="0" y="0"/>
          <a:ext cx="0" cy="0"/>
          <a:chOff x="0" y="0"/>
          <a:chExt cx="0" cy="0"/>
        </a:xfrm>
      </p:grpSpPr>
      <p:sp>
        <p:nvSpPr>
          <p:cNvPr id="375" name="Google Shape;375;p49"/>
          <p:cNvSpPr txBox="1"/>
          <p:nvPr>
            <p:ph type="title"/>
          </p:nvPr>
        </p:nvSpPr>
        <p:spPr>
          <a:xfrm>
            <a:off x="856060" y="457200"/>
            <a:ext cx="7429498" cy="142875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Clr>
                <a:schemeClr val="accent1"/>
              </a:buClr>
              <a:buSzPts val="2400"/>
              <a:buFont typeface="Century Gothic"/>
              <a:buNone/>
              <a:defRPr b="0" i="0" sz="24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376" name="Google Shape;376;p49"/>
          <p:cNvSpPr txBox="1"/>
          <p:nvPr>
            <p:ph idx="1" type="body"/>
          </p:nvPr>
        </p:nvSpPr>
        <p:spPr>
          <a:xfrm>
            <a:off x="1071960" y="1993900"/>
            <a:ext cx="3441698" cy="432197"/>
          </a:xfrm>
          <a:prstGeom prst="rect">
            <a:avLst/>
          </a:prstGeom>
          <a:noFill/>
          <a:ln>
            <a:noFill/>
          </a:ln>
        </p:spPr>
        <p:txBody>
          <a:bodyPr anchorCtr="0" anchor="b" bIns="34275" lIns="68575" spcFirstLastPara="1" rIns="68575" wrap="square" tIns="34275">
            <a:noAutofit/>
          </a:bodyPr>
          <a:lstStyle>
            <a:lvl1pPr indent="-228600" lvl="0" marL="457200" marR="0" rtl="0" algn="l">
              <a:spcBef>
                <a:spcPts val="400"/>
              </a:spcBef>
              <a:spcAft>
                <a:spcPts val="0"/>
              </a:spcAft>
              <a:buClr>
                <a:schemeClr val="accent1"/>
              </a:buClr>
              <a:buSzPts val="2100"/>
              <a:buFont typeface="Arial"/>
              <a:buNone/>
              <a:defRPr b="0" i="0" sz="2100" u="none" cap="small" strike="noStrike">
                <a:solidFill>
                  <a:schemeClr val="lt1"/>
                </a:solidFill>
                <a:latin typeface="Century Gothic"/>
                <a:ea typeface="Century Gothic"/>
                <a:cs typeface="Century Gothic"/>
                <a:sym typeface="Century Gothic"/>
              </a:defRPr>
            </a:lvl1pPr>
            <a:lvl2pPr indent="-228600" lvl="1" marL="914400" marR="0" rtl="0" algn="l">
              <a:spcBef>
                <a:spcPts val="500"/>
              </a:spcBef>
              <a:spcAft>
                <a:spcPts val="0"/>
              </a:spcAft>
              <a:buClr>
                <a:schemeClr val="accent1"/>
              </a:buClr>
              <a:buSzPts val="1500"/>
              <a:buFont typeface="Arial"/>
              <a:buNone/>
              <a:defRPr b="1" i="0" sz="1500" u="none" cap="small" strike="noStrike">
                <a:solidFill>
                  <a:schemeClr val="lt1"/>
                </a:solidFill>
                <a:latin typeface="Century Gothic"/>
                <a:ea typeface="Century Gothic"/>
                <a:cs typeface="Century Gothic"/>
                <a:sym typeface="Century Gothic"/>
              </a:defRPr>
            </a:lvl2pPr>
            <a:lvl3pPr indent="-228600" lvl="2" marL="1371600" marR="0" rtl="0" algn="l">
              <a:spcBef>
                <a:spcPts val="500"/>
              </a:spcBef>
              <a:spcAft>
                <a:spcPts val="0"/>
              </a:spcAft>
              <a:buClr>
                <a:schemeClr val="accent1"/>
              </a:buClr>
              <a:buSzPts val="1400"/>
              <a:buFont typeface="Arial"/>
              <a:buNone/>
              <a:defRPr b="1" i="0" sz="1400" u="none" cap="small" strike="noStrike">
                <a:solidFill>
                  <a:schemeClr val="lt1"/>
                </a:solidFill>
                <a:latin typeface="Century Gothic"/>
                <a:ea typeface="Century Gothic"/>
                <a:cs typeface="Century Gothic"/>
                <a:sym typeface="Century Gothic"/>
              </a:defRPr>
            </a:lvl3pPr>
            <a:lvl4pPr indent="-228600" lvl="3" marL="1828800" marR="0" rtl="0" algn="l">
              <a:spcBef>
                <a:spcPts val="500"/>
              </a:spcBef>
              <a:spcAft>
                <a:spcPts val="0"/>
              </a:spcAft>
              <a:buClr>
                <a:schemeClr val="accent1"/>
              </a:buClr>
              <a:buSzPts val="1200"/>
              <a:buFont typeface="Arial"/>
              <a:buNone/>
              <a:defRPr b="1" i="0" sz="1200" u="none" cap="small" strike="noStrike">
                <a:solidFill>
                  <a:schemeClr val="lt1"/>
                </a:solidFill>
                <a:latin typeface="Century Gothic"/>
                <a:ea typeface="Century Gothic"/>
                <a:cs typeface="Century Gothic"/>
                <a:sym typeface="Century Gothic"/>
              </a:defRPr>
            </a:lvl4pPr>
            <a:lvl5pPr indent="-228600" lvl="4" marL="2286000" marR="0" rtl="0" algn="l">
              <a:spcBef>
                <a:spcPts val="500"/>
              </a:spcBef>
              <a:spcAft>
                <a:spcPts val="0"/>
              </a:spcAft>
              <a:buClr>
                <a:schemeClr val="accent1"/>
              </a:buClr>
              <a:buSzPts val="1200"/>
              <a:buFont typeface="Arial"/>
              <a:buNone/>
              <a:defRPr b="1" i="0" sz="1200" u="none" cap="small" strike="noStrike">
                <a:solidFill>
                  <a:schemeClr val="lt1"/>
                </a:solidFill>
                <a:latin typeface="Century Gothic"/>
                <a:ea typeface="Century Gothic"/>
                <a:cs typeface="Century Gothic"/>
                <a:sym typeface="Century Gothic"/>
              </a:defRPr>
            </a:lvl5pPr>
            <a:lvl6pPr indent="-228600" lvl="5" marL="2743200" marR="0" rtl="0" algn="l">
              <a:spcBef>
                <a:spcPts val="500"/>
              </a:spcBef>
              <a:spcAft>
                <a:spcPts val="0"/>
              </a:spcAft>
              <a:buClr>
                <a:schemeClr val="accent1"/>
              </a:buClr>
              <a:buSzPts val="1200"/>
              <a:buFont typeface="Arial"/>
              <a:buNone/>
              <a:defRPr b="1" i="0" sz="1200" u="none" cap="small" strike="noStrike">
                <a:solidFill>
                  <a:schemeClr val="lt1"/>
                </a:solidFill>
                <a:latin typeface="Century Gothic"/>
                <a:ea typeface="Century Gothic"/>
                <a:cs typeface="Century Gothic"/>
                <a:sym typeface="Century Gothic"/>
              </a:defRPr>
            </a:lvl6pPr>
            <a:lvl7pPr indent="-228600" lvl="6" marL="3200400" marR="0" rtl="0" algn="l">
              <a:spcBef>
                <a:spcPts val="500"/>
              </a:spcBef>
              <a:spcAft>
                <a:spcPts val="0"/>
              </a:spcAft>
              <a:buClr>
                <a:schemeClr val="accent1"/>
              </a:buClr>
              <a:buSzPts val="1200"/>
              <a:buFont typeface="Arial"/>
              <a:buNone/>
              <a:defRPr b="1" i="0" sz="1200" u="none" cap="small" strike="noStrike">
                <a:solidFill>
                  <a:schemeClr val="lt1"/>
                </a:solidFill>
                <a:latin typeface="Century Gothic"/>
                <a:ea typeface="Century Gothic"/>
                <a:cs typeface="Century Gothic"/>
                <a:sym typeface="Century Gothic"/>
              </a:defRPr>
            </a:lvl7pPr>
            <a:lvl8pPr indent="-228600" lvl="7" marL="3657600" marR="0" rtl="0" algn="l">
              <a:spcBef>
                <a:spcPts val="500"/>
              </a:spcBef>
              <a:spcAft>
                <a:spcPts val="0"/>
              </a:spcAft>
              <a:buClr>
                <a:schemeClr val="accent1"/>
              </a:buClr>
              <a:buSzPts val="1200"/>
              <a:buFont typeface="Arial"/>
              <a:buNone/>
              <a:defRPr b="1" i="0" sz="1200" u="none" cap="small" strike="noStrike">
                <a:solidFill>
                  <a:schemeClr val="lt1"/>
                </a:solidFill>
                <a:latin typeface="Century Gothic"/>
                <a:ea typeface="Century Gothic"/>
                <a:cs typeface="Century Gothic"/>
                <a:sym typeface="Century Gothic"/>
              </a:defRPr>
            </a:lvl8pPr>
            <a:lvl9pPr indent="-228600" lvl="8" marL="4114800" marR="0" rtl="0" algn="l">
              <a:spcBef>
                <a:spcPts val="500"/>
              </a:spcBef>
              <a:spcAft>
                <a:spcPts val="500"/>
              </a:spcAft>
              <a:buClr>
                <a:schemeClr val="accent1"/>
              </a:buClr>
              <a:buSzPts val="1200"/>
              <a:buFont typeface="Arial"/>
              <a:buNone/>
              <a:defRPr b="1" i="0" sz="1200" u="none" cap="small" strike="noStrike">
                <a:solidFill>
                  <a:schemeClr val="lt1"/>
                </a:solidFill>
                <a:latin typeface="Century Gothic"/>
                <a:ea typeface="Century Gothic"/>
                <a:cs typeface="Century Gothic"/>
                <a:sym typeface="Century Gothic"/>
              </a:defRPr>
            </a:lvl9pPr>
          </a:lstStyle>
          <a:p/>
        </p:txBody>
      </p:sp>
      <p:sp>
        <p:nvSpPr>
          <p:cNvPr id="377" name="Google Shape;377;p49"/>
          <p:cNvSpPr txBox="1"/>
          <p:nvPr>
            <p:ph idx="2" type="body"/>
          </p:nvPr>
        </p:nvSpPr>
        <p:spPr>
          <a:xfrm>
            <a:off x="856059" y="2432446"/>
            <a:ext cx="3657600" cy="1910953"/>
          </a:xfrm>
          <a:prstGeom prst="rect">
            <a:avLst/>
          </a:prstGeom>
          <a:noFill/>
          <a:ln>
            <a:noFill/>
          </a:ln>
        </p:spPr>
        <p:txBody>
          <a:bodyPr anchorCtr="0" anchor="t" bIns="34275" lIns="68575" spcFirstLastPara="1" rIns="68575" wrap="square" tIns="34275">
            <a:noAutofit/>
          </a:bodyPr>
          <a:lstStyle>
            <a:lvl1pPr indent="-317500" lvl="0" marL="457200" marR="0" rtl="0" algn="l">
              <a:spcBef>
                <a:spcPts val="300"/>
              </a:spcBef>
              <a:spcAft>
                <a:spcPts val="0"/>
              </a:spcAft>
              <a:buClr>
                <a:schemeClr val="accent1"/>
              </a:buClr>
              <a:buSzPts val="1400"/>
              <a:buFont typeface="Arial"/>
              <a:buChar char="•"/>
              <a:defRPr b="0" i="0" sz="1400" u="none" cap="small" strike="noStrike">
                <a:solidFill>
                  <a:schemeClr val="lt1"/>
                </a:solidFill>
                <a:latin typeface="Century Gothic"/>
                <a:ea typeface="Century Gothic"/>
                <a:cs typeface="Century Gothic"/>
                <a:sym typeface="Century Gothic"/>
              </a:defRPr>
            </a:lvl1pPr>
            <a:lvl2pPr indent="-304800" lvl="1" marL="914400" marR="0" rtl="0" algn="l">
              <a:spcBef>
                <a:spcPts val="500"/>
              </a:spcBef>
              <a:spcAft>
                <a:spcPts val="0"/>
              </a:spcAft>
              <a:buClr>
                <a:schemeClr val="accent1"/>
              </a:buClr>
              <a:buSzPts val="1200"/>
              <a:buFont typeface="Arial"/>
              <a:buChar char="•"/>
              <a:defRPr b="0" i="0" sz="1200" u="none" cap="small" strike="noStrike">
                <a:solidFill>
                  <a:schemeClr val="lt1"/>
                </a:solidFill>
                <a:latin typeface="Century Gothic"/>
                <a:ea typeface="Century Gothic"/>
                <a:cs typeface="Century Gothic"/>
                <a:sym typeface="Century Gothic"/>
              </a:defRPr>
            </a:lvl2pPr>
            <a:lvl3pPr indent="-298450" lvl="2" marL="1371600" marR="0" rtl="0" algn="l">
              <a:spcBef>
                <a:spcPts val="500"/>
              </a:spcBef>
              <a:spcAft>
                <a:spcPts val="0"/>
              </a:spcAft>
              <a:buClr>
                <a:schemeClr val="accent1"/>
              </a:buClr>
              <a:buSzPts val="1100"/>
              <a:buFont typeface="Arial"/>
              <a:buChar char="•"/>
              <a:defRPr b="0" i="0" sz="1100" u="none" cap="small" strike="noStrike">
                <a:solidFill>
                  <a:schemeClr val="lt1"/>
                </a:solidFill>
                <a:latin typeface="Century Gothic"/>
                <a:ea typeface="Century Gothic"/>
                <a:cs typeface="Century Gothic"/>
                <a:sym typeface="Century Gothic"/>
              </a:defRPr>
            </a:lvl3pPr>
            <a:lvl4pPr indent="-285750" lvl="3" marL="1828800" marR="0" rtl="0" algn="l">
              <a:spcBef>
                <a:spcPts val="500"/>
              </a:spcBef>
              <a:spcAft>
                <a:spcPts val="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4pPr>
            <a:lvl5pPr indent="-285750" lvl="4" marL="2286000" marR="0" rtl="0" algn="l">
              <a:spcBef>
                <a:spcPts val="500"/>
              </a:spcBef>
              <a:spcAft>
                <a:spcPts val="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5pPr>
            <a:lvl6pPr indent="-285750" lvl="5" marL="2743200" marR="0" rtl="0" algn="l">
              <a:spcBef>
                <a:spcPts val="500"/>
              </a:spcBef>
              <a:spcAft>
                <a:spcPts val="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6pPr>
            <a:lvl7pPr indent="-285750" lvl="6" marL="3200400" marR="0" rtl="0" algn="l">
              <a:spcBef>
                <a:spcPts val="500"/>
              </a:spcBef>
              <a:spcAft>
                <a:spcPts val="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7pPr>
            <a:lvl8pPr indent="-285750" lvl="7" marL="3657600" marR="0" rtl="0" algn="l">
              <a:spcBef>
                <a:spcPts val="500"/>
              </a:spcBef>
              <a:spcAft>
                <a:spcPts val="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8pPr>
            <a:lvl9pPr indent="-285750" lvl="8" marL="4114800" marR="0" rtl="0" algn="l">
              <a:spcBef>
                <a:spcPts val="500"/>
              </a:spcBef>
              <a:spcAft>
                <a:spcPts val="50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9pPr>
          </a:lstStyle>
          <a:p/>
        </p:txBody>
      </p:sp>
      <p:sp>
        <p:nvSpPr>
          <p:cNvPr id="378" name="Google Shape;378;p49"/>
          <p:cNvSpPr txBox="1"/>
          <p:nvPr>
            <p:ph idx="3" type="body"/>
          </p:nvPr>
        </p:nvSpPr>
        <p:spPr>
          <a:xfrm>
            <a:off x="4832350" y="2000250"/>
            <a:ext cx="3453210" cy="432197"/>
          </a:xfrm>
          <a:prstGeom prst="rect">
            <a:avLst/>
          </a:prstGeom>
          <a:noFill/>
          <a:ln>
            <a:noFill/>
          </a:ln>
        </p:spPr>
        <p:txBody>
          <a:bodyPr anchorCtr="0" anchor="b" bIns="34275" lIns="68575" spcFirstLastPara="1" rIns="68575" wrap="square" tIns="34275">
            <a:noAutofit/>
          </a:bodyPr>
          <a:lstStyle>
            <a:lvl1pPr indent="-228600" lvl="0" marL="457200" marR="0" rtl="0" algn="l">
              <a:spcBef>
                <a:spcPts val="400"/>
              </a:spcBef>
              <a:spcAft>
                <a:spcPts val="0"/>
              </a:spcAft>
              <a:buClr>
                <a:schemeClr val="accent1"/>
              </a:buClr>
              <a:buSzPts val="2100"/>
              <a:buFont typeface="Arial"/>
              <a:buNone/>
              <a:defRPr b="0" i="0" sz="2100" u="none" cap="small" strike="noStrike">
                <a:solidFill>
                  <a:schemeClr val="lt1"/>
                </a:solidFill>
                <a:latin typeface="Century Gothic"/>
                <a:ea typeface="Century Gothic"/>
                <a:cs typeface="Century Gothic"/>
                <a:sym typeface="Century Gothic"/>
              </a:defRPr>
            </a:lvl1pPr>
            <a:lvl2pPr indent="-228600" lvl="1" marL="914400" marR="0" rtl="0" algn="l">
              <a:spcBef>
                <a:spcPts val="500"/>
              </a:spcBef>
              <a:spcAft>
                <a:spcPts val="0"/>
              </a:spcAft>
              <a:buClr>
                <a:schemeClr val="accent1"/>
              </a:buClr>
              <a:buSzPts val="1500"/>
              <a:buFont typeface="Arial"/>
              <a:buNone/>
              <a:defRPr b="1" i="0" sz="1500" u="none" cap="small" strike="noStrike">
                <a:solidFill>
                  <a:schemeClr val="lt1"/>
                </a:solidFill>
                <a:latin typeface="Century Gothic"/>
                <a:ea typeface="Century Gothic"/>
                <a:cs typeface="Century Gothic"/>
                <a:sym typeface="Century Gothic"/>
              </a:defRPr>
            </a:lvl2pPr>
            <a:lvl3pPr indent="-228600" lvl="2" marL="1371600" marR="0" rtl="0" algn="l">
              <a:spcBef>
                <a:spcPts val="500"/>
              </a:spcBef>
              <a:spcAft>
                <a:spcPts val="0"/>
              </a:spcAft>
              <a:buClr>
                <a:schemeClr val="accent1"/>
              </a:buClr>
              <a:buSzPts val="1400"/>
              <a:buFont typeface="Arial"/>
              <a:buNone/>
              <a:defRPr b="1" i="0" sz="1400" u="none" cap="small" strike="noStrike">
                <a:solidFill>
                  <a:schemeClr val="lt1"/>
                </a:solidFill>
                <a:latin typeface="Century Gothic"/>
                <a:ea typeface="Century Gothic"/>
                <a:cs typeface="Century Gothic"/>
                <a:sym typeface="Century Gothic"/>
              </a:defRPr>
            </a:lvl3pPr>
            <a:lvl4pPr indent="-228600" lvl="3" marL="1828800" marR="0" rtl="0" algn="l">
              <a:spcBef>
                <a:spcPts val="500"/>
              </a:spcBef>
              <a:spcAft>
                <a:spcPts val="0"/>
              </a:spcAft>
              <a:buClr>
                <a:schemeClr val="accent1"/>
              </a:buClr>
              <a:buSzPts val="1200"/>
              <a:buFont typeface="Arial"/>
              <a:buNone/>
              <a:defRPr b="1" i="0" sz="1200" u="none" cap="small" strike="noStrike">
                <a:solidFill>
                  <a:schemeClr val="lt1"/>
                </a:solidFill>
                <a:latin typeface="Century Gothic"/>
                <a:ea typeface="Century Gothic"/>
                <a:cs typeface="Century Gothic"/>
                <a:sym typeface="Century Gothic"/>
              </a:defRPr>
            </a:lvl4pPr>
            <a:lvl5pPr indent="-228600" lvl="4" marL="2286000" marR="0" rtl="0" algn="l">
              <a:spcBef>
                <a:spcPts val="500"/>
              </a:spcBef>
              <a:spcAft>
                <a:spcPts val="0"/>
              </a:spcAft>
              <a:buClr>
                <a:schemeClr val="accent1"/>
              </a:buClr>
              <a:buSzPts val="1200"/>
              <a:buFont typeface="Arial"/>
              <a:buNone/>
              <a:defRPr b="1" i="0" sz="1200" u="none" cap="small" strike="noStrike">
                <a:solidFill>
                  <a:schemeClr val="lt1"/>
                </a:solidFill>
                <a:latin typeface="Century Gothic"/>
                <a:ea typeface="Century Gothic"/>
                <a:cs typeface="Century Gothic"/>
                <a:sym typeface="Century Gothic"/>
              </a:defRPr>
            </a:lvl5pPr>
            <a:lvl6pPr indent="-228600" lvl="5" marL="2743200" marR="0" rtl="0" algn="l">
              <a:spcBef>
                <a:spcPts val="500"/>
              </a:spcBef>
              <a:spcAft>
                <a:spcPts val="0"/>
              </a:spcAft>
              <a:buClr>
                <a:schemeClr val="accent1"/>
              </a:buClr>
              <a:buSzPts val="1200"/>
              <a:buFont typeface="Arial"/>
              <a:buNone/>
              <a:defRPr b="1" i="0" sz="1200" u="none" cap="small" strike="noStrike">
                <a:solidFill>
                  <a:schemeClr val="lt1"/>
                </a:solidFill>
                <a:latin typeface="Century Gothic"/>
                <a:ea typeface="Century Gothic"/>
                <a:cs typeface="Century Gothic"/>
                <a:sym typeface="Century Gothic"/>
              </a:defRPr>
            </a:lvl6pPr>
            <a:lvl7pPr indent="-228600" lvl="6" marL="3200400" marR="0" rtl="0" algn="l">
              <a:spcBef>
                <a:spcPts val="500"/>
              </a:spcBef>
              <a:spcAft>
                <a:spcPts val="0"/>
              </a:spcAft>
              <a:buClr>
                <a:schemeClr val="accent1"/>
              </a:buClr>
              <a:buSzPts val="1200"/>
              <a:buFont typeface="Arial"/>
              <a:buNone/>
              <a:defRPr b="1" i="0" sz="1200" u="none" cap="small" strike="noStrike">
                <a:solidFill>
                  <a:schemeClr val="lt1"/>
                </a:solidFill>
                <a:latin typeface="Century Gothic"/>
                <a:ea typeface="Century Gothic"/>
                <a:cs typeface="Century Gothic"/>
                <a:sym typeface="Century Gothic"/>
              </a:defRPr>
            </a:lvl7pPr>
            <a:lvl8pPr indent="-228600" lvl="7" marL="3657600" marR="0" rtl="0" algn="l">
              <a:spcBef>
                <a:spcPts val="500"/>
              </a:spcBef>
              <a:spcAft>
                <a:spcPts val="0"/>
              </a:spcAft>
              <a:buClr>
                <a:schemeClr val="accent1"/>
              </a:buClr>
              <a:buSzPts val="1200"/>
              <a:buFont typeface="Arial"/>
              <a:buNone/>
              <a:defRPr b="1" i="0" sz="1200" u="none" cap="small" strike="noStrike">
                <a:solidFill>
                  <a:schemeClr val="lt1"/>
                </a:solidFill>
                <a:latin typeface="Century Gothic"/>
                <a:ea typeface="Century Gothic"/>
                <a:cs typeface="Century Gothic"/>
                <a:sym typeface="Century Gothic"/>
              </a:defRPr>
            </a:lvl8pPr>
            <a:lvl9pPr indent="-228600" lvl="8" marL="4114800" marR="0" rtl="0" algn="l">
              <a:spcBef>
                <a:spcPts val="500"/>
              </a:spcBef>
              <a:spcAft>
                <a:spcPts val="500"/>
              </a:spcAft>
              <a:buClr>
                <a:schemeClr val="accent1"/>
              </a:buClr>
              <a:buSzPts val="1200"/>
              <a:buFont typeface="Arial"/>
              <a:buNone/>
              <a:defRPr b="1" i="0" sz="1200" u="none" cap="small" strike="noStrike">
                <a:solidFill>
                  <a:schemeClr val="lt1"/>
                </a:solidFill>
                <a:latin typeface="Century Gothic"/>
                <a:ea typeface="Century Gothic"/>
                <a:cs typeface="Century Gothic"/>
                <a:sym typeface="Century Gothic"/>
              </a:defRPr>
            </a:lvl9pPr>
          </a:lstStyle>
          <a:p/>
        </p:txBody>
      </p:sp>
      <p:sp>
        <p:nvSpPr>
          <p:cNvPr id="379" name="Google Shape;379;p49"/>
          <p:cNvSpPr txBox="1"/>
          <p:nvPr>
            <p:ph idx="4" type="body"/>
          </p:nvPr>
        </p:nvSpPr>
        <p:spPr>
          <a:xfrm>
            <a:off x="4627959" y="2432446"/>
            <a:ext cx="3657601" cy="1910953"/>
          </a:xfrm>
          <a:prstGeom prst="rect">
            <a:avLst/>
          </a:prstGeom>
          <a:noFill/>
          <a:ln>
            <a:noFill/>
          </a:ln>
        </p:spPr>
        <p:txBody>
          <a:bodyPr anchorCtr="0" anchor="t" bIns="34275" lIns="68575" spcFirstLastPara="1" rIns="68575" wrap="square" tIns="34275">
            <a:noAutofit/>
          </a:bodyPr>
          <a:lstStyle>
            <a:lvl1pPr indent="-317500" lvl="0" marL="457200" marR="0" rtl="0" algn="l">
              <a:spcBef>
                <a:spcPts val="300"/>
              </a:spcBef>
              <a:spcAft>
                <a:spcPts val="0"/>
              </a:spcAft>
              <a:buClr>
                <a:schemeClr val="accent1"/>
              </a:buClr>
              <a:buSzPts val="1400"/>
              <a:buFont typeface="Arial"/>
              <a:buChar char="•"/>
              <a:defRPr b="0" i="0" sz="1400" u="none" cap="small" strike="noStrike">
                <a:solidFill>
                  <a:schemeClr val="lt1"/>
                </a:solidFill>
                <a:latin typeface="Century Gothic"/>
                <a:ea typeface="Century Gothic"/>
                <a:cs typeface="Century Gothic"/>
                <a:sym typeface="Century Gothic"/>
              </a:defRPr>
            </a:lvl1pPr>
            <a:lvl2pPr indent="-304800" lvl="1" marL="914400" marR="0" rtl="0" algn="l">
              <a:spcBef>
                <a:spcPts val="500"/>
              </a:spcBef>
              <a:spcAft>
                <a:spcPts val="0"/>
              </a:spcAft>
              <a:buClr>
                <a:schemeClr val="accent1"/>
              </a:buClr>
              <a:buSzPts val="1200"/>
              <a:buFont typeface="Arial"/>
              <a:buChar char="•"/>
              <a:defRPr b="0" i="0" sz="1200" u="none" cap="small" strike="noStrike">
                <a:solidFill>
                  <a:schemeClr val="lt1"/>
                </a:solidFill>
                <a:latin typeface="Century Gothic"/>
                <a:ea typeface="Century Gothic"/>
                <a:cs typeface="Century Gothic"/>
                <a:sym typeface="Century Gothic"/>
              </a:defRPr>
            </a:lvl2pPr>
            <a:lvl3pPr indent="-298450" lvl="2" marL="1371600" marR="0" rtl="0" algn="l">
              <a:spcBef>
                <a:spcPts val="500"/>
              </a:spcBef>
              <a:spcAft>
                <a:spcPts val="0"/>
              </a:spcAft>
              <a:buClr>
                <a:schemeClr val="accent1"/>
              </a:buClr>
              <a:buSzPts val="1100"/>
              <a:buFont typeface="Arial"/>
              <a:buChar char="•"/>
              <a:defRPr b="0" i="0" sz="1100" u="none" cap="small" strike="noStrike">
                <a:solidFill>
                  <a:schemeClr val="lt1"/>
                </a:solidFill>
                <a:latin typeface="Century Gothic"/>
                <a:ea typeface="Century Gothic"/>
                <a:cs typeface="Century Gothic"/>
                <a:sym typeface="Century Gothic"/>
              </a:defRPr>
            </a:lvl3pPr>
            <a:lvl4pPr indent="-285750" lvl="3" marL="1828800" marR="0" rtl="0" algn="l">
              <a:spcBef>
                <a:spcPts val="500"/>
              </a:spcBef>
              <a:spcAft>
                <a:spcPts val="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4pPr>
            <a:lvl5pPr indent="-285750" lvl="4" marL="2286000" marR="0" rtl="0" algn="l">
              <a:spcBef>
                <a:spcPts val="500"/>
              </a:spcBef>
              <a:spcAft>
                <a:spcPts val="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5pPr>
            <a:lvl6pPr indent="-285750" lvl="5" marL="2743200" marR="0" rtl="0" algn="l">
              <a:spcBef>
                <a:spcPts val="500"/>
              </a:spcBef>
              <a:spcAft>
                <a:spcPts val="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6pPr>
            <a:lvl7pPr indent="-285750" lvl="6" marL="3200400" marR="0" rtl="0" algn="l">
              <a:spcBef>
                <a:spcPts val="500"/>
              </a:spcBef>
              <a:spcAft>
                <a:spcPts val="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7pPr>
            <a:lvl8pPr indent="-285750" lvl="7" marL="3657600" marR="0" rtl="0" algn="l">
              <a:spcBef>
                <a:spcPts val="500"/>
              </a:spcBef>
              <a:spcAft>
                <a:spcPts val="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8pPr>
            <a:lvl9pPr indent="-285750" lvl="8" marL="4114800" marR="0" rtl="0" algn="l">
              <a:spcBef>
                <a:spcPts val="500"/>
              </a:spcBef>
              <a:spcAft>
                <a:spcPts val="50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9pPr>
          </a:lstStyle>
          <a:p/>
        </p:txBody>
      </p:sp>
      <p:sp>
        <p:nvSpPr>
          <p:cNvPr id="380" name="Google Shape;380;p49"/>
          <p:cNvSpPr txBox="1"/>
          <p:nvPr>
            <p:ph idx="10" type="dt"/>
          </p:nvPr>
        </p:nvSpPr>
        <p:spPr>
          <a:xfrm>
            <a:off x="6628209" y="4412456"/>
            <a:ext cx="1200150"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1" i="0" sz="700">
                <a:solidFill>
                  <a:srgbClr val="BFBFB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381" name="Google Shape;381;p49"/>
          <p:cNvSpPr txBox="1"/>
          <p:nvPr>
            <p:ph idx="11" type="ftr"/>
          </p:nvPr>
        </p:nvSpPr>
        <p:spPr>
          <a:xfrm>
            <a:off x="856059" y="4412456"/>
            <a:ext cx="565785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1" i="0" sz="700">
                <a:solidFill>
                  <a:srgbClr val="BFBFB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382" name="Google Shape;382;p49"/>
          <p:cNvSpPr txBox="1"/>
          <p:nvPr>
            <p:ph idx="12" type="sldNum"/>
          </p:nvPr>
        </p:nvSpPr>
        <p:spPr>
          <a:xfrm>
            <a:off x="7885509" y="4412456"/>
            <a:ext cx="413375"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1" i="0" sz="700">
                <a:solidFill>
                  <a:srgbClr val="BFBFBF"/>
                </a:solidFill>
                <a:latin typeface="Century Gothic"/>
                <a:ea typeface="Century Gothic"/>
                <a:cs typeface="Century Gothic"/>
                <a:sym typeface="Century Gothic"/>
              </a:defRPr>
            </a:lvl1pPr>
            <a:lvl2pPr indent="0" lvl="1" marL="0" marR="0" rtl="0" algn="r">
              <a:spcBef>
                <a:spcPts val="0"/>
              </a:spcBef>
              <a:buNone/>
              <a:defRPr b="1" i="0" sz="700">
                <a:solidFill>
                  <a:srgbClr val="BFBFBF"/>
                </a:solidFill>
                <a:latin typeface="Century Gothic"/>
                <a:ea typeface="Century Gothic"/>
                <a:cs typeface="Century Gothic"/>
                <a:sym typeface="Century Gothic"/>
              </a:defRPr>
            </a:lvl2pPr>
            <a:lvl3pPr indent="0" lvl="2" marL="0" marR="0" rtl="0" algn="r">
              <a:spcBef>
                <a:spcPts val="0"/>
              </a:spcBef>
              <a:buNone/>
              <a:defRPr b="1" i="0" sz="700">
                <a:solidFill>
                  <a:srgbClr val="BFBFBF"/>
                </a:solidFill>
                <a:latin typeface="Century Gothic"/>
                <a:ea typeface="Century Gothic"/>
                <a:cs typeface="Century Gothic"/>
                <a:sym typeface="Century Gothic"/>
              </a:defRPr>
            </a:lvl3pPr>
            <a:lvl4pPr indent="0" lvl="3" marL="0" marR="0" rtl="0" algn="r">
              <a:spcBef>
                <a:spcPts val="0"/>
              </a:spcBef>
              <a:buNone/>
              <a:defRPr b="1" i="0" sz="700">
                <a:solidFill>
                  <a:srgbClr val="BFBFBF"/>
                </a:solidFill>
                <a:latin typeface="Century Gothic"/>
                <a:ea typeface="Century Gothic"/>
                <a:cs typeface="Century Gothic"/>
                <a:sym typeface="Century Gothic"/>
              </a:defRPr>
            </a:lvl4pPr>
            <a:lvl5pPr indent="0" lvl="4" marL="0" marR="0" rtl="0" algn="r">
              <a:spcBef>
                <a:spcPts val="0"/>
              </a:spcBef>
              <a:buNone/>
              <a:defRPr b="1" i="0" sz="700">
                <a:solidFill>
                  <a:srgbClr val="BFBFBF"/>
                </a:solidFill>
                <a:latin typeface="Century Gothic"/>
                <a:ea typeface="Century Gothic"/>
                <a:cs typeface="Century Gothic"/>
                <a:sym typeface="Century Gothic"/>
              </a:defRPr>
            </a:lvl5pPr>
            <a:lvl6pPr indent="0" lvl="5" marL="0" marR="0" rtl="0" algn="r">
              <a:spcBef>
                <a:spcPts val="0"/>
              </a:spcBef>
              <a:buNone/>
              <a:defRPr b="1" i="0" sz="700">
                <a:solidFill>
                  <a:srgbClr val="BFBFBF"/>
                </a:solidFill>
                <a:latin typeface="Century Gothic"/>
                <a:ea typeface="Century Gothic"/>
                <a:cs typeface="Century Gothic"/>
                <a:sym typeface="Century Gothic"/>
              </a:defRPr>
            </a:lvl6pPr>
            <a:lvl7pPr indent="0" lvl="6" marL="0" marR="0" rtl="0" algn="r">
              <a:spcBef>
                <a:spcPts val="0"/>
              </a:spcBef>
              <a:buNone/>
              <a:defRPr b="1" i="0" sz="700">
                <a:solidFill>
                  <a:srgbClr val="BFBFBF"/>
                </a:solidFill>
                <a:latin typeface="Century Gothic"/>
                <a:ea typeface="Century Gothic"/>
                <a:cs typeface="Century Gothic"/>
                <a:sym typeface="Century Gothic"/>
              </a:defRPr>
            </a:lvl7pPr>
            <a:lvl8pPr indent="0" lvl="7" marL="0" marR="0" rtl="0" algn="r">
              <a:spcBef>
                <a:spcPts val="0"/>
              </a:spcBef>
              <a:buNone/>
              <a:defRPr b="1" i="0" sz="700">
                <a:solidFill>
                  <a:srgbClr val="BFBFBF"/>
                </a:solidFill>
                <a:latin typeface="Century Gothic"/>
                <a:ea typeface="Century Gothic"/>
                <a:cs typeface="Century Gothic"/>
                <a:sym typeface="Century Gothic"/>
              </a:defRPr>
            </a:lvl8pPr>
            <a:lvl9pPr indent="0" lvl="8" marL="0" marR="0" rtl="0" algn="r">
              <a:spcBef>
                <a:spcPts val="0"/>
              </a:spcBef>
              <a:buNone/>
              <a:defRPr b="1" i="0" sz="700">
                <a:solidFill>
                  <a:srgbClr val="BFBFB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устий слайд" type="blank">
  <p:cSld name="BLANK">
    <p:spTree>
      <p:nvGrpSpPr>
        <p:cNvPr id="383" name="Shape 383"/>
        <p:cNvGrpSpPr/>
        <p:nvPr/>
      </p:nvGrpSpPr>
      <p:grpSpPr>
        <a:xfrm>
          <a:off x="0" y="0"/>
          <a:ext cx="0" cy="0"/>
          <a:chOff x="0" y="0"/>
          <a:chExt cx="0" cy="0"/>
        </a:xfrm>
      </p:grpSpPr>
      <p:sp>
        <p:nvSpPr>
          <p:cNvPr id="384" name="Google Shape;384;p50"/>
          <p:cNvSpPr txBox="1"/>
          <p:nvPr>
            <p:ph idx="10" type="dt"/>
          </p:nvPr>
        </p:nvSpPr>
        <p:spPr>
          <a:xfrm>
            <a:off x="6628209" y="4412456"/>
            <a:ext cx="1200150"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1" i="0" sz="700">
                <a:solidFill>
                  <a:srgbClr val="BFBFB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385" name="Google Shape;385;p50"/>
          <p:cNvSpPr txBox="1"/>
          <p:nvPr>
            <p:ph idx="11" type="ftr"/>
          </p:nvPr>
        </p:nvSpPr>
        <p:spPr>
          <a:xfrm>
            <a:off x="856059" y="4412456"/>
            <a:ext cx="565785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1" i="0" sz="700">
                <a:solidFill>
                  <a:srgbClr val="BFBFB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386" name="Google Shape;386;p50"/>
          <p:cNvSpPr txBox="1"/>
          <p:nvPr>
            <p:ph idx="12" type="sldNum"/>
          </p:nvPr>
        </p:nvSpPr>
        <p:spPr>
          <a:xfrm>
            <a:off x="7885509" y="4412456"/>
            <a:ext cx="413375"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1" i="0" sz="700">
                <a:solidFill>
                  <a:srgbClr val="BFBFBF"/>
                </a:solidFill>
                <a:latin typeface="Century Gothic"/>
                <a:ea typeface="Century Gothic"/>
                <a:cs typeface="Century Gothic"/>
                <a:sym typeface="Century Gothic"/>
              </a:defRPr>
            </a:lvl1pPr>
            <a:lvl2pPr indent="0" lvl="1" marL="0" marR="0" rtl="0" algn="r">
              <a:spcBef>
                <a:spcPts val="0"/>
              </a:spcBef>
              <a:buNone/>
              <a:defRPr b="1" i="0" sz="700">
                <a:solidFill>
                  <a:srgbClr val="BFBFBF"/>
                </a:solidFill>
                <a:latin typeface="Century Gothic"/>
                <a:ea typeface="Century Gothic"/>
                <a:cs typeface="Century Gothic"/>
                <a:sym typeface="Century Gothic"/>
              </a:defRPr>
            </a:lvl2pPr>
            <a:lvl3pPr indent="0" lvl="2" marL="0" marR="0" rtl="0" algn="r">
              <a:spcBef>
                <a:spcPts val="0"/>
              </a:spcBef>
              <a:buNone/>
              <a:defRPr b="1" i="0" sz="700">
                <a:solidFill>
                  <a:srgbClr val="BFBFBF"/>
                </a:solidFill>
                <a:latin typeface="Century Gothic"/>
                <a:ea typeface="Century Gothic"/>
                <a:cs typeface="Century Gothic"/>
                <a:sym typeface="Century Gothic"/>
              </a:defRPr>
            </a:lvl3pPr>
            <a:lvl4pPr indent="0" lvl="3" marL="0" marR="0" rtl="0" algn="r">
              <a:spcBef>
                <a:spcPts val="0"/>
              </a:spcBef>
              <a:buNone/>
              <a:defRPr b="1" i="0" sz="700">
                <a:solidFill>
                  <a:srgbClr val="BFBFBF"/>
                </a:solidFill>
                <a:latin typeface="Century Gothic"/>
                <a:ea typeface="Century Gothic"/>
                <a:cs typeface="Century Gothic"/>
                <a:sym typeface="Century Gothic"/>
              </a:defRPr>
            </a:lvl4pPr>
            <a:lvl5pPr indent="0" lvl="4" marL="0" marR="0" rtl="0" algn="r">
              <a:spcBef>
                <a:spcPts val="0"/>
              </a:spcBef>
              <a:buNone/>
              <a:defRPr b="1" i="0" sz="700">
                <a:solidFill>
                  <a:srgbClr val="BFBFBF"/>
                </a:solidFill>
                <a:latin typeface="Century Gothic"/>
                <a:ea typeface="Century Gothic"/>
                <a:cs typeface="Century Gothic"/>
                <a:sym typeface="Century Gothic"/>
              </a:defRPr>
            </a:lvl5pPr>
            <a:lvl6pPr indent="0" lvl="5" marL="0" marR="0" rtl="0" algn="r">
              <a:spcBef>
                <a:spcPts val="0"/>
              </a:spcBef>
              <a:buNone/>
              <a:defRPr b="1" i="0" sz="700">
                <a:solidFill>
                  <a:srgbClr val="BFBFBF"/>
                </a:solidFill>
                <a:latin typeface="Century Gothic"/>
                <a:ea typeface="Century Gothic"/>
                <a:cs typeface="Century Gothic"/>
                <a:sym typeface="Century Gothic"/>
              </a:defRPr>
            </a:lvl6pPr>
            <a:lvl7pPr indent="0" lvl="6" marL="0" marR="0" rtl="0" algn="r">
              <a:spcBef>
                <a:spcPts val="0"/>
              </a:spcBef>
              <a:buNone/>
              <a:defRPr b="1" i="0" sz="700">
                <a:solidFill>
                  <a:srgbClr val="BFBFBF"/>
                </a:solidFill>
                <a:latin typeface="Century Gothic"/>
                <a:ea typeface="Century Gothic"/>
                <a:cs typeface="Century Gothic"/>
                <a:sym typeface="Century Gothic"/>
              </a:defRPr>
            </a:lvl7pPr>
            <a:lvl8pPr indent="0" lvl="7" marL="0" marR="0" rtl="0" algn="r">
              <a:spcBef>
                <a:spcPts val="0"/>
              </a:spcBef>
              <a:buNone/>
              <a:defRPr b="1" i="0" sz="700">
                <a:solidFill>
                  <a:srgbClr val="BFBFBF"/>
                </a:solidFill>
                <a:latin typeface="Century Gothic"/>
                <a:ea typeface="Century Gothic"/>
                <a:cs typeface="Century Gothic"/>
                <a:sym typeface="Century Gothic"/>
              </a:defRPr>
            </a:lvl8pPr>
            <a:lvl9pPr indent="0" lvl="8" marL="0" marR="0" rtl="0" algn="r">
              <a:spcBef>
                <a:spcPts val="0"/>
              </a:spcBef>
              <a:buNone/>
              <a:defRPr b="1" i="0" sz="700">
                <a:solidFill>
                  <a:srgbClr val="BFBFB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міст і підпис" type="objTx">
  <p:cSld name="OBJECT_WITH_CAPTION_TEXT">
    <p:spTree>
      <p:nvGrpSpPr>
        <p:cNvPr id="387" name="Shape 387"/>
        <p:cNvGrpSpPr/>
        <p:nvPr/>
      </p:nvGrpSpPr>
      <p:grpSpPr>
        <a:xfrm>
          <a:off x="0" y="0"/>
          <a:ext cx="0" cy="0"/>
          <a:chOff x="0" y="0"/>
          <a:chExt cx="0" cy="0"/>
        </a:xfrm>
      </p:grpSpPr>
      <p:sp>
        <p:nvSpPr>
          <p:cNvPr id="388" name="Google Shape;388;p51"/>
          <p:cNvSpPr txBox="1"/>
          <p:nvPr>
            <p:ph type="title"/>
          </p:nvPr>
        </p:nvSpPr>
        <p:spPr>
          <a:xfrm>
            <a:off x="856058" y="1200150"/>
            <a:ext cx="2661841" cy="1028700"/>
          </a:xfrm>
          <a:prstGeom prst="rect">
            <a:avLst/>
          </a:prstGeom>
          <a:noFill/>
          <a:ln>
            <a:noFill/>
          </a:ln>
        </p:spPr>
        <p:txBody>
          <a:bodyPr anchorCtr="0" anchor="b" bIns="34275" lIns="68575" spcFirstLastPara="1" rIns="68575" wrap="square" tIns="34275">
            <a:noAutofit/>
          </a:bodyPr>
          <a:lstStyle>
            <a:lvl1pPr lvl="0" marR="0" rtl="0" algn="l">
              <a:spcBef>
                <a:spcPts val="0"/>
              </a:spcBef>
              <a:spcAft>
                <a:spcPts val="0"/>
              </a:spcAft>
              <a:buClr>
                <a:schemeClr val="accent1"/>
              </a:buClr>
              <a:buSzPts val="1800"/>
              <a:buFont typeface="Century Gothic"/>
              <a:buNone/>
              <a:defRPr b="0" i="0" sz="18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389" name="Google Shape;389;p51"/>
          <p:cNvSpPr txBox="1"/>
          <p:nvPr>
            <p:ph idx="1" type="body"/>
          </p:nvPr>
        </p:nvSpPr>
        <p:spPr>
          <a:xfrm>
            <a:off x="3827859" y="457201"/>
            <a:ext cx="4457701" cy="3886200"/>
          </a:xfrm>
          <a:prstGeom prst="rect">
            <a:avLst/>
          </a:prstGeom>
          <a:noFill/>
          <a:ln>
            <a:noFill/>
          </a:ln>
        </p:spPr>
        <p:txBody>
          <a:bodyPr anchorCtr="0" anchor="ctr" bIns="34275" lIns="68575" spcFirstLastPara="1" rIns="68575" wrap="square" tIns="34275">
            <a:noAutofit/>
          </a:bodyPr>
          <a:lstStyle>
            <a:lvl1pPr indent="-323850" lvl="0" marL="457200" marR="0" rtl="0" algn="l">
              <a:spcBef>
                <a:spcPts val="300"/>
              </a:spcBef>
              <a:spcAft>
                <a:spcPts val="0"/>
              </a:spcAft>
              <a:buClr>
                <a:schemeClr val="accent1"/>
              </a:buClr>
              <a:buSzPts val="1500"/>
              <a:buFont typeface="Arial"/>
              <a:buChar char="•"/>
              <a:defRPr b="0" i="0" sz="1500" u="none" cap="small" strike="noStrike">
                <a:solidFill>
                  <a:schemeClr val="lt1"/>
                </a:solidFill>
                <a:latin typeface="Century Gothic"/>
                <a:ea typeface="Century Gothic"/>
                <a:cs typeface="Century Gothic"/>
                <a:sym typeface="Century Gothic"/>
              </a:defRPr>
            </a:lvl1pPr>
            <a:lvl2pPr indent="-317500" lvl="1" marL="914400" marR="0" rtl="0" algn="l">
              <a:spcBef>
                <a:spcPts val="500"/>
              </a:spcBef>
              <a:spcAft>
                <a:spcPts val="0"/>
              </a:spcAft>
              <a:buClr>
                <a:schemeClr val="accent1"/>
              </a:buClr>
              <a:buSzPts val="1400"/>
              <a:buFont typeface="Arial"/>
              <a:buChar char="•"/>
              <a:defRPr b="0" i="0" sz="1400" u="none" cap="small" strike="noStrike">
                <a:solidFill>
                  <a:schemeClr val="lt1"/>
                </a:solidFill>
                <a:latin typeface="Century Gothic"/>
                <a:ea typeface="Century Gothic"/>
                <a:cs typeface="Century Gothic"/>
                <a:sym typeface="Century Gothic"/>
              </a:defRPr>
            </a:lvl2pPr>
            <a:lvl3pPr indent="-304800" lvl="2" marL="1371600" marR="0" rtl="0" algn="l">
              <a:spcBef>
                <a:spcPts val="500"/>
              </a:spcBef>
              <a:spcAft>
                <a:spcPts val="0"/>
              </a:spcAft>
              <a:buClr>
                <a:schemeClr val="accent1"/>
              </a:buClr>
              <a:buSzPts val="1200"/>
              <a:buFont typeface="Arial"/>
              <a:buChar char="•"/>
              <a:defRPr b="0" i="0" sz="1200" u="none" cap="small" strike="noStrike">
                <a:solidFill>
                  <a:schemeClr val="lt1"/>
                </a:solidFill>
                <a:latin typeface="Century Gothic"/>
                <a:ea typeface="Century Gothic"/>
                <a:cs typeface="Century Gothic"/>
                <a:sym typeface="Century Gothic"/>
              </a:defRPr>
            </a:lvl3pPr>
            <a:lvl4pPr indent="-298450" lvl="3" marL="1828800" marR="0" rtl="0" algn="l">
              <a:spcBef>
                <a:spcPts val="500"/>
              </a:spcBef>
              <a:spcAft>
                <a:spcPts val="0"/>
              </a:spcAft>
              <a:buClr>
                <a:schemeClr val="accent1"/>
              </a:buClr>
              <a:buSzPts val="1100"/>
              <a:buFont typeface="Arial"/>
              <a:buChar char="•"/>
              <a:defRPr b="0" i="0" sz="1100" u="none" cap="small" strike="noStrike">
                <a:solidFill>
                  <a:schemeClr val="lt1"/>
                </a:solidFill>
                <a:latin typeface="Century Gothic"/>
                <a:ea typeface="Century Gothic"/>
                <a:cs typeface="Century Gothic"/>
                <a:sym typeface="Century Gothic"/>
              </a:defRPr>
            </a:lvl4pPr>
            <a:lvl5pPr indent="-298450" lvl="4" marL="2286000" marR="0" rtl="0" algn="l">
              <a:spcBef>
                <a:spcPts val="500"/>
              </a:spcBef>
              <a:spcAft>
                <a:spcPts val="0"/>
              </a:spcAft>
              <a:buClr>
                <a:schemeClr val="accent1"/>
              </a:buClr>
              <a:buSzPts val="1100"/>
              <a:buFont typeface="Arial"/>
              <a:buChar char="•"/>
              <a:defRPr b="0" i="0" sz="1100" u="none" cap="small" strike="noStrike">
                <a:solidFill>
                  <a:schemeClr val="lt1"/>
                </a:solidFill>
                <a:latin typeface="Century Gothic"/>
                <a:ea typeface="Century Gothic"/>
                <a:cs typeface="Century Gothic"/>
                <a:sym typeface="Century Gothic"/>
              </a:defRPr>
            </a:lvl5pPr>
            <a:lvl6pPr indent="-298450" lvl="5" marL="2743200" marR="0" rtl="0" algn="l">
              <a:spcBef>
                <a:spcPts val="500"/>
              </a:spcBef>
              <a:spcAft>
                <a:spcPts val="0"/>
              </a:spcAft>
              <a:buClr>
                <a:schemeClr val="accent1"/>
              </a:buClr>
              <a:buSzPts val="1100"/>
              <a:buFont typeface="Arial"/>
              <a:buChar char="•"/>
              <a:defRPr b="0" i="0" sz="1100" u="none" cap="small" strike="noStrike">
                <a:solidFill>
                  <a:schemeClr val="lt1"/>
                </a:solidFill>
                <a:latin typeface="Century Gothic"/>
                <a:ea typeface="Century Gothic"/>
                <a:cs typeface="Century Gothic"/>
                <a:sym typeface="Century Gothic"/>
              </a:defRPr>
            </a:lvl6pPr>
            <a:lvl7pPr indent="-298450" lvl="6" marL="3200400" marR="0" rtl="0" algn="l">
              <a:spcBef>
                <a:spcPts val="500"/>
              </a:spcBef>
              <a:spcAft>
                <a:spcPts val="0"/>
              </a:spcAft>
              <a:buClr>
                <a:schemeClr val="accent1"/>
              </a:buClr>
              <a:buSzPts val="1100"/>
              <a:buFont typeface="Arial"/>
              <a:buChar char="•"/>
              <a:defRPr b="0" i="0" sz="1100" u="none" cap="small" strike="noStrike">
                <a:solidFill>
                  <a:schemeClr val="lt1"/>
                </a:solidFill>
                <a:latin typeface="Century Gothic"/>
                <a:ea typeface="Century Gothic"/>
                <a:cs typeface="Century Gothic"/>
                <a:sym typeface="Century Gothic"/>
              </a:defRPr>
            </a:lvl7pPr>
            <a:lvl8pPr indent="-298450" lvl="7" marL="3657600" marR="0" rtl="0" algn="l">
              <a:spcBef>
                <a:spcPts val="500"/>
              </a:spcBef>
              <a:spcAft>
                <a:spcPts val="0"/>
              </a:spcAft>
              <a:buClr>
                <a:schemeClr val="accent1"/>
              </a:buClr>
              <a:buSzPts val="1100"/>
              <a:buFont typeface="Arial"/>
              <a:buChar char="•"/>
              <a:defRPr b="0" i="0" sz="1100" u="none" cap="small" strike="noStrike">
                <a:solidFill>
                  <a:schemeClr val="lt1"/>
                </a:solidFill>
                <a:latin typeface="Century Gothic"/>
                <a:ea typeface="Century Gothic"/>
                <a:cs typeface="Century Gothic"/>
                <a:sym typeface="Century Gothic"/>
              </a:defRPr>
            </a:lvl8pPr>
            <a:lvl9pPr indent="-298450" lvl="8" marL="4114800" marR="0" rtl="0" algn="l">
              <a:spcBef>
                <a:spcPts val="500"/>
              </a:spcBef>
              <a:spcAft>
                <a:spcPts val="500"/>
              </a:spcAft>
              <a:buClr>
                <a:schemeClr val="accent1"/>
              </a:buClr>
              <a:buSzPts val="1100"/>
              <a:buFont typeface="Arial"/>
              <a:buChar char="•"/>
              <a:defRPr b="0" i="0" sz="1100" u="none" cap="small" strike="noStrike">
                <a:solidFill>
                  <a:schemeClr val="lt1"/>
                </a:solidFill>
                <a:latin typeface="Century Gothic"/>
                <a:ea typeface="Century Gothic"/>
                <a:cs typeface="Century Gothic"/>
                <a:sym typeface="Century Gothic"/>
              </a:defRPr>
            </a:lvl9pPr>
          </a:lstStyle>
          <a:p/>
        </p:txBody>
      </p:sp>
      <p:sp>
        <p:nvSpPr>
          <p:cNvPr id="390" name="Google Shape;390;p51"/>
          <p:cNvSpPr txBox="1"/>
          <p:nvPr>
            <p:ph idx="2" type="body"/>
          </p:nvPr>
        </p:nvSpPr>
        <p:spPr>
          <a:xfrm>
            <a:off x="856058" y="2228850"/>
            <a:ext cx="2661841" cy="1371600"/>
          </a:xfrm>
          <a:prstGeom prst="rect">
            <a:avLst/>
          </a:prstGeom>
          <a:noFill/>
          <a:ln>
            <a:noFill/>
          </a:ln>
        </p:spPr>
        <p:txBody>
          <a:bodyPr anchorCtr="0" anchor="ctr" bIns="34275" lIns="68575" spcFirstLastPara="1" rIns="68575" wrap="square" tIns="34275">
            <a:noAutofit/>
          </a:bodyPr>
          <a:lstStyle>
            <a:lvl1pPr indent="-228600" lvl="0" marL="457200" marR="0" rtl="0" algn="l">
              <a:spcBef>
                <a:spcPts val="200"/>
              </a:spcBef>
              <a:spcAft>
                <a:spcPts val="0"/>
              </a:spcAft>
              <a:buClr>
                <a:schemeClr val="accent1"/>
              </a:buClr>
              <a:buSzPts val="1200"/>
              <a:buFont typeface="Arial"/>
              <a:buNone/>
              <a:defRPr b="0" i="0" sz="1200" u="none" cap="small" strike="noStrike">
                <a:solidFill>
                  <a:schemeClr val="lt1"/>
                </a:solidFill>
                <a:latin typeface="Century Gothic"/>
                <a:ea typeface="Century Gothic"/>
                <a:cs typeface="Century Gothic"/>
                <a:sym typeface="Century Gothic"/>
              </a:defRPr>
            </a:lvl1pPr>
            <a:lvl2pPr indent="-228600" lvl="1" marL="914400" marR="0" rtl="0" algn="l">
              <a:spcBef>
                <a:spcPts val="500"/>
              </a:spcBef>
              <a:spcAft>
                <a:spcPts val="0"/>
              </a:spcAft>
              <a:buClr>
                <a:schemeClr val="accent1"/>
              </a:buClr>
              <a:buSzPts val="900"/>
              <a:buFont typeface="Arial"/>
              <a:buNone/>
              <a:defRPr b="0" i="0" sz="900" u="none" cap="small" strike="noStrike">
                <a:solidFill>
                  <a:schemeClr val="lt1"/>
                </a:solidFill>
                <a:latin typeface="Century Gothic"/>
                <a:ea typeface="Century Gothic"/>
                <a:cs typeface="Century Gothic"/>
                <a:sym typeface="Century Gothic"/>
              </a:defRPr>
            </a:lvl2pPr>
            <a:lvl3pPr indent="-228600" lvl="2" marL="1371600" marR="0" rtl="0" algn="l">
              <a:spcBef>
                <a:spcPts val="500"/>
              </a:spcBef>
              <a:spcAft>
                <a:spcPts val="0"/>
              </a:spcAft>
              <a:buClr>
                <a:schemeClr val="accent1"/>
              </a:buClr>
              <a:buSzPts val="800"/>
              <a:buFont typeface="Arial"/>
              <a:buNone/>
              <a:defRPr b="0" i="0" sz="800" u="none" cap="small" strike="noStrike">
                <a:solidFill>
                  <a:schemeClr val="lt1"/>
                </a:solidFill>
                <a:latin typeface="Century Gothic"/>
                <a:ea typeface="Century Gothic"/>
                <a:cs typeface="Century Gothic"/>
                <a:sym typeface="Century Gothic"/>
              </a:defRPr>
            </a:lvl3pPr>
            <a:lvl4pPr indent="-228600" lvl="3" marL="1828800" marR="0" rtl="0" algn="l">
              <a:spcBef>
                <a:spcPts val="500"/>
              </a:spcBef>
              <a:spcAft>
                <a:spcPts val="0"/>
              </a:spcAft>
              <a:buClr>
                <a:schemeClr val="accent1"/>
              </a:buClr>
              <a:buSzPts val="700"/>
              <a:buFont typeface="Arial"/>
              <a:buNone/>
              <a:defRPr b="0" i="0" sz="700" u="none" cap="small" strike="noStrike">
                <a:solidFill>
                  <a:schemeClr val="lt1"/>
                </a:solidFill>
                <a:latin typeface="Century Gothic"/>
                <a:ea typeface="Century Gothic"/>
                <a:cs typeface="Century Gothic"/>
                <a:sym typeface="Century Gothic"/>
              </a:defRPr>
            </a:lvl4pPr>
            <a:lvl5pPr indent="-228600" lvl="4" marL="2286000" marR="0" rtl="0" algn="l">
              <a:spcBef>
                <a:spcPts val="500"/>
              </a:spcBef>
              <a:spcAft>
                <a:spcPts val="0"/>
              </a:spcAft>
              <a:buClr>
                <a:schemeClr val="accent1"/>
              </a:buClr>
              <a:buSzPts val="700"/>
              <a:buFont typeface="Arial"/>
              <a:buNone/>
              <a:defRPr b="0" i="0" sz="700" u="none" cap="small" strike="noStrike">
                <a:solidFill>
                  <a:schemeClr val="lt1"/>
                </a:solidFill>
                <a:latin typeface="Century Gothic"/>
                <a:ea typeface="Century Gothic"/>
                <a:cs typeface="Century Gothic"/>
                <a:sym typeface="Century Gothic"/>
              </a:defRPr>
            </a:lvl5pPr>
            <a:lvl6pPr indent="-228600" lvl="5" marL="2743200" marR="0" rtl="0" algn="l">
              <a:spcBef>
                <a:spcPts val="500"/>
              </a:spcBef>
              <a:spcAft>
                <a:spcPts val="0"/>
              </a:spcAft>
              <a:buClr>
                <a:schemeClr val="accent1"/>
              </a:buClr>
              <a:buSzPts val="700"/>
              <a:buFont typeface="Arial"/>
              <a:buNone/>
              <a:defRPr b="0" i="0" sz="700" u="none" cap="small" strike="noStrike">
                <a:solidFill>
                  <a:schemeClr val="lt1"/>
                </a:solidFill>
                <a:latin typeface="Century Gothic"/>
                <a:ea typeface="Century Gothic"/>
                <a:cs typeface="Century Gothic"/>
                <a:sym typeface="Century Gothic"/>
              </a:defRPr>
            </a:lvl6pPr>
            <a:lvl7pPr indent="-228600" lvl="6" marL="3200400" marR="0" rtl="0" algn="l">
              <a:spcBef>
                <a:spcPts val="500"/>
              </a:spcBef>
              <a:spcAft>
                <a:spcPts val="0"/>
              </a:spcAft>
              <a:buClr>
                <a:schemeClr val="accent1"/>
              </a:buClr>
              <a:buSzPts val="700"/>
              <a:buFont typeface="Arial"/>
              <a:buNone/>
              <a:defRPr b="0" i="0" sz="700" u="none" cap="small" strike="noStrike">
                <a:solidFill>
                  <a:schemeClr val="lt1"/>
                </a:solidFill>
                <a:latin typeface="Century Gothic"/>
                <a:ea typeface="Century Gothic"/>
                <a:cs typeface="Century Gothic"/>
                <a:sym typeface="Century Gothic"/>
              </a:defRPr>
            </a:lvl7pPr>
            <a:lvl8pPr indent="-228600" lvl="7" marL="3657600" marR="0" rtl="0" algn="l">
              <a:spcBef>
                <a:spcPts val="500"/>
              </a:spcBef>
              <a:spcAft>
                <a:spcPts val="0"/>
              </a:spcAft>
              <a:buClr>
                <a:schemeClr val="accent1"/>
              </a:buClr>
              <a:buSzPts val="700"/>
              <a:buFont typeface="Arial"/>
              <a:buNone/>
              <a:defRPr b="0" i="0" sz="700" u="none" cap="small" strike="noStrike">
                <a:solidFill>
                  <a:schemeClr val="lt1"/>
                </a:solidFill>
                <a:latin typeface="Century Gothic"/>
                <a:ea typeface="Century Gothic"/>
                <a:cs typeface="Century Gothic"/>
                <a:sym typeface="Century Gothic"/>
              </a:defRPr>
            </a:lvl8pPr>
            <a:lvl9pPr indent="-228600" lvl="8" marL="4114800" marR="0" rtl="0" algn="l">
              <a:spcBef>
                <a:spcPts val="500"/>
              </a:spcBef>
              <a:spcAft>
                <a:spcPts val="500"/>
              </a:spcAft>
              <a:buClr>
                <a:schemeClr val="accent1"/>
              </a:buClr>
              <a:buSzPts val="700"/>
              <a:buFont typeface="Arial"/>
              <a:buNone/>
              <a:defRPr b="0" i="0" sz="700" u="none" cap="small" strike="noStrike">
                <a:solidFill>
                  <a:schemeClr val="lt1"/>
                </a:solidFill>
                <a:latin typeface="Century Gothic"/>
                <a:ea typeface="Century Gothic"/>
                <a:cs typeface="Century Gothic"/>
                <a:sym typeface="Century Gothic"/>
              </a:defRPr>
            </a:lvl9pPr>
          </a:lstStyle>
          <a:p/>
        </p:txBody>
      </p:sp>
      <p:sp>
        <p:nvSpPr>
          <p:cNvPr id="391" name="Google Shape;391;p51"/>
          <p:cNvSpPr txBox="1"/>
          <p:nvPr>
            <p:ph idx="10" type="dt"/>
          </p:nvPr>
        </p:nvSpPr>
        <p:spPr>
          <a:xfrm>
            <a:off x="6628209" y="4412456"/>
            <a:ext cx="1200150"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1" i="0" sz="700">
                <a:solidFill>
                  <a:srgbClr val="BFBFB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392" name="Google Shape;392;p51"/>
          <p:cNvSpPr txBox="1"/>
          <p:nvPr>
            <p:ph idx="11" type="ftr"/>
          </p:nvPr>
        </p:nvSpPr>
        <p:spPr>
          <a:xfrm>
            <a:off x="856059" y="4412456"/>
            <a:ext cx="565785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1" i="0" sz="700">
                <a:solidFill>
                  <a:srgbClr val="BFBFB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393" name="Google Shape;393;p51"/>
          <p:cNvSpPr txBox="1"/>
          <p:nvPr>
            <p:ph idx="12" type="sldNum"/>
          </p:nvPr>
        </p:nvSpPr>
        <p:spPr>
          <a:xfrm>
            <a:off x="7885509" y="4412456"/>
            <a:ext cx="413375"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1" i="0" sz="700">
                <a:solidFill>
                  <a:srgbClr val="BFBFBF"/>
                </a:solidFill>
                <a:latin typeface="Century Gothic"/>
                <a:ea typeface="Century Gothic"/>
                <a:cs typeface="Century Gothic"/>
                <a:sym typeface="Century Gothic"/>
              </a:defRPr>
            </a:lvl1pPr>
            <a:lvl2pPr indent="0" lvl="1" marL="0" marR="0" rtl="0" algn="r">
              <a:spcBef>
                <a:spcPts val="0"/>
              </a:spcBef>
              <a:buNone/>
              <a:defRPr b="1" i="0" sz="700">
                <a:solidFill>
                  <a:srgbClr val="BFBFBF"/>
                </a:solidFill>
                <a:latin typeface="Century Gothic"/>
                <a:ea typeface="Century Gothic"/>
                <a:cs typeface="Century Gothic"/>
                <a:sym typeface="Century Gothic"/>
              </a:defRPr>
            </a:lvl2pPr>
            <a:lvl3pPr indent="0" lvl="2" marL="0" marR="0" rtl="0" algn="r">
              <a:spcBef>
                <a:spcPts val="0"/>
              </a:spcBef>
              <a:buNone/>
              <a:defRPr b="1" i="0" sz="700">
                <a:solidFill>
                  <a:srgbClr val="BFBFBF"/>
                </a:solidFill>
                <a:latin typeface="Century Gothic"/>
                <a:ea typeface="Century Gothic"/>
                <a:cs typeface="Century Gothic"/>
                <a:sym typeface="Century Gothic"/>
              </a:defRPr>
            </a:lvl3pPr>
            <a:lvl4pPr indent="0" lvl="3" marL="0" marR="0" rtl="0" algn="r">
              <a:spcBef>
                <a:spcPts val="0"/>
              </a:spcBef>
              <a:buNone/>
              <a:defRPr b="1" i="0" sz="700">
                <a:solidFill>
                  <a:srgbClr val="BFBFBF"/>
                </a:solidFill>
                <a:latin typeface="Century Gothic"/>
                <a:ea typeface="Century Gothic"/>
                <a:cs typeface="Century Gothic"/>
                <a:sym typeface="Century Gothic"/>
              </a:defRPr>
            </a:lvl4pPr>
            <a:lvl5pPr indent="0" lvl="4" marL="0" marR="0" rtl="0" algn="r">
              <a:spcBef>
                <a:spcPts val="0"/>
              </a:spcBef>
              <a:buNone/>
              <a:defRPr b="1" i="0" sz="700">
                <a:solidFill>
                  <a:srgbClr val="BFBFBF"/>
                </a:solidFill>
                <a:latin typeface="Century Gothic"/>
                <a:ea typeface="Century Gothic"/>
                <a:cs typeface="Century Gothic"/>
                <a:sym typeface="Century Gothic"/>
              </a:defRPr>
            </a:lvl5pPr>
            <a:lvl6pPr indent="0" lvl="5" marL="0" marR="0" rtl="0" algn="r">
              <a:spcBef>
                <a:spcPts val="0"/>
              </a:spcBef>
              <a:buNone/>
              <a:defRPr b="1" i="0" sz="700">
                <a:solidFill>
                  <a:srgbClr val="BFBFBF"/>
                </a:solidFill>
                <a:latin typeface="Century Gothic"/>
                <a:ea typeface="Century Gothic"/>
                <a:cs typeface="Century Gothic"/>
                <a:sym typeface="Century Gothic"/>
              </a:defRPr>
            </a:lvl6pPr>
            <a:lvl7pPr indent="0" lvl="6" marL="0" marR="0" rtl="0" algn="r">
              <a:spcBef>
                <a:spcPts val="0"/>
              </a:spcBef>
              <a:buNone/>
              <a:defRPr b="1" i="0" sz="700">
                <a:solidFill>
                  <a:srgbClr val="BFBFBF"/>
                </a:solidFill>
                <a:latin typeface="Century Gothic"/>
                <a:ea typeface="Century Gothic"/>
                <a:cs typeface="Century Gothic"/>
                <a:sym typeface="Century Gothic"/>
              </a:defRPr>
            </a:lvl7pPr>
            <a:lvl8pPr indent="0" lvl="7" marL="0" marR="0" rtl="0" algn="r">
              <a:spcBef>
                <a:spcPts val="0"/>
              </a:spcBef>
              <a:buNone/>
              <a:defRPr b="1" i="0" sz="700">
                <a:solidFill>
                  <a:srgbClr val="BFBFBF"/>
                </a:solidFill>
                <a:latin typeface="Century Gothic"/>
                <a:ea typeface="Century Gothic"/>
                <a:cs typeface="Century Gothic"/>
                <a:sym typeface="Century Gothic"/>
              </a:defRPr>
            </a:lvl8pPr>
            <a:lvl9pPr indent="0" lvl="8" marL="0" marR="0" rtl="0" algn="r">
              <a:spcBef>
                <a:spcPts val="0"/>
              </a:spcBef>
              <a:buNone/>
              <a:defRPr b="1" i="0" sz="700">
                <a:solidFill>
                  <a:srgbClr val="BFBFB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Рисунок і підпис" type="picTx">
  <p:cSld name="PICTURE_WITH_CAPTION_TEXT">
    <p:spTree>
      <p:nvGrpSpPr>
        <p:cNvPr id="394" name="Shape 394"/>
        <p:cNvGrpSpPr/>
        <p:nvPr/>
      </p:nvGrpSpPr>
      <p:grpSpPr>
        <a:xfrm>
          <a:off x="0" y="0"/>
          <a:ext cx="0" cy="0"/>
          <a:chOff x="0" y="0"/>
          <a:chExt cx="0" cy="0"/>
        </a:xfrm>
      </p:grpSpPr>
      <p:sp>
        <p:nvSpPr>
          <p:cNvPr id="395" name="Google Shape;395;p52"/>
          <p:cNvSpPr txBox="1"/>
          <p:nvPr>
            <p:ph type="title"/>
          </p:nvPr>
        </p:nvSpPr>
        <p:spPr>
          <a:xfrm>
            <a:off x="856058" y="1200150"/>
            <a:ext cx="4000501" cy="1028700"/>
          </a:xfrm>
          <a:prstGeom prst="rect">
            <a:avLst/>
          </a:prstGeom>
          <a:noFill/>
          <a:ln>
            <a:noFill/>
          </a:ln>
        </p:spPr>
        <p:txBody>
          <a:bodyPr anchorCtr="0" anchor="b" bIns="34275" lIns="68575" spcFirstLastPara="1" rIns="68575" wrap="square" tIns="34275">
            <a:noAutofit/>
          </a:bodyPr>
          <a:lstStyle>
            <a:lvl1pPr lvl="0" marR="0" rtl="0" algn="l">
              <a:spcBef>
                <a:spcPts val="0"/>
              </a:spcBef>
              <a:spcAft>
                <a:spcPts val="0"/>
              </a:spcAft>
              <a:buClr>
                <a:schemeClr val="accent1"/>
              </a:buClr>
              <a:buSzPts val="2100"/>
              <a:buFont typeface="Century Gothic"/>
              <a:buNone/>
              <a:defRPr b="0" i="0" sz="21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396" name="Google Shape;396;p52"/>
          <p:cNvSpPr/>
          <p:nvPr>
            <p:ph idx="2" type="pic"/>
          </p:nvPr>
        </p:nvSpPr>
        <p:spPr>
          <a:xfrm>
            <a:off x="5575300" y="-13716"/>
            <a:ext cx="2457449" cy="5177790"/>
          </a:xfrm>
          <a:prstGeom prst="rect">
            <a:avLst/>
          </a:prstGeom>
          <a:noFill/>
          <a:ln cap="flat" cmpd="sng" w="38100">
            <a:solidFill>
              <a:schemeClr val="dk2"/>
            </a:solidFill>
            <a:prstDash val="solid"/>
            <a:round/>
            <a:headEnd len="sm" w="sm" type="none"/>
            <a:tailEnd len="sm" w="sm" type="none"/>
          </a:ln>
        </p:spPr>
        <p:txBody>
          <a:bodyPr anchorCtr="0" anchor="t" bIns="34275" lIns="68575" spcFirstLastPara="1" rIns="68575" wrap="square" tIns="34275">
            <a:noAutofit/>
          </a:bodyPr>
          <a:lstStyle>
            <a:lvl1pPr lvl="0" marR="0" rtl="0" algn="ctr">
              <a:spcBef>
                <a:spcPts val="200"/>
              </a:spcBef>
              <a:spcAft>
                <a:spcPts val="0"/>
              </a:spcAft>
              <a:buClr>
                <a:schemeClr val="accent1"/>
              </a:buClr>
              <a:buSzPts val="1200"/>
              <a:buFont typeface="Arial"/>
              <a:buNone/>
              <a:defRPr b="0" i="0" sz="1200" u="none" cap="small" strike="noStrike">
                <a:solidFill>
                  <a:schemeClr val="lt1"/>
                </a:solidFill>
                <a:latin typeface="Century Gothic"/>
                <a:ea typeface="Century Gothic"/>
                <a:cs typeface="Century Gothic"/>
                <a:sym typeface="Century Gothic"/>
              </a:defRPr>
            </a:lvl1pPr>
            <a:lvl2pPr lvl="1" marR="0" rtl="0" algn="l">
              <a:spcBef>
                <a:spcPts val="500"/>
              </a:spcBef>
              <a:spcAft>
                <a:spcPts val="0"/>
              </a:spcAft>
              <a:buClr>
                <a:schemeClr val="accent1"/>
              </a:buClr>
              <a:buSzPts val="1200"/>
              <a:buFont typeface="Arial"/>
              <a:buNone/>
              <a:defRPr b="0" i="0" sz="1200" u="none" cap="small" strike="noStrike">
                <a:solidFill>
                  <a:schemeClr val="lt1"/>
                </a:solidFill>
                <a:latin typeface="Century Gothic"/>
                <a:ea typeface="Century Gothic"/>
                <a:cs typeface="Century Gothic"/>
                <a:sym typeface="Century Gothic"/>
              </a:defRPr>
            </a:lvl2pPr>
            <a:lvl3pPr lvl="2" marR="0" rtl="0" algn="l">
              <a:spcBef>
                <a:spcPts val="500"/>
              </a:spcBef>
              <a:spcAft>
                <a:spcPts val="0"/>
              </a:spcAft>
              <a:buClr>
                <a:schemeClr val="accent1"/>
              </a:buClr>
              <a:buSzPts val="1200"/>
              <a:buFont typeface="Arial"/>
              <a:buNone/>
              <a:defRPr b="0" i="0" sz="1200" u="none" cap="small" strike="noStrike">
                <a:solidFill>
                  <a:schemeClr val="lt1"/>
                </a:solidFill>
                <a:latin typeface="Century Gothic"/>
                <a:ea typeface="Century Gothic"/>
                <a:cs typeface="Century Gothic"/>
                <a:sym typeface="Century Gothic"/>
              </a:defRPr>
            </a:lvl3pPr>
            <a:lvl4pPr lvl="3" marR="0" rtl="0" algn="l">
              <a:spcBef>
                <a:spcPts val="500"/>
              </a:spcBef>
              <a:spcAft>
                <a:spcPts val="0"/>
              </a:spcAft>
              <a:buClr>
                <a:schemeClr val="accent1"/>
              </a:buClr>
              <a:buSzPts val="1200"/>
              <a:buFont typeface="Arial"/>
              <a:buNone/>
              <a:defRPr b="0" i="0" sz="1200" u="none" cap="small" strike="noStrike">
                <a:solidFill>
                  <a:schemeClr val="lt1"/>
                </a:solidFill>
                <a:latin typeface="Century Gothic"/>
                <a:ea typeface="Century Gothic"/>
                <a:cs typeface="Century Gothic"/>
                <a:sym typeface="Century Gothic"/>
              </a:defRPr>
            </a:lvl4pPr>
            <a:lvl5pPr lvl="4" marR="0" rtl="0" algn="l">
              <a:spcBef>
                <a:spcPts val="500"/>
              </a:spcBef>
              <a:spcAft>
                <a:spcPts val="0"/>
              </a:spcAft>
              <a:buClr>
                <a:schemeClr val="accent1"/>
              </a:buClr>
              <a:buSzPts val="1200"/>
              <a:buFont typeface="Arial"/>
              <a:buNone/>
              <a:defRPr b="0" i="0" sz="1200" u="none" cap="small" strike="noStrike">
                <a:solidFill>
                  <a:schemeClr val="lt1"/>
                </a:solidFill>
                <a:latin typeface="Century Gothic"/>
                <a:ea typeface="Century Gothic"/>
                <a:cs typeface="Century Gothic"/>
                <a:sym typeface="Century Gothic"/>
              </a:defRPr>
            </a:lvl5pPr>
            <a:lvl6pPr lvl="5" marR="0" rtl="0" algn="l">
              <a:spcBef>
                <a:spcPts val="500"/>
              </a:spcBef>
              <a:spcAft>
                <a:spcPts val="0"/>
              </a:spcAft>
              <a:buClr>
                <a:schemeClr val="accent1"/>
              </a:buClr>
              <a:buSzPts val="1200"/>
              <a:buFont typeface="Arial"/>
              <a:buNone/>
              <a:defRPr b="0" i="0" sz="1200" u="none" cap="small" strike="noStrike">
                <a:solidFill>
                  <a:schemeClr val="lt1"/>
                </a:solidFill>
                <a:latin typeface="Century Gothic"/>
                <a:ea typeface="Century Gothic"/>
                <a:cs typeface="Century Gothic"/>
                <a:sym typeface="Century Gothic"/>
              </a:defRPr>
            </a:lvl6pPr>
            <a:lvl7pPr lvl="6" marR="0" rtl="0" algn="l">
              <a:spcBef>
                <a:spcPts val="500"/>
              </a:spcBef>
              <a:spcAft>
                <a:spcPts val="0"/>
              </a:spcAft>
              <a:buClr>
                <a:schemeClr val="accent1"/>
              </a:buClr>
              <a:buSzPts val="1200"/>
              <a:buFont typeface="Arial"/>
              <a:buNone/>
              <a:defRPr b="0" i="0" sz="1200" u="none" cap="small" strike="noStrike">
                <a:solidFill>
                  <a:schemeClr val="lt1"/>
                </a:solidFill>
                <a:latin typeface="Century Gothic"/>
                <a:ea typeface="Century Gothic"/>
                <a:cs typeface="Century Gothic"/>
                <a:sym typeface="Century Gothic"/>
              </a:defRPr>
            </a:lvl7pPr>
            <a:lvl8pPr lvl="7" marR="0" rtl="0" algn="l">
              <a:spcBef>
                <a:spcPts val="500"/>
              </a:spcBef>
              <a:spcAft>
                <a:spcPts val="0"/>
              </a:spcAft>
              <a:buClr>
                <a:schemeClr val="accent1"/>
              </a:buClr>
              <a:buSzPts val="1200"/>
              <a:buFont typeface="Arial"/>
              <a:buNone/>
              <a:defRPr b="0" i="0" sz="1200" u="none" cap="small" strike="noStrike">
                <a:solidFill>
                  <a:schemeClr val="lt1"/>
                </a:solidFill>
                <a:latin typeface="Century Gothic"/>
                <a:ea typeface="Century Gothic"/>
                <a:cs typeface="Century Gothic"/>
                <a:sym typeface="Century Gothic"/>
              </a:defRPr>
            </a:lvl8pPr>
            <a:lvl9pPr lvl="8" marR="0" rtl="0" algn="l">
              <a:spcBef>
                <a:spcPts val="500"/>
              </a:spcBef>
              <a:spcAft>
                <a:spcPts val="500"/>
              </a:spcAft>
              <a:buClr>
                <a:schemeClr val="accent1"/>
              </a:buClr>
              <a:buSzPts val="1200"/>
              <a:buFont typeface="Arial"/>
              <a:buNone/>
              <a:defRPr b="0" i="0" sz="1200" u="none" cap="small" strike="noStrike">
                <a:solidFill>
                  <a:schemeClr val="lt1"/>
                </a:solidFill>
                <a:latin typeface="Century Gothic"/>
                <a:ea typeface="Century Gothic"/>
                <a:cs typeface="Century Gothic"/>
                <a:sym typeface="Century Gothic"/>
              </a:defRPr>
            </a:lvl9pPr>
          </a:lstStyle>
          <a:p/>
        </p:txBody>
      </p:sp>
      <p:sp>
        <p:nvSpPr>
          <p:cNvPr id="397" name="Google Shape;397;p52"/>
          <p:cNvSpPr txBox="1"/>
          <p:nvPr>
            <p:ph idx="1" type="body"/>
          </p:nvPr>
        </p:nvSpPr>
        <p:spPr>
          <a:xfrm>
            <a:off x="856058" y="2228850"/>
            <a:ext cx="4000501" cy="1371600"/>
          </a:xfrm>
          <a:prstGeom prst="rect">
            <a:avLst/>
          </a:prstGeom>
          <a:noFill/>
          <a:ln>
            <a:noFill/>
          </a:ln>
        </p:spPr>
        <p:txBody>
          <a:bodyPr anchorCtr="0" anchor="ctr" bIns="34275" lIns="68575" spcFirstLastPara="1" rIns="68575" wrap="square" tIns="34275">
            <a:noAutofit/>
          </a:bodyPr>
          <a:lstStyle>
            <a:lvl1pPr indent="-228600" lvl="0" marL="457200" marR="0" rtl="0" algn="l">
              <a:spcBef>
                <a:spcPts val="300"/>
              </a:spcBef>
              <a:spcAft>
                <a:spcPts val="0"/>
              </a:spcAft>
              <a:buClr>
                <a:schemeClr val="accent1"/>
              </a:buClr>
              <a:buSzPts val="1400"/>
              <a:buFont typeface="Arial"/>
              <a:buNone/>
              <a:defRPr b="0" i="0" sz="1400" u="none" cap="small" strike="noStrike">
                <a:solidFill>
                  <a:schemeClr val="lt1"/>
                </a:solidFill>
                <a:latin typeface="Century Gothic"/>
                <a:ea typeface="Century Gothic"/>
                <a:cs typeface="Century Gothic"/>
                <a:sym typeface="Century Gothic"/>
              </a:defRPr>
            </a:lvl1pPr>
            <a:lvl2pPr indent="-228600" lvl="1" marL="914400" marR="0" rtl="0" algn="l">
              <a:spcBef>
                <a:spcPts val="500"/>
              </a:spcBef>
              <a:spcAft>
                <a:spcPts val="0"/>
              </a:spcAft>
              <a:buClr>
                <a:schemeClr val="accent1"/>
              </a:buClr>
              <a:buSzPts val="900"/>
              <a:buFont typeface="Arial"/>
              <a:buNone/>
              <a:defRPr b="0" i="0" sz="900" u="none" cap="small" strike="noStrike">
                <a:solidFill>
                  <a:schemeClr val="lt1"/>
                </a:solidFill>
                <a:latin typeface="Century Gothic"/>
                <a:ea typeface="Century Gothic"/>
                <a:cs typeface="Century Gothic"/>
                <a:sym typeface="Century Gothic"/>
              </a:defRPr>
            </a:lvl2pPr>
            <a:lvl3pPr indent="-228600" lvl="2" marL="1371600" marR="0" rtl="0" algn="l">
              <a:spcBef>
                <a:spcPts val="500"/>
              </a:spcBef>
              <a:spcAft>
                <a:spcPts val="0"/>
              </a:spcAft>
              <a:buClr>
                <a:schemeClr val="accent1"/>
              </a:buClr>
              <a:buSzPts val="800"/>
              <a:buFont typeface="Arial"/>
              <a:buNone/>
              <a:defRPr b="0" i="0" sz="800" u="none" cap="small" strike="noStrike">
                <a:solidFill>
                  <a:schemeClr val="lt1"/>
                </a:solidFill>
                <a:latin typeface="Century Gothic"/>
                <a:ea typeface="Century Gothic"/>
                <a:cs typeface="Century Gothic"/>
                <a:sym typeface="Century Gothic"/>
              </a:defRPr>
            </a:lvl3pPr>
            <a:lvl4pPr indent="-228600" lvl="3" marL="1828800" marR="0" rtl="0" algn="l">
              <a:spcBef>
                <a:spcPts val="500"/>
              </a:spcBef>
              <a:spcAft>
                <a:spcPts val="0"/>
              </a:spcAft>
              <a:buClr>
                <a:schemeClr val="accent1"/>
              </a:buClr>
              <a:buSzPts val="700"/>
              <a:buFont typeface="Arial"/>
              <a:buNone/>
              <a:defRPr b="0" i="0" sz="700" u="none" cap="small" strike="noStrike">
                <a:solidFill>
                  <a:schemeClr val="lt1"/>
                </a:solidFill>
                <a:latin typeface="Century Gothic"/>
                <a:ea typeface="Century Gothic"/>
                <a:cs typeface="Century Gothic"/>
                <a:sym typeface="Century Gothic"/>
              </a:defRPr>
            </a:lvl4pPr>
            <a:lvl5pPr indent="-228600" lvl="4" marL="2286000" marR="0" rtl="0" algn="l">
              <a:spcBef>
                <a:spcPts val="500"/>
              </a:spcBef>
              <a:spcAft>
                <a:spcPts val="0"/>
              </a:spcAft>
              <a:buClr>
                <a:schemeClr val="accent1"/>
              </a:buClr>
              <a:buSzPts val="700"/>
              <a:buFont typeface="Arial"/>
              <a:buNone/>
              <a:defRPr b="0" i="0" sz="700" u="none" cap="small" strike="noStrike">
                <a:solidFill>
                  <a:schemeClr val="lt1"/>
                </a:solidFill>
                <a:latin typeface="Century Gothic"/>
                <a:ea typeface="Century Gothic"/>
                <a:cs typeface="Century Gothic"/>
                <a:sym typeface="Century Gothic"/>
              </a:defRPr>
            </a:lvl5pPr>
            <a:lvl6pPr indent="-228600" lvl="5" marL="2743200" marR="0" rtl="0" algn="l">
              <a:spcBef>
                <a:spcPts val="500"/>
              </a:spcBef>
              <a:spcAft>
                <a:spcPts val="0"/>
              </a:spcAft>
              <a:buClr>
                <a:schemeClr val="accent1"/>
              </a:buClr>
              <a:buSzPts val="700"/>
              <a:buFont typeface="Arial"/>
              <a:buNone/>
              <a:defRPr b="0" i="0" sz="700" u="none" cap="small" strike="noStrike">
                <a:solidFill>
                  <a:schemeClr val="lt1"/>
                </a:solidFill>
                <a:latin typeface="Century Gothic"/>
                <a:ea typeface="Century Gothic"/>
                <a:cs typeface="Century Gothic"/>
                <a:sym typeface="Century Gothic"/>
              </a:defRPr>
            </a:lvl6pPr>
            <a:lvl7pPr indent="-228600" lvl="6" marL="3200400" marR="0" rtl="0" algn="l">
              <a:spcBef>
                <a:spcPts val="500"/>
              </a:spcBef>
              <a:spcAft>
                <a:spcPts val="0"/>
              </a:spcAft>
              <a:buClr>
                <a:schemeClr val="accent1"/>
              </a:buClr>
              <a:buSzPts val="700"/>
              <a:buFont typeface="Arial"/>
              <a:buNone/>
              <a:defRPr b="0" i="0" sz="700" u="none" cap="small" strike="noStrike">
                <a:solidFill>
                  <a:schemeClr val="lt1"/>
                </a:solidFill>
                <a:latin typeface="Century Gothic"/>
                <a:ea typeface="Century Gothic"/>
                <a:cs typeface="Century Gothic"/>
                <a:sym typeface="Century Gothic"/>
              </a:defRPr>
            </a:lvl7pPr>
            <a:lvl8pPr indent="-228600" lvl="7" marL="3657600" marR="0" rtl="0" algn="l">
              <a:spcBef>
                <a:spcPts val="500"/>
              </a:spcBef>
              <a:spcAft>
                <a:spcPts val="0"/>
              </a:spcAft>
              <a:buClr>
                <a:schemeClr val="accent1"/>
              </a:buClr>
              <a:buSzPts val="700"/>
              <a:buFont typeface="Arial"/>
              <a:buNone/>
              <a:defRPr b="0" i="0" sz="700" u="none" cap="small" strike="noStrike">
                <a:solidFill>
                  <a:schemeClr val="lt1"/>
                </a:solidFill>
                <a:latin typeface="Century Gothic"/>
                <a:ea typeface="Century Gothic"/>
                <a:cs typeface="Century Gothic"/>
                <a:sym typeface="Century Gothic"/>
              </a:defRPr>
            </a:lvl8pPr>
            <a:lvl9pPr indent="-228600" lvl="8" marL="4114800" marR="0" rtl="0" algn="l">
              <a:spcBef>
                <a:spcPts val="500"/>
              </a:spcBef>
              <a:spcAft>
                <a:spcPts val="500"/>
              </a:spcAft>
              <a:buClr>
                <a:schemeClr val="accent1"/>
              </a:buClr>
              <a:buSzPts val="700"/>
              <a:buFont typeface="Arial"/>
              <a:buNone/>
              <a:defRPr b="0" i="0" sz="700" u="none" cap="small" strike="noStrike">
                <a:solidFill>
                  <a:schemeClr val="lt1"/>
                </a:solidFill>
                <a:latin typeface="Century Gothic"/>
                <a:ea typeface="Century Gothic"/>
                <a:cs typeface="Century Gothic"/>
                <a:sym typeface="Century Gothic"/>
              </a:defRPr>
            </a:lvl9pPr>
          </a:lstStyle>
          <a:p/>
        </p:txBody>
      </p:sp>
      <p:sp>
        <p:nvSpPr>
          <p:cNvPr id="398" name="Google Shape;398;p52"/>
          <p:cNvSpPr txBox="1"/>
          <p:nvPr>
            <p:ph idx="10" type="dt"/>
          </p:nvPr>
        </p:nvSpPr>
        <p:spPr>
          <a:xfrm>
            <a:off x="4799409" y="4412456"/>
            <a:ext cx="685800"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1" i="0" sz="700">
                <a:solidFill>
                  <a:srgbClr val="BFBFB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399" name="Google Shape;399;p52"/>
          <p:cNvSpPr txBox="1"/>
          <p:nvPr>
            <p:ph idx="11" type="ftr"/>
          </p:nvPr>
        </p:nvSpPr>
        <p:spPr>
          <a:xfrm>
            <a:off x="856059" y="4412456"/>
            <a:ext cx="382905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1" i="0" sz="700">
                <a:solidFill>
                  <a:srgbClr val="BFBFB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400" name="Google Shape;400;p52"/>
          <p:cNvSpPr txBox="1"/>
          <p:nvPr>
            <p:ph idx="12" type="sldNum"/>
          </p:nvPr>
        </p:nvSpPr>
        <p:spPr>
          <a:xfrm>
            <a:off x="8056959" y="4412456"/>
            <a:ext cx="241925"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1" i="0" sz="700">
                <a:solidFill>
                  <a:srgbClr val="BFBFBF"/>
                </a:solidFill>
                <a:latin typeface="Century Gothic"/>
                <a:ea typeface="Century Gothic"/>
                <a:cs typeface="Century Gothic"/>
                <a:sym typeface="Century Gothic"/>
              </a:defRPr>
            </a:lvl1pPr>
            <a:lvl2pPr indent="0" lvl="1" marL="0" marR="0" rtl="0" algn="r">
              <a:spcBef>
                <a:spcPts val="0"/>
              </a:spcBef>
              <a:buNone/>
              <a:defRPr b="1" i="0" sz="700">
                <a:solidFill>
                  <a:srgbClr val="BFBFBF"/>
                </a:solidFill>
                <a:latin typeface="Century Gothic"/>
                <a:ea typeface="Century Gothic"/>
                <a:cs typeface="Century Gothic"/>
                <a:sym typeface="Century Gothic"/>
              </a:defRPr>
            </a:lvl2pPr>
            <a:lvl3pPr indent="0" lvl="2" marL="0" marR="0" rtl="0" algn="r">
              <a:spcBef>
                <a:spcPts val="0"/>
              </a:spcBef>
              <a:buNone/>
              <a:defRPr b="1" i="0" sz="700">
                <a:solidFill>
                  <a:srgbClr val="BFBFBF"/>
                </a:solidFill>
                <a:latin typeface="Century Gothic"/>
                <a:ea typeface="Century Gothic"/>
                <a:cs typeface="Century Gothic"/>
                <a:sym typeface="Century Gothic"/>
              </a:defRPr>
            </a:lvl3pPr>
            <a:lvl4pPr indent="0" lvl="3" marL="0" marR="0" rtl="0" algn="r">
              <a:spcBef>
                <a:spcPts val="0"/>
              </a:spcBef>
              <a:buNone/>
              <a:defRPr b="1" i="0" sz="700">
                <a:solidFill>
                  <a:srgbClr val="BFBFBF"/>
                </a:solidFill>
                <a:latin typeface="Century Gothic"/>
                <a:ea typeface="Century Gothic"/>
                <a:cs typeface="Century Gothic"/>
                <a:sym typeface="Century Gothic"/>
              </a:defRPr>
            </a:lvl4pPr>
            <a:lvl5pPr indent="0" lvl="4" marL="0" marR="0" rtl="0" algn="r">
              <a:spcBef>
                <a:spcPts val="0"/>
              </a:spcBef>
              <a:buNone/>
              <a:defRPr b="1" i="0" sz="700">
                <a:solidFill>
                  <a:srgbClr val="BFBFBF"/>
                </a:solidFill>
                <a:latin typeface="Century Gothic"/>
                <a:ea typeface="Century Gothic"/>
                <a:cs typeface="Century Gothic"/>
                <a:sym typeface="Century Gothic"/>
              </a:defRPr>
            </a:lvl5pPr>
            <a:lvl6pPr indent="0" lvl="5" marL="0" marR="0" rtl="0" algn="r">
              <a:spcBef>
                <a:spcPts val="0"/>
              </a:spcBef>
              <a:buNone/>
              <a:defRPr b="1" i="0" sz="700">
                <a:solidFill>
                  <a:srgbClr val="BFBFBF"/>
                </a:solidFill>
                <a:latin typeface="Century Gothic"/>
                <a:ea typeface="Century Gothic"/>
                <a:cs typeface="Century Gothic"/>
                <a:sym typeface="Century Gothic"/>
              </a:defRPr>
            </a:lvl6pPr>
            <a:lvl7pPr indent="0" lvl="6" marL="0" marR="0" rtl="0" algn="r">
              <a:spcBef>
                <a:spcPts val="0"/>
              </a:spcBef>
              <a:buNone/>
              <a:defRPr b="1" i="0" sz="700">
                <a:solidFill>
                  <a:srgbClr val="BFBFBF"/>
                </a:solidFill>
                <a:latin typeface="Century Gothic"/>
                <a:ea typeface="Century Gothic"/>
                <a:cs typeface="Century Gothic"/>
                <a:sym typeface="Century Gothic"/>
              </a:defRPr>
            </a:lvl7pPr>
            <a:lvl8pPr indent="0" lvl="7" marL="0" marR="0" rtl="0" algn="r">
              <a:spcBef>
                <a:spcPts val="0"/>
              </a:spcBef>
              <a:buNone/>
              <a:defRPr b="1" i="0" sz="700">
                <a:solidFill>
                  <a:srgbClr val="BFBFBF"/>
                </a:solidFill>
                <a:latin typeface="Century Gothic"/>
                <a:ea typeface="Century Gothic"/>
                <a:cs typeface="Century Gothic"/>
                <a:sym typeface="Century Gothic"/>
              </a:defRPr>
            </a:lvl8pPr>
            <a:lvl9pPr indent="0" lvl="8" marL="0" marR="0" rtl="0" algn="r">
              <a:spcBef>
                <a:spcPts val="0"/>
              </a:spcBef>
              <a:buNone/>
              <a:defRPr b="1" i="0" sz="700">
                <a:solidFill>
                  <a:srgbClr val="BFBFB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анорамна фотографія з підписом">
  <p:cSld name="Панорамна фотографія з підписом">
    <p:spTree>
      <p:nvGrpSpPr>
        <p:cNvPr id="401" name="Shape 401"/>
        <p:cNvGrpSpPr/>
        <p:nvPr/>
      </p:nvGrpSpPr>
      <p:grpSpPr>
        <a:xfrm>
          <a:off x="0" y="0"/>
          <a:ext cx="0" cy="0"/>
          <a:chOff x="0" y="0"/>
          <a:chExt cx="0" cy="0"/>
        </a:xfrm>
      </p:grpSpPr>
      <p:sp>
        <p:nvSpPr>
          <p:cNvPr id="402" name="Google Shape;402;p53"/>
          <p:cNvSpPr txBox="1"/>
          <p:nvPr>
            <p:ph type="title"/>
          </p:nvPr>
        </p:nvSpPr>
        <p:spPr>
          <a:xfrm>
            <a:off x="856060" y="3549649"/>
            <a:ext cx="7429500" cy="425053"/>
          </a:xfrm>
          <a:prstGeom prst="rect">
            <a:avLst/>
          </a:prstGeom>
          <a:noFill/>
          <a:ln>
            <a:noFill/>
          </a:ln>
        </p:spPr>
        <p:txBody>
          <a:bodyPr anchorCtr="0" anchor="b" bIns="34275" lIns="68575" spcFirstLastPara="1" rIns="68575" wrap="square" tIns="34275">
            <a:noAutofit/>
          </a:bodyPr>
          <a:lstStyle>
            <a:lvl1pPr lvl="0" marR="0" rtl="0" algn="l">
              <a:spcBef>
                <a:spcPts val="0"/>
              </a:spcBef>
              <a:spcAft>
                <a:spcPts val="0"/>
              </a:spcAft>
              <a:buClr>
                <a:schemeClr val="accent1"/>
              </a:buClr>
              <a:buSzPts val="1800"/>
              <a:buFont typeface="Century Gothic"/>
              <a:buNone/>
              <a:defRPr b="0" i="0" sz="18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403" name="Google Shape;403;p53"/>
          <p:cNvSpPr/>
          <p:nvPr>
            <p:ph idx="2" type="pic"/>
          </p:nvPr>
        </p:nvSpPr>
        <p:spPr>
          <a:xfrm>
            <a:off x="1484709" y="699084"/>
            <a:ext cx="6169458" cy="2373732"/>
          </a:xfrm>
          <a:prstGeom prst="roundRect">
            <a:avLst>
              <a:gd fmla="val 4380" name="adj"/>
            </a:avLst>
          </a:prstGeom>
          <a:noFill/>
          <a:ln cap="flat" cmpd="sng" w="38100">
            <a:solidFill>
              <a:schemeClr val="dk2"/>
            </a:solidFill>
            <a:prstDash val="solid"/>
            <a:round/>
            <a:headEnd len="sm" w="sm" type="none"/>
            <a:tailEnd len="sm" w="sm" type="none"/>
          </a:ln>
        </p:spPr>
        <p:txBody>
          <a:bodyPr anchorCtr="0" anchor="t" bIns="34275" lIns="68575" spcFirstLastPara="1" rIns="68575" wrap="square" tIns="34275">
            <a:noAutofit/>
          </a:bodyPr>
          <a:lstStyle>
            <a:lvl1pPr lvl="0" marR="0" rtl="0" algn="ctr">
              <a:spcBef>
                <a:spcPts val="200"/>
              </a:spcBef>
              <a:spcAft>
                <a:spcPts val="0"/>
              </a:spcAft>
              <a:buClr>
                <a:schemeClr val="accent1"/>
              </a:buClr>
              <a:buSzPts val="1200"/>
              <a:buFont typeface="Arial"/>
              <a:buNone/>
              <a:defRPr b="0" i="0" sz="1200" u="none" cap="small" strike="noStrike">
                <a:solidFill>
                  <a:schemeClr val="lt1"/>
                </a:solidFill>
                <a:latin typeface="Century Gothic"/>
                <a:ea typeface="Century Gothic"/>
                <a:cs typeface="Century Gothic"/>
                <a:sym typeface="Century Gothic"/>
              </a:defRPr>
            </a:lvl1pPr>
            <a:lvl2pPr lvl="1" marR="0" rtl="0" algn="l">
              <a:spcBef>
                <a:spcPts val="500"/>
              </a:spcBef>
              <a:spcAft>
                <a:spcPts val="0"/>
              </a:spcAft>
              <a:buClr>
                <a:schemeClr val="accent1"/>
              </a:buClr>
              <a:buSzPts val="1200"/>
              <a:buFont typeface="Arial"/>
              <a:buNone/>
              <a:defRPr b="0" i="0" sz="1200" u="none" cap="small" strike="noStrike">
                <a:solidFill>
                  <a:schemeClr val="lt1"/>
                </a:solidFill>
                <a:latin typeface="Century Gothic"/>
                <a:ea typeface="Century Gothic"/>
                <a:cs typeface="Century Gothic"/>
                <a:sym typeface="Century Gothic"/>
              </a:defRPr>
            </a:lvl2pPr>
            <a:lvl3pPr lvl="2" marR="0" rtl="0" algn="l">
              <a:spcBef>
                <a:spcPts val="500"/>
              </a:spcBef>
              <a:spcAft>
                <a:spcPts val="0"/>
              </a:spcAft>
              <a:buClr>
                <a:schemeClr val="accent1"/>
              </a:buClr>
              <a:buSzPts val="1200"/>
              <a:buFont typeface="Arial"/>
              <a:buNone/>
              <a:defRPr b="0" i="0" sz="1200" u="none" cap="small" strike="noStrike">
                <a:solidFill>
                  <a:schemeClr val="lt1"/>
                </a:solidFill>
                <a:latin typeface="Century Gothic"/>
                <a:ea typeface="Century Gothic"/>
                <a:cs typeface="Century Gothic"/>
                <a:sym typeface="Century Gothic"/>
              </a:defRPr>
            </a:lvl3pPr>
            <a:lvl4pPr lvl="3" marR="0" rtl="0" algn="l">
              <a:spcBef>
                <a:spcPts val="500"/>
              </a:spcBef>
              <a:spcAft>
                <a:spcPts val="0"/>
              </a:spcAft>
              <a:buClr>
                <a:schemeClr val="accent1"/>
              </a:buClr>
              <a:buSzPts val="1200"/>
              <a:buFont typeface="Arial"/>
              <a:buNone/>
              <a:defRPr b="0" i="0" sz="1200" u="none" cap="small" strike="noStrike">
                <a:solidFill>
                  <a:schemeClr val="lt1"/>
                </a:solidFill>
                <a:latin typeface="Century Gothic"/>
                <a:ea typeface="Century Gothic"/>
                <a:cs typeface="Century Gothic"/>
                <a:sym typeface="Century Gothic"/>
              </a:defRPr>
            </a:lvl4pPr>
            <a:lvl5pPr lvl="4" marR="0" rtl="0" algn="l">
              <a:spcBef>
                <a:spcPts val="500"/>
              </a:spcBef>
              <a:spcAft>
                <a:spcPts val="0"/>
              </a:spcAft>
              <a:buClr>
                <a:schemeClr val="accent1"/>
              </a:buClr>
              <a:buSzPts val="1200"/>
              <a:buFont typeface="Arial"/>
              <a:buNone/>
              <a:defRPr b="0" i="0" sz="1200" u="none" cap="small" strike="noStrike">
                <a:solidFill>
                  <a:schemeClr val="lt1"/>
                </a:solidFill>
                <a:latin typeface="Century Gothic"/>
                <a:ea typeface="Century Gothic"/>
                <a:cs typeface="Century Gothic"/>
                <a:sym typeface="Century Gothic"/>
              </a:defRPr>
            </a:lvl5pPr>
            <a:lvl6pPr lvl="5" marR="0" rtl="0" algn="l">
              <a:spcBef>
                <a:spcPts val="500"/>
              </a:spcBef>
              <a:spcAft>
                <a:spcPts val="0"/>
              </a:spcAft>
              <a:buClr>
                <a:schemeClr val="accent1"/>
              </a:buClr>
              <a:buSzPts val="1200"/>
              <a:buFont typeface="Arial"/>
              <a:buNone/>
              <a:defRPr b="0" i="0" sz="1200" u="none" cap="small" strike="noStrike">
                <a:solidFill>
                  <a:schemeClr val="lt1"/>
                </a:solidFill>
                <a:latin typeface="Century Gothic"/>
                <a:ea typeface="Century Gothic"/>
                <a:cs typeface="Century Gothic"/>
                <a:sym typeface="Century Gothic"/>
              </a:defRPr>
            </a:lvl6pPr>
            <a:lvl7pPr lvl="6" marR="0" rtl="0" algn="l">
              <a:spcBef>
                <a:spcPts val="500"/>
              </a:spcBef>
              <a:spcAft>
                <a:spcPts val="0"/>
              </a:spcAft>
              <a:buClr>
                <a:schemeClr val="accent1"/>
              </a:buClr>
              <a:buSzPts val="1200"/>
              <a:buFont typeface="Arial"/>
              <a:buNone/>
              <a:defRPr b="0" i="0" sz="1200" u="none" cap="small" strike="noStrike">
                <a:solidFill>
                  <a:schemeClr val="lt1"/>
                </a:solidFill>
                <a:latin typeface="Century Gothic"/>
                <a:ea typeface="Century Gothic"/>
                <a:cs typeface="Century Gothic"/>
                <a:sym typeface="Century Gothic"/>
              </a:defRPr>
            </a:lvl7pPr>
            <a:lvl8pPr lvl="7" marR="0" rtl="0" algn="l">
              <a:spcBef>
                <a:spcPts val="500"/>
              </a:spcBef>
              <a:spcAft>
                <a:spcPts val="0"/>
              </a:spcAft>
              <a:buClr>
                <a:schemeClr val="accent1"/>
              </a:buClr>
              <a:buSzPts val="1200"/>
              <a:buFont typeface="Arial"/>
              <a:buNone/>
              <a:defRPr b="0" i="0" sz="1200" u="none" cap="small" strike="noStrike">
                <a:solidFill>
                  <a:schemeClr val="lt1"/>
                </a:solidFill>
                <a:latin typeface="Century Gothic"/>
                <a:ea typeface="Century Gothic"/>
                <a:cs typeface="Century Gothic"/>
                <a:sym typeface="Century Gothic"/>
              </a:defRPr>
            </a:lvl8pPr>
            <a:lvl9pPr lvl="8" marR="0" rtl="0" algn="l">
              <a:spcBef>
                <a:spcPts val="500"/>
              </a:spcBef>
              <a:spcAft>
                <a:spcPts val="500"/>
              </a:spcAft>
              <a:buClr>
                <a:schemeClr val="accent1"/>
              </a:buClr>
              <a:buSzPts val="1200"/>
              <a:buFont typeface="Arial"/>
              <a:buNone/>
              <a:defRPr b="0" i="0" sz="1200" u="none" cap="small" strike="noStrike">
                <a:solidFill>
                  <a:schemeClr val="lt1"/>
                </a:solidFill>
                <a:latin typeface="Century Gothic"/>
                <a:ea typeface="Century Gothic"/>
                <a:cs typeface="Century Gothic"/>
                <a:sym typeface="Century Gothic"/>
              </a:defRPr>
            </a:lvl9pPr>
          </a:lstStyle>
          <a:p/>
        </p:txBody>
      </p:sp>
      <p:sp>
        <p:nvSpPr>
          <p:cNvPr id="404" name="Google Shape;404;p53"/>
          <p:cNvSpPr txBox="1"/>
          <p:nvPr>
            <p:ph idx="1" type="body"/>
          </p:nvPr>
        </p:nvSpPr>
        <p:spPr>
          <a:xfrm>
            <a:off x="856060" y="3974702"/>
            <a:ext cx="7429500" cy="370284"/>
          </a:xfrm>
          <a:prstGeom prst="rect">
            <a:avLst/>
          </a:prstGeom>
          <a:noFill/>
          <a:ln>
            <a:noFill/>
          </a:ln>
        </p:spPr>
        <p:txBody>
          <a:bodyPr anchorCtr="0" anchor="ctr" bIns="34275" lIns="68575" spcFirstLastPara="1" rIns="68575" wrap="square" tIns="34275">
            <a:noAutofit/>
          </a:bodyPr>
          <a:lstStyle>
            <a:lvl1pPr indent="-228600" lvl="0" marL="457200" marR="0" rtl="0" algn="l">
              <a:spcBef>
                <a:spcPts val="200"/>
              </a:spcBef>
              <a:spcAft>
                <a:spcPts val="0"/>
              </a:spcAft>
              <a:buClr>
                <a:schemeClr val="accent1"/>
              </a:buClr>
              <a:buSzPts val="1100"/>
              <a:buFont typeface="Arial"/>
              <a:buNone/>
              <a:defRPr b="0" i="0" sz="1100" u="none" cap="small" strike="noStrike">
                <a:solidFill>
                  <a:schemeClr val="lt1"/>
                </a:solidFill>
                <a:latin typeface="Century Gothic"/>
                <a:ea typeface="Century Gothic"/>
                <a:cs typeface="Century Gothic"/>
                <a:sym typeface="Century Gothic"/>
              </a:defRPr>
            </a:lvl1pPr>
            <a:lvl2pPr indent="-228600" lvl="1" marL="914400" marR="0" rtl="0" algn="l">
              <a:spcBef>
                <a:spcPts val="500"/>
              </a:spcBef>
              <a:spcAft>
                <a:spcPts val="0"/>
              </a:spcAft>
              <a:buClr>
                <a:schemeClr val="accent1"/>
              </a:buClr>
              <a:buSzPts val="900"/>
              <a:buFont typeface="Arial"/>
              <a:buNone/>
              <a:defRPr b="0" i="0" sz="900" u="none" cap="small" strike="noStrike">
                <a:solidFill>
                  <a:schemeClr val="lt1"/>
                </a:solidFill>
                <a:latin typeface="Century Gothic"/>
                <a:ea typeface="Century Gothic"/>
                <a:cs typeface="Century Gothic"/>
                <a:sym typeface="Century Gothic"/>
              </a:defRPr>
            </a:lvl2pPr>
            <a:lvl3pPr indent="-228600" lvl="2" marL="1371600" marR="0" rtl="0" algn="l">
              <a:spcBef>
                <a:spcPts val="500"/>
              </a:spcBef>
              <a:spcAft>
                <a:spcPts val="0"/>
              </a:spcAft>
              <a:buClr>
                <a:schemeClr val="accent1"/>
              </a:buClr>
              <a:buSzPts val="800"/>
              <a:buFont typeface="Arial"/>
              <a:buNone/>
              <a:defRPr b="0" i="0" sz="800" u="none" cap="small" strike="noStrike">
                <a:solidFill>
                  <a:schemeClr val="lt1"/>
                </a:solidFill>
                <a:latin typeface="Century Gothic"/>
                <a:ea typeface="Century Gothic"/>
                <a:cs typeface="Century Gothic"/>
                <a:sym typeface="Century Gothic"/>
              </a:defRPr>
            </a:lvl3pPr>
            <a:lvl4pPr indent="-228600" lvl="3" marL="1828800" marR="0" rtl="0" algn="l">
              <a:spcBef>
                <a:spcPts val="500"/>
              </a:spcBef>
              <a:spcAft>
                <a:spcPts val="0"/>
              </a:spcAft>
              <a:buClr>
                <a:schemeClr val="accent1"/>
              </a:buClr>
              <a:buSzPts val="700"/>
              <a:buFont typeface="Arial"/>
              <a:buNone/>
              <a:defRPr b="0" i="0" sz="700" u="none" cap="small" strike="noStrike">
                <a:solidFill>
                  <a:schemeClr val="lt1"/>
                </a:solidFill>
                <a:latin typeface="Century Gothic"/>
                <a:ea typeface="Century Gothic"/>
                <a:cs typeface="Century Gothic"/>
                <a:sym typeface="Century Gothic"/>
              </a:defRPr>
            </a:lvl4pPr>
            <a:lvl5pPr indent="-228600" lvl="4" marL="2286000" marR="0" rtl="0" algn="l">
              <a:spcBef>
                <a:spcPts val="500"/>
              </a:spcBef>
              <a:spcAft>
                <a:spcPts val="0"/>
              </a:spcAft>
              <a:buClr>
                <a:schemeClr val="accent1"/>
              </a:buClr>
              <a:buSzPts val="700"/>
              <a:buFont typeface="Arial"/>
              <a:buNone/>
              <a:defRPr b="0" i="0" sz="700" u="none" cap="small" strike="noStrike">
                <a:solidFill>
                  <a:schemeClr val="lt1"/>
                </a:solidFill>
                <a:latin typeface="Century Gothic"/>
                <a:ea typeface="Century Gothic"/>
                <a:cs typeface="Century Gothic"/>
                <a:sym typeface="Century Gothic"/>
              </a:defRPr>
            </a:lvl5pPr>
            <a:lvl6pPr indent="-228600" lvl="5" marL="2743200" marR="0" rtl="0" algn="l">
              <a:spcBef>
                <a:spcPts val="500"/>
              </a:spcBef>
              <a:spcAft>
                <a:spcPts val="0"/>
              </a:spcAft>
              <a:buClr>
                <a:schemeClr val="accent1"/>
              </a:buClr>
              <a:buSzPts val="700"/>
              <a:buFont typeface="Arial"/>
              <a:buNone/>
              <a:defRPr b="0" i="0" sz="700" u="none" cap="small" strike="noStrike">
                <a:solidFill>
                  <a:schemeClr val="lt1"/>
                </a:solidFill>
                <a:latin typeface="Century Gothic"/>
                <a:ea typeface="Century Gothic"/>
                <a:cs typeface="Century Gothic"/>
                <a:sym typeface="Century Gothic"/>
              </a:defRPr>
            </a:lvl6pPr>
            <a:lvl7pPr indent="-228600" lvl="6" marL="3200400" marR="0" rtl="0" algn="l">
              <a:spcBef>
                <a:spcPts val="500"/>
              </a:spcBef>
              <a:spcAft>
                <a:spcPts val="0"/>
              </a:spcAft>
              <a:buClr>
                <a:schemeClr val="accent1"/>
              </a:buClr>
              <a:buSzPts val="700"/>
              <a:buFont typeface="Arial"/>
              <a:buNone/>
              <a:defRPr b="0" i="0" sz="700" u="none" cap="small" strike="noStrike">
                <a:solidFill>
                  <a:schemeClr val="lt1"/>
                </a:solidFill>
                <a:latin typeface="Century Gothic"/>
                <a:ea typeface="Century Gothic"/>
                <a:cs typeface="Century Gothic"/>
                <a:sym typeface="Century Gothic"/>
              </a:defRPr>
            </a:lvl7pPr>
            <a:lvl8pPr indent="-228600" lvl="7" marL="3657600" marR="0" rtl="0" algn="l">
              <a:spcBef>
                <a:spcPts val="500"/>
              </a:spcBef>
              <a:spcAft>
                <a:spcPts val="0"/>
              </a:spcAft>
              <a:buClr>
                <a:schemeClr val="accent1"/>
              </a:buClr>
              <a:buSzPts val="700"/>
              <a:buFont typeface="Arial"/>
              <a:buNone/>
              <a:defRPr b="0" i="0" sz="700" u="none" cap="small" strike="noStrike">
                <a:solidFill>
                  <a:schemeClr val="lt1"/>
                </a:solidFill>
                <a:latin typeface="Century Gothic"/>
                <a:ea typeface="Century Gothic"/>
                <a:cs typeface="Century Gothic"/>
                <a:sym typeface="Century Gothic"/>
              </a:defRPr>
            </a:lvl8pPr>
            <a:lvl9pPr indent="-228600" lvl="8" marL="4114800" marR="0" rtl="0" algn="l">
              <a:spcBef>
                <a:spcPts val="500"/>
              </a:spcBef>
              <a:spcAft>
                <a:spcPts val="500"/>
              </a:spcAft>
              <a:buClr>
                <a:schemeClr val="accent1"/>
              </a:buClr>
              <a:buSzPts val="700"/>
              <a:buFont typeface="Arial"/>
              <a:buNone/>
              <a:defRPr b="0" i="0" sz="700" u="none" cap="small" strike="noStrike">
                <a:solidFill>
                  <a:schemeClr val="lt1"/>
                </a:solidFill>
                <a:latin typeface="Century Gothic"/>
                <a:ea typeface="Century Gothic"/>
                <a:cs typeface="Century Gothic"/>
                <a:sym typeface="Century Gothic"/>
              </a:defRPr>
            </a:lvl9pPr>
          </a:lstStyle>
          <a:p/>
        </p:txBody>
      </p:sp>
      <p:sp>
        <p:nvSpPr>
          <p:cNvPr id="405" name="Google Shape;405;p53"/>
          <p:cNvSpPr txBox="1"/>
          <p:nvPr>
            <p:ph idx="10" type="dt"/>
          </p:nvPr>
        </p:nvSpPr>
        <p:spPr>
          <a:xfrm>
            <a:off x="6628209" y="4412456"/>
            <a:ext cx="1200150"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1" i="0" sz="700">
                <a:solidFill>
                  <a:srgbClr val="BFBFB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406" name="Google Shape;406;p53"/>
          <p:cNvSpPr txBox="1"/>
          <p:nvPr>
            <p:ph idx="11" type="ftr"/>
          </p:nvPr>
        </p:nvSpPr>
        <p:spPr>
          <a:xfrm>
            <a:off x="856059" y="4412456"/>
            <a:ext cx="565785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1" i="0" sz="700">
                <a:solidFill>
                  <a:srgbClr val="BFBFB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407" name="Google Shape;407;p53"/>
          <p:cNvSpPr txBox="1"/>
          <p:nvPr>
            <p:ph idx="12" type="sldNum"/>
          </p:nvPr>
        </p:nvSpPr>
        <p:spPr>
          <a:xfrm>
            <a:off x="7885509" y="4412456"/>
            <a:ext cx="413375"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1" i="0" sz="700">
                <a:solidFill>
                  <a:srgbClr val="BFBFBF"/>
                </a:solidFill>
                <a:latin typeface="Century Gothic"/>
                <a:ea typeface="Century Gothic"/>
                <a:cs typeface="Century Gothic"/>
                <a:sym typeface="Century Gothic"/>
              </a:defRPr>
            </a:lvl1pPr>
            <a:lvl2pPr indent="0" lvl="1" marL="0" marR="0" rtl="0" algn="r">
              <a:spcBef>
                <a:spcPts val="0"/>
              </a:spcBef>
              <a:buNone/>
              <a:defRPr b="1" i="0" sz="700">
                <a:solidFill>
                  <a:srgbClr val="BFBFBF"/>
                </a:solidFill>
                <a:latin typeface="Century Gothic"/>
                <a:ea typeface="Century Gothic"/>
                <a:cs typeface="Century Gothic"/>
                <a:sym typeface="Century Gothic"/>
              </a:defRPr>
            </a:lvl2pPr>
            <a:lvl3pPr indent="0" lvl="2" marL="0" marR="0" rtl="0" algn="r">
              <a:spcBef>
                <a:spcPts val="0"/>
              </a:spcBef>
              <a:buNone/>
              <a:defRPr b="1" i="0" sz="700">
                <a:solidFill>
                  <a:srgbClr val="BFBFBF"/>
                </a:solidFill>
                <a:latin typeface="Century Gothic"/>
                <a:ea typeface="Century Gothic"/>
                <a:cs typeface="Century Gothic"/>
                <a:sym typeface="Century Gothic"/>
              </a:defRPr>
            </a:lvl3pPr>
            <a:lvl4pPr indent="0" lvl="3" marL="0" marR="0" rtl="0" algn="r">
              <a:spcBef>
                <a:spcPts val="0"/>
              </a:spcBef>
              <a:buNone/>
              <a:defRPr b="1" i="0" sz="700">
                <a:solidFill>
                  <a:srgbClr val="BFBFBF"/>
                </a:solidFill>
                <a:latin typeface="Century Gothic"/>
                <a:ea typeface="Century Gothic"/>
                <a:cs typeface="Century Gothic"/>
                <a:sym typeface="Century Gothic"/>
              </a:defRPr>
            </a:lvl4pPr>
            <a:lvl5pPr indent="0" lvl="4" marL="0" marR="0" rtl="0" algn="r">
              <a:spcBef>
                <a:spcPts val="0"/>
              </a:spcBef>
              <a:buNone/>
              <a:defRPr b="1" i="0" sz="700">
                <a:solidFill>
                  <a:srgbClr val="BFBFBF"/>
                </a:solidFill>
                <a:latin typeface="Century Gothic"/>
                <a:ea typeface="Century Gothic"/>
                <a:cs typeface="Century Gothic"/>
                <a:sym typeface="Century Gothic"/>
              </a:defRPr>
            </a:lvl5pPr>
            <a:lvl6pPr indent="0" lvl="5" marL="0" marR="0" rtl="0" algn="r">
              <a:spcBef>
                <a:spcPts val="0"/>
              </a:spcBef>
              <a:buNone/>
              <a:defRPr b="1" i="0" sz="700">
                <a:solidFill>
                  <a:srgbClr val="BFBFBF"/>
                </a:solidFill>
                <a:latin typeface="Century Gothic"/>
                <a:ea typeface="Century Gothic"/>
                <a:cs typeface="Century Gothic"/>
                <a:sym typeface="Century Gothic"/>
              </a:defRPr>
            </a:lvl6pPr>
            <a:lvl7pPr indent="0" lvl="6" marL="0" marR="0" rtl="0" algn="r">
              <a:spcBef>
                <a:spcPts val="0"/>
              </a:spcBef>
              <a:buNone/>
              <a:defRPr b="1" i="0" sz="700">
                <a:solidFill>
                  <a:srgbClr val="BFBFBF"/>
                </a:solidFill>
                <a:latin typeface="Century Gothic"/>
                <a:ea typeface="Century Gothic"/>
                <a:cs typeface="Century Gothic"/>
                <a:sym typeface="Century Gothic"/>
              </a:defRPr>
            </a:lvl7pPr>
            <a:lvl8pPr indent="0" lvl="7" marL="0" marR="0" rtl="0" algn="r">
              <a:spcBef>
                <a:spcPts val="0"/>
              </a:spcBef>
              <a:buNone/>
              <a:defRPr b="1" i="0" sz="700">
                <a:solidFill>
                  <a:srgbClr val="BFBFBF"/>
                </a:solidFill>
                <a:latin typeface="Century Gothic"/>
                <a:ea typeface="Century Gothic"/>
                <a:cs typeface="Century Gothic"/>
                <a:sym typeface="Century Gothic"/>
              </a:defRPr>
            </a:lvl8pPr>
            <a:lvl9pPr indent="0" lvl="8" marL="0" marR="0" rtl="0" algn="r">
              <a:spcBef>
                <a:spcPts val="0"/>
              </a:spcBef>
              <a:buNone/>
              <a:defRPr b="1" i="0" sz="700">
                <a:solidFill>
                  <a:srgbClr val="BFBFB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 та підпис">
  <p:cSld name="Назва та підпис">
    <p:spTree>
      <p:nvGrpSpPr>
        <p:cNvPr id="408" name="Shape 408"/>
        <p:cNvGrpSpPr/>
        <p:nvPr/>
      </p:nvGrpSpPr>
      <p:grpSpPr>
        <a:xfrm>
          <a:off x="0" y="0"/>
          <a:ext cx="0" cy="0"/>
          <a:chOff x="0" y="0"/>
          <a:chExt cx="0" cy="0"/>
        </a:xfrm>
      </p:grpSpPr>
      <p:sp>
        <p:nvSpPr>
          <p:cNvPr id="409" name="Google Shape;409;p54"/>
          <p:cNvSpPr txBox="1"/>
          <p:nvPr>
            <p:ph type="title"/>
          </p:nvPr>
        </p:nvSpPr>
        <p:spPr>
          <a:xfrm>
            <a:off x="856059" y="457201"/>
            <a:ext cx="7429499" cy="2343149"/>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Clr>
                <a:schemeClr val="accent1"/>
              </a:buClr>
              <a:buSzPts val="2400"/>
              <a:buFont typeface="Century Gothic"/>
              <a:buNone/>
              <a:defRPr b="0" i="0" sz="24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410" name="Google Shape;410;p54"/>
          <p:cNvSpPr txBox="1"/>
          <p:nvPr>
            <p:ph idx="1" type="body"/>
          </p:nvPr>
        </p:nvSpPr>
        <p:spPr>
          <a:xfrm>
            <a:off x="856058" y="3257550"/>
            <a:ext cx="7429500" cy="1085850"/>
          </a:xfrm>
          <a:prstGeom prst="rect">
            <a:avLst/>
          </a:prstGeom>
          <a:noFill/>
          <a:ln>
            <a:noFill/>
          </a:ln>
        </p:spPr>
        <p:txBody>
          <a:bodyPr anchorCtr="0" anchor="ctr" bIns="34275" lIns="68575" spcFirstLastPara="1" rIns="68575" wrap="square" tIns="34275">
            <a:noAutofit/>
          </a:bodyPr>
          <a:lstStyle>
            <a:lvl1pPr indent="-228600" lvl="0" marL="457200" marR="0" rtl="0" algn="l">
              <a:spcBef>
                <a:spcPts val="300"/>
              </a:spcBef>
              <a:spcAft>
                <a:spcPts val="0"/>
              </a:spcAft>
              <a:buClr>
                <a:schemeClr val="accent1"/>
              </a:buClr>
              <a:buSzPts val="1500"/>
              <a:buFont typeface="Arial"/>
              <a:buNone/>
              <a:defRPr b="0" i="0" sz="1500" u="none" cap="small" strike="noStrike">
                <a:solidFill>
                  <a:schemeClr val="lt1"/>
                </a:solidFill>
                <a:latin typeface="Century Gothic"/>
                <a:ea typeface="Century Gothic"/>
                <a:cs typeface="Century Gothic"/>
                <a:sym typeface="Century Gothic"/>
              </a:defRPr>
            </a:lvl1pPr>
            <a:lvl2pPr indent="-228600" lvl="1" marL="914400" marR="0" rtl="0" algn="l">
              <a:spcBef>
                <a:spcPts val="500"/>
              </a:spcBef>
              <a:spcAft>
                <a:spcPts val="0"/>
              </a:spcAft>
              <a:buClr>
                <a:schemeClr val="accent1"/>
              </a:buClr>
              <a:buSzPts val="1400"/>
              <a:buFont typeface="Arial"/>
              <a:buNone/>
              <a:defRPr b="0" i="0" sz="1400" u="none" cap="small" strike="noStrike">
                <a:solidFill>
                  <a:schemeClr val="lt1"/>
                </a:solidFill>
                <a:latin typeface="Century Gothic"/>
                <a:ea typeface="Century Gothic"/>
                <a:cs typeface="Century Gothic"/>
                <a:sym typeface="Century Gothic"/>
              </a:defRPr>
            </a:lvl2pPr>
            <a:lvl3pPr indent="-228600" lvl="2" marL="1371600" marR="0" rtl="0" algn="l">
              <a:spcBef>
                <a:spcPts val="500"/>
              </a:spcBef>
              <a:spcAft>
                <a:spcPts val="0"/>
              </a:spcAft>
              <a:buClr>
                <a:schemeClr val="accent1"/>
              </a:buClr>
              <a:buSzPts val="1200"/>
              <a:buFont typeface="Arial"/>
              <a:buNone/>
              <a:defRPr b="0" i="0" sz="1200" u="none" cap="small" strike="noStrike">
                <a:solidFill>
                  <a:schemeClr val="lt1"/>
                </a:solidFill>
                <a:latin typeface="Century Gothic"/>
                <a:ea typeface="Century Gothic"/>
                <a:cs typeface="Century Gothic"/>
                <a:sym typeface="Century Gothic"/>
              </a:defRPr>
            </a:lvl3pPr>
            <a:lvl4pPr indent="-228600" lvl="3" marL="1828800" marR="0" rtl="0" algn="l">
              <a:spcBef>
                <a:spcPts val="500"/>
              </a:spcBef>
              <a:spcAft>
                <a:spcPts val="0"/>
              </a:spcAft>
              <a:buClr>
                <a:schemeClr val="accent1"/>
              </a:buClr>
              <a:buSzPts val="1100"/>
              <a:buFont typeface="Arial"/>
              <a:buNone/>
              <a:defRPr b="0" i="0" sz="1100" u="none" cap="small" strike="noStrike">
                <a:solidFill>
                  <a:schemeClr val="lt1"/>
                </a:solidFill>
                <a:latin typeface="Century Gothic"/>
                <a:ea typeface="Century Gothic"/>
                <a:cs typeface="Century Gothic"/>
                <a:sym typeface="Century Gothic"/>
              </a:defRPr>
            </a:lvl4pPr>
            <a:lvl5pPr indent="-228600" lvl="4" marL="2286000" marR="0" rtl="0" algn="l">
              <a:spcBef>
                <a:spcPts val="500"/>
              </a:spcBef>
              <a:spcAft>
                <a:spcPts val="0"/>
              </a:spcAft>
              <a:buClr>
                <a:schemeClr val="accent1"/>
              </a:buClr>
              <a:buSzPts val="1100"/>
              <a:buFont typeface="Arial"/>
              <a:buNone/>
              <a:defRPr b="0" i="0" sz="1100" u="none" cap="small" strike="noStrike">
                <a:solidFill>
                  <a:schemeClr val="lt1"/>
                </a:solidFill>
                <a:latin typeface="Century Gothic"/>
                <a:ea typeface="Century Gothic"/>
                <a:cs typeface="Century Gothic"/>
                <a:sym typeface="Century Gothic"/>
              </a:defRPr>
            </a:lvl5pPr>
            <a:lvl6pPr indent="-228600" lvl="5" marL="2743200" marR="0" rtl="0" algn="l">
              <a:spcBef>
                <a:spcPts val="500"/>
              </a:spcBef>
              <a:spcAft>
                <a:spcPts val="0"/>
              </a:spcAft>
              <a:buClr>
                <a:schemeClr val="accent1"/>
              </a:buClr>
              <a:buSzPts val="1100"/>
              <a:buFont typeface="Arial"/>
              <a:buNone/>
              <a:defRPr b="0" i="0" sz="1100" u="none" cap="small" strike="noStrike">
                <a:solidFill>
                  <a:schemeClr val="lt1"/>
                </a:solidFill>
                <a:latin typeface="Century Gothic"/>
                <a:ea typeface="Century Gothic"/>
                <a:cs typeface="Century Gothic"/>
                <a:sym typeface="Century Gothic"/>
              </a:defRPr>
            </a:lvl6pPr>
            <a:lvl7pPr indent="-228600" lvl="6" marL="3200400" marR="0" rtl="0" algn="l">
              <a:spcBef>
                <a:spcPts val="500"/>
              </a:spcBef>
              <a:spcAft>
                <a:spcPts val="0"/>
              </a:spcAft>
              <a:buClr>
                <a:schemeClr val="accent1"/>
              </a:buClr>
              <a:buSzPts val="1100"/>
              <a:buFont typeface="Arial"/>
              <a:buNone/>
              <a:defRPr b="0" i="0" sz="1100" u="none" cap="small" strike="noStrike">
                <a:solidFill>
                  <a:schemeClr val="lt1"/>
                </a:solidFill>
                <a:latin typeface="Century Gothic"/>
                <a:ea typeface="Century Gothic"/>
                <a:cs typeface="Century Gothic"/>
                <a:sym typeface="Century Gothic"/>
              </a:defRPr>
            </a:lvl7pPr>
            <a:lvl8pPr indent="-228600" lvl="7" marL="3657600" marR="0" rtl="0" algn="l">
              <a:spcBef>
                <a:spcPts val="500"/>
              </a:spcBef>
              <a:spcAft>
                <a:spcPts val="0"/>
              </a:spcAft>
              <a:buClr>
                <a:schemeClr val="accent1"/>
              </a:buClr>
              <a:buSzPts val="1100"/>
              <a:buFont typeface="Arial"/>
              <a:buNone/>
              <a:defRPr b="0" i="0" sz="1100" u="none" cap="small" strike="noStrike">
                <a:solidFill>
                  <a:schemeClr val="lt1"/>
                </a:solidFill>
                <a:latin typeface="Century Gothic"/>
                <a:ea typeface="Century Gothic"/>
                <a:cs typeface="Century Gothic"/>
                <a:sym typeface="Century Gothic"/>
              </a:defRPr>
            </a:lvl8pPr>
            <a:lvl9pPr indent="-228600" lvl="8" marL="4114800" marR="0" rtl="0" algn="l">
              <a:spcBef>
                <a:spcPts val="500"/>
              </a:spcBef>
              <a:spcAft>
                <a:spcPts val="500"/>
              </a:spcAft>
              <a:buClr>
                <a:schemeClr val="accent1"/>
              </a:buClr>
              <a:buSzPts val="1100"/>
              <a:buFont typeface="Arial"/>
              <a:buNone/>
              <a:defRPr b="0" i="0" sz="1100" u="none" cap="small" strike="noStrike">
                <a:solidFill>
                  <a:schemeClr val="lt1"/>
                </a:solidFill>
                <a:latin typeface="Century Gothic"/>
                <a:ea typeface="Century Gothic"/>
                <a:cs typeface="Century Gothic"/>
                <a:sym typeface="Century Gothic"/>
              </a:defRPr>
            </a:lvl9pPr>
          </a:lstStyle>
          <a:p/>
        </p:txBody>
      </p:sp>
      <p:sp>
        <p:nvSpPr>
          <p:cNvPr id="411" name="Google Shape;411;p54"/>
          <p:cNvSpPr txBox="1"/>
          <p:nvPr>
            <p:ph idx="10" type="dt"/>
          </p:nvPr>
        </p:nvSpPr>
        <p:spPr>
          <a:xfrm>
            <a:off x="6628209" y="4412456"/>
            <a:ext cx="1200150"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1" i="0" sz="700">
                <a:solidFill>
                  <a:srgbClr val="BFBFB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412" name="Google Shape;412;p54"/>
          <p:cNvSpPr txBox="1"/>
          <p:nvPr>
            <p:ph idx="11" type="ftr"/>
          </p:nvPr>
        </p:nvSpPr>
        <p:spPr>
          <a:xfrm>
            <a:off x="856059" y="4412456"/>
            <a:ext cx="565785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1" i="0" sz="700">
                <a:solidFill>
                  <a:srgbClr val="BFBFB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413" name="Google Shape;413;p54"/>
          <p:cNvSpPr txBox="1"/>
          <p:nvPr>
            <p:ph idx="12" type="sldNum"/>
          </p:nvPr>
        </p:nvSpPr>
        <p:spPr>
          <a:xfrm>
            <a:off x="7885509" y="4412456"/>
            <a:ext cx="413375"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1" i="0" sz="700">
                <a:solidFill>
                  <a:srgbClr val="BFBFBF"/>
                </a:solidFill>
                <a:latin typeface="Century Gothic"/>
                <a:ea typeface="Century Gothic"/>
                <a:cs typeface="Century Gothic"/>
                <a:sym typeface="Century Gothic"/>
              </a:defRPr>
            </a:lvl1pPr>
            <a:lvl2pPr indent="0" lvl="1" marL="0" marR="0" rtl="0" algn="r">
              <a:spcBef>
                <a:spcPts val="0"/>
              </a:spcBef>
              <a:buNone/>
              <a:defRPr b="1" i="0" sz="700">
                <a:solidFill>
                  <a:srgbClr val="BFBFBF"/>
                </a:solidFill>
                <a:latin typeface="Century Gothic"/>
                <a:ea typeface="Century Gothic"/>
                <a:cs typeface="Century Gothic"/>
                <a:sym typeface="Century Gothic"/>
              </a:defRPr>
            </a:lvl2pPr>
            <a:lvl3pPr indent="0" lvl="2" marL="0" marR="0" rtl="0" algn="r">
              <a:spcBef>
                <a:spcPts val="0"/>
              </a:spcBef>
              <a:buNone/>
              <a:defRPr b="1" i="0" sz="700">
                <a:solidFill>
                  <a:srgbClr val="BFBFBF"/>
                </a:solidFill>
                <a:latin typeface="Century Gothic"/>
                <a:ea typeface="Century Gothic"/>
                <a:cs typeface="Century Gothic"/>
                <a:sym typeface="Century Gothic"/>
              </a:defRPr>
            </a:lvl3pPr>
            <a:lvl4pPr indent="0" lvl="3" marL="0" marR="0" rtl="0" algn="r">
              <a:spcBef>
                <a:spcPts val="0"/>
              </a:spcBef>
              <a:buNone/>
              <a:defRPr b="1" i="0" sz="700">
                <a:solidFill>
                  <a:srgbClr val="BFBFBF"/>
                </a:solidFill>
                <a:latin typeface="Century Gothic"/>
                <a:ea typeface="Century Gothic"/>
                <a:cs typeface="Century Gothic"/>
                <a:sym typeface="Century Gothic"/>
              </a:defRPr>
            </a:lvl4pPr>
            <a:lvl5pPr indent="0" lvl="4" marL="0" marR="0" rtl="0" algn="r">
              <a:spcBef>
                <a:spcPts val="0"/>
              </a:spcBef>
              <a:buNone/>
              <a:defRPr b="1" i="0" sz="700">
                <a:solidFill>
                  <a:srgbClr val="BFBFBF"/>
                </a:solidFill>
                <a:latin typeface="Century Gothic"/>
                <a:ea typeface="Century Gothic"/>
                <a:cs typeface="Century Gothic"/>
                <a:sym typeface="Century Gothic"/>
              </a:defRPr>
            </a:lvl5pPr>
            <a:lvl6pPr indent="0" lvl="5" marL="0" marR="0" rtl="0" algn="r">
              <a:spcBef>
                <a:spcPts val="0"/>
              </a:spcBef>
              <a:buNone/>
              <a:defRPr b="1" i="0" sz="700">
                <a:solidFill>
                  <a:srgbClr val="BFBFBF"/>
                </a:solidFill>
                <a:latin typeface="Century Gothic"/>
                <a:ea typeface="Century Gothic"/>
                <a:cs typeface="Century Gothic"/>
                <a:sym typeface="Century Gothic"/>
              </a:defRPr>
            </a:lvl6pPr>
            <a:lvl7pPr indent="0" lvl="6" marL="0" marR="0" rtl="0" algn="r">
              <a:spcBef>
                <a:spcPts val="0"/>
              </a:spcBef>
              <a:buNone/>
              <a:defRPr b="1" i="0" sz="700">
                <a:solidFill>
                  <a:srgbClr val="BFBFBF"/>
                </a:solidFill>
                <a:latin typeface="Century Gothic"/>
                <a:ea typeface="Century Gothic"/>
                <a:cs typeface="Century Gothic"/>
                <a:sym typeface="Century Gothic"/>
              </a:defRPr>
            </a:lvl7pPr>
            <a:lvl8pPr indent="0" lvl="7" marL="0" marR="0" rtl="0" algn="r">
              <a:spcBef>
                <a:spcPts val="0"/>
              </a:spcBef>
              <a:buNone/>
              <a:defRPr b="1" i="0" sz="700">
                <a:solidFill>
                  <a:srgbClr val="BFBFBF"/>
                </a:solidFill>
                <a:latin typeface="Century Gothic"/>
                <a:ea typeface="Century Gothic"/>
                <a:cs typeface="Century Gothic"/>
                <a:sym typeface="Century Gothic"/>
              </a:defRPr>
            </a:lvl8pPr>
            <a:lvl9pPr indent="0" lvl="8" marL="0" marR="0" rtl="0" algn="r">
              <a:spcBef>
                <a:spcPts val="0"/>
              </a:spcBef>
              <a:buNone/>
              <a:defRPr b="1" i="0" sz="700">
                <a:solidFill>
                  <a:srgbClr val="BFBFB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Цитата з підписом">
  <p:cSld name="Цитата з підписом">
    <p:spTree>
      <p:nvGrpSpPr>
        <p:cNvPr id="414" name="Shape 414"/>
        <p:cNvGrpSpPr/>
        <p:nvPr/>
      </p:nvGrpSpPr>
      <p:grpSpPr>
        <a:xfrm>
          <a:off x="0" y="0"/>
          <a:ext cx="0" cy="0"/>
          <a:chOff x="0" y="0"/>
          <a:chExt cx="0" cy="0"/>
        </a:xfrm>
      </p:grpSpPr>
      <p:sp>
        <p:nvSpPr>
          <p:cNvPr id="415" name="Google Shape;415;p55"/>
          <p:cNvSpPr txBox="1"/>
          <p:nvPr/>
        </p:nvSpPr>
        <p:spPr>
          <a:xfrm>
            <a:off x="627459" y="590118"/>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accent1"/>
              </a:buClr>
              <a:buSzPts val="6000"/>
              <a:buFont typeface="Century Gothic"/>
              <a:buNone/>
            </a:pPr>
            <a:r>
              <a:rPr b="0" lang="ru" sz="6000" cap="none">
                <a:solidFill>
                  <a:schemeClr val="accent1"/>
                </a:solidFill>
                <a:latin typeface="Century Gothic"/>
                <a:ea typeface="Century Gothic"/>
                <a:cs typeface="Century Gothic"/>
                <a:sym typeface="Century Gothic"/>
              </a:rPr>
              <a:t>“</a:t>
            </a:r>
            <a:endParaRPr sz="1100"/>
          </a:p>
        </p:txBody>
      </p:sp>
      <p:sp>
        <p:nvSpPr>
          <p:cNvPr id="416" name="Google Shape;416;p55"/>
          <p:cNvSpPr txBox="1"/>
          <p:nvPr/>
        </p:nvSpPr>
        <p:spPr>
          <a:xfrm>
            <a:off x="7828359" y="2057400"/>
            <a:ext cx="457200" cy="438582"/>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accent1"/>
              </a:buClr>
              <a:buSzPts val="6000"/>
              <a:buFont typeface="Century Gothic"/>
              <a:buNone/>
            </a:pPr>
            <a:r>
              <a:rPr b="0" lang="ru" sz="6000" cap="none">
                <a:solidFill>
                  <a:schemeClr val="accent1"/>
                </a:solidFill>
                <a:latin typeface="Century Gothic"/>
                <a:ea typeface="Century Gothic"/>
                <a:cs typeface="Century Gothic"/>
                <a:sym typeface="Century Gothic"/>
              </a:rPr>
              <a:t>”</a:t>
            </a:r>
            <a:endParaRPr sz="1100"/>
          </a:p>
        </p:txBody>
      </p:sp>
      <p:sp>
        <p:nvSpPr>
          <p:cNvPr id="417" name="Google Shape;417;p55"/>
          <p:cNvSpPr txBox="1"/>
          <p:nvPr>
            <p:ph type="title"/>
          </p:nvPr>
        </p:nvSpPr>
        <p:spPr>
          <a:xfrm>
            <a:off x="1084660" y="457201"/>
            <a:ext cx="6972298" cy="2057399"/>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Clr>
                <a:schemeClr val="lt1"/>
              </a:buClr>
              <a:buSzPts val="2400"/>
              <a:buFont typeface="Century Gothic"/>
              <a:buNone/>
              <a:defRPr b="0" i="0" sz="24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418" name="Google Shape;418;p55"/>
          <p:cNvSpPr txBox="1"/>
          <p:nvPr>
            <p:ph idx="1" type="body"/>
          </p:nvPr>
        </p:nvSpPr>
        <p:spPr>
          <a:xfrm>
            <a:off x="1256109" y="2514600"/>
            <a:ext cx="6629401" cy="285750"/>
          </a:xfrm>
          <a:prstGeom prst="rect">
            <a:avLst/>
          </a:prstGeom>
          <a:noFill/>
          <a:ln>
            <a:noFill/>
          </a:ln>
        </p:spPr>
        <p:txBody>
          <a:bodyPr anchorCtr="0" anchor="ctr" bIns="34275" lIns="68575" spcFirstLastPara="1" rIns="68575" wrap="square" tIns="34275">
            <a:noAutofit/>
          </a:bodyPr>
          <a:lstStyle>
            <a:lvl1pPr indent="-228600" lvl="0" marL="457200" marR="0" rtl="0" algn="l">
              <a:spcBef>
                <a:spcPts val="300"/>
              </a:spcBef>
              <a:spcAft>
                <a:spcPts val="0"/>
              </a:spcAft>
              <a:buClr>
                <a:schemeClr val="accent1"/>
              </a:buClr>
              <a:buSzPts val="1500"/>
              <a:buFont typeface="Arial"/>
              <a:buNone/>
              <a:defRPr b="0" i="0" sz="1500" u="none" cap="small" strike="noStrike">
                <a:solidFill>
                  <a:schemeClr val="lt1"/>
                </a:solidFill>
                <a:latin typeface="Century Gothic"/>
                <a:ea typeface="Century Gothic"/>
                <a:cs typeface="Century Gothic"/>
                <a:sym typeface="Century Gothic"/>
              </a:defRPr>
            </a:lvl1pPr>
            <a:lvl2pPr indent="-228600" lvl="1" marL="914400" marR="0" rtl="0" algn="l">
              <a:spcBef>
                <a:spcPts val="500"/>
              </a:spcBef>
              <a:spcAft>
                <a:spcPts val="0"/>
              </a:spcAft>
              <a:buClr>
                <a:schemeClr val="accent1"/>
              </a:buClr>
              <a:buSzPts val="1400"/>
              <a:buFont typeface="Arial"/>
              <a:buNone/>
              <a:defRPr b="0" i="0" sz="1400" u="none" cap="small" strike="noStrike">
                <a:solidFill>
                  <a:schemeClr val="lt1"/>
                </a:solidFill>
                <a:latin typeface="Century Gothic"/>
                <a:ea typeface="Century Gothic"/>
                <a:cs typeface="Century Gothic"/>
                <a:sym typeface="Century Gothic"/>
              </a:defRPr>
            </a:lvl2pPr>
            <a:lvl3pPr indent="-228600" lvl="2" marL="1371600" marR="0" rtl="0" algn="l">
              <a:spcBef>
                <a:spcPts val="500"/>
              </a:spcBef>
              <a:spcAft>
                <a:spcPts val="0"/>
              </a:spcAft>
              <a:buClr>
                <a:schemeClr val="accent1"/>
              </a:buClr>
              <a:buSzPts val="1200"/>
              <a:buFont typeface="Arial"/>
              <a:buNone/>
              <a:defRPr b="0" i="0" sz="1200" u="none" cap="small" strike="noStrike">
                <a:solidFill>
                  <a:schemeClr val="lt1"/>
                </a:solidFill>
                <a:latin typeface="Century Gothic"/>
                <a:ea typeface="Century Gothic"/>
                <a:cs typeface="Century Gothic"/>
                <a:sym typeface="Century Gothic"/>
              </a:defRPr>
            </a:lvl3pPr>
            <a:lvl4pPr indent="-228600" lvl="3" marL="1828800" marR="0" rtl="0" algn="l">
              <a:spcBef>
                <a:spcPts val="500"/>
              </a:spcBef>
              <a:spcAft>
                <a:spcPts val="0"/>
              </a:spcAft>
              <a:buClr>
                <a:schemeClr val="accent1"/>
              </a:buClr>
              <a:buSzPts val="1100"/>
              <a:buFont typeface="Arial"/>
              <a:buNone/>
              <a:defRPr b="0" i="0" sz="1100" u="none" cap="small" strike="noStrike">
                <a:solidFill>
                  <a:schemeClr val="lt1"/>
                </a:solidFill>
                <a:latin typeface="Century Gothic"/>
                <a:ea typeface="Century Gothic"/>
                <a:cs typeface="Century Gothic"/>
                <a:sym typeface="Century Gothic"/>
              </a:defRPr>
            </a:lvl4pPr>
            <a:lvl5pPr indent="-228600" lvl="4" marL="2286000" marR="0" rtl="0" algn="l">
              <a:spcBef>
                <a:spcPts val="500"/>
              </a:spcBef>
              <a:spcAft>
                <a:spcPts val="0"/>
              </a:spcAft>
              <a:buClr>
                <a:schemeClr val="accent1"/>
              </a:buClr>
              <a:buSzPts val="1100"/>
              <a:buFont typeface="Arial"/>
              <a:buNone/>
              <a:defRPr b="0" i="0" sz="1100" u="none" cap="small" strike="noStrike">
                <a:solidFill>
                  <a:schemeClr val="lt1"/>
                </a:solidFill>
                <a:latin typeface="Century Gothic"/>
                <a:ea typeface="Century Gothic"/>
                <a:cs typeface="Century Gothic"/>
                <a:sym typeface="Century Gothic"/>
              </a:defRPr>
            </a:lvl5pPr>
            <a:lvl6pPr indent="-285750" lvl="5" marL="2743200" marR="0" rtl="0" algn="l">
              <a:spcBef>
                <a:spcPts val="500"/>
              </a:spcBef>
              <a:spcAft>
                <a:spcPts val="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6pPr>
            <a:lvl7pPr indent="-285750" lvl="6" marL="3200400" marR="0" rtl="0" algn="l">
              <a:spcBef>
                <a:spcPts val="500"/>
              </a:spcBef>
              <a:spcAft>
                <a:spcPts val="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7pPr>
            <a:lvl8pPr indent="-285750" lvl="7" marL="3657600" marR="0" rtl="0" algn="l">
              <a:spcBef>
                <a:spcPts val="500"/>
              </a:spcBef>
              <a:spcAft>
                <a:spcPts val="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8pPr>
            <a:lvl9pPr indent="-285750" lvl="8" marL="4114800" marR="0" rtl="0" algn="l">
              <a:spcBef>
                <a:spcPts val="500"/>
              </a:spcBef>
              <a:spcAft>
                <a:spcPts val="50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9pPr>
          </a:lstStyle>
          <a:p/>
        </p:txBody>
      </p:sp>
      <p:sp>
        <p:nvSpPr>
          <p:cNvPr id="419" name="Google Shape;419;p55"/>
          <p:cNvSpPr txBox="1"/>
          <p:nvPr>
            <p:ph idx="2" type="body"/>
          </p:nvPr>
        </p:nvSpPr>
        <p:spPr>
          <a:xfrm>
            <a:off x="856058" y="3257550"/>
            <a:ext cx="7429500" cy="1085850"/>
          </a:xfrm>
          <a:prstGeom prst="rect">
            <a:avLst/>
          </a:prstGeom>
          <a:noFill/>
          <a:ln>
            <a:noFill/>
          </a:ln>
        </p:spPr>
        <p:txBody>
          <a:bodyPr anchorCtr="0" anchor="ctr" bIns="34275" lIns="68575" spcFirstLastPara="1" rIns="68575" wrap="square" tIns="34275">
            <a:noAutofit/>
          </a:bodyPr>
          <a:lstStyle>
            <a:lvl1pPr indent="-228600" lvl="0" marL="457200" marR="0" rtl="0" algn="l">
              <a:spcBef>
                <a:spcPts val="300"/>
              </a:spcBef>
              <a:spcAft>
                <a:spcPts val="0"/>
              </a:spcAft>
              <a:buClr>
                <a:schemeClr val="accent1"/>
              </a:buClr>
              <a:buSzPts val="1500"/>
              <a:buFont typeface="Arial"/>
              <a:buNone/>
              <a:defRPr b="0" i="0" sz="1500" u="none" cap="small" strike="noStrike">
                <a:solidFill>
                  <a:schemeClr val="lt1"/>
                </a:solidFill>
                <a:latin typeface="Century Gothic"/>
                <a:ea typeface="Century Gothic"/>
                <a:cs typeface="Century Gothic"/>
                <a:sym typeface="Century Gothic"/>
              </a:defRPr>
            </a:lvl1pPr>
            <a:lvl2pPr indent="-228600" lvl="1" marL="914400" marR="0" rtl="0" algn="l">
              <a:spcBef>
                <a:spcPts val="500"/>
              </a:spcBef>
              <a:spcAft>
                <a:spcPts val="0"/>
              </a:spcAft>
              <a:buClr>
                <a:schemeClr val="accent1"/>
              </a:buClr>
              <a:buSzPts val="1400"/>
              <a:buFont typeface="Arial"/>
              <a:buNone/>
              <a:defRPr b="0" i="0" sz="1400" u="none" cap="small" strike="noStrike">
                <a:solidFill>
                  <a:schemeClr val="lt1"/>
                </a:solidFill>
                <a:latin typeface="Century Gothic"/>
                <a:ea typeface="Century Gothic"/>
                <a:cs typeface="Century Gothic"/>
                <a:sym typeface="Century Gothic"/>
              </a:defRPr>
            </a:lvl2pPr>
            <a:lvl3pPr indent="-228600" lvl="2" marL="1371600" marR="0" rtl="0" algn="l">
              <a:spcBef>
                <a:spcPts val="500"/>
              </a:spcBef>
              <a:spcAft>
                <a:spcPts val="0"/>
              </a:spcAft>
              <a:buClr>
                <a:schemeClr val="accent1"/>
              </a:buClr>
              <a:buSzPts val="1200"/>
              <a:buFont typeface="Arial"/>
              <a:buNone/>
              <a:defRPr b="0" i="0" sz="1200" u="none" cap="small" strike="noStrike">
                <a:solidFill>
                  <a:schemeClr val="lt1"/>
                </a:solidFill>
                <a:latin typeface="Century Gothic"/>
                <a:ea typeface="Century Gothic"/>
                <a:cs typeface="Century Gothic"/>
                <a:sym typeface="Century Gothic"/>
              </a:defRPr>
            </a:lvl3pPr>
            <a:lvl4pPr indent="-228600" lvl="3" marL="1828800" marR="0" rtl="0" algn="l">
              <a:spcBef>
                <a:spcPts val="500"/>
              </a:spcBef>
              <a:spcAft>
                <a:spcPts val="0"/>
              </a:spcAft>
              <a:buClr>
                <a:schemeClr val="accent1"/>
              </a:buClr>
              <a:buSzPts val="1100"/>
              <a:buFont typeface="Arial"/>
              <a:buNone/>
              <a:defRPr b="0" i="0" sz="1100" u="none" cap="small" strike="noStrike">
                <a:solidFill>
                  <a:schemeClr val="lt1"/>
                </a:solidFill>
                <a:latin typeface="Century Gothic"/>
                <a:ea typeface="Century Gothic"/>
                <a:cs typeface="Century Gothic"/>
                <a:sym typeface="Century Gothic"/>
              </a:defRPr>
            </a:lvl4pPr>
            <a:lvl5pPr indent="-228600" lvl="4" marL="2286000" marR="0" rtl="0" algn="l">
              <a:spcBef>
                <a:spcPts val="500"/>
              </a:spcBef>
              <a:spcAft>
                <a:spcPts val="0"/>
              </a:spcAft>
              <a:buClr>
                <a:schemeClr val="accent1"/>
              </a:buClr>
              <a:buSzPts val="1100"/>
              <a:buFont typeface="Arial"/>
              <a:buNone/>
              <a:defRPr b="0" i="0" sz="1100" u="none" cap="small" strike="noStrike">
                <a:solidFill>
                  <a:schemeClr val="lt1"/>
                </a:solidFill>
                <a:latin typeface="Century Gothic"/>
                <a:ea typeface="Century Gothic"/>
                <a:cs typeface="Century Gothic"/>
                <a:sym typeface="Century Gothic"/>
              </a:defRPr>
            </a:lvl5pPr>
            <a:lvl6pPr indent="-228600" lvl="5" marL="2743200" marR="0" rtl="0" algn="l">
              <a:spcBef>
                <a:spcPts val="500"/>
              </a:spcBef>
              <a:spcAft>
                <a:spcPts val="0"/>
              </a:spcAft>
              <a:buClr>
                <a:schemeClr val="accent1"/>
              </a:buClr>
              <a:buSzPts val="1100"/>
              <a:buFont typeface="Arial"/>
              <a:buNone/>
              <a:defRPr b="0" i="0" sz="1100" u="none" cap="small" strike="noStrike">
                <a:solidFill>
                  <a:schemeClr val="lt1"/>
                </a:solidFill>
                <a:latin typeface="Century Gothic"/>
                <a:ea typeface="Century Gothic"/>
                <a:cs typeface="Century Gothic"/>
                <a:sym typeface="Century Gothic"/>
              </a:defRPr>
            </a:lvl6pPr>
            <a:lvl7pPr indent="-228600" lvl="6" marL="3200400" marR="0" rtl="0" algn="l">
              <a:spcBef>
                <a:spcPts val="500"/>
              </a:spcBef>
              <a:spcAft>
                <a:spcPts val="0"/>
              </a:spcAft>
              <a:buClr>
                <a:schemeClr val="accent1"/>
              </a:buClr>
              <a:buSzPts val="1100"/>
              <a:buFont typeface="Arial"/>
              <a:buNone/>
              <a:defRPr b="0" i="0" sz="1100" u="none" cap="small" strike="noStrike">
                <a:solidFill>
                  <a:schemeClr val="lt1"/>
                </a:solidFill>
                <a:latin typeface="Century Gothic"/>
                <a:ea typeface="Century Gothic"/>
                <a:cs typeface="Century Gothic"/>
                <a:sym typeface="Century Gothic"/>
              </a:defRPr>
            </a:lvl7pPr>
            <a:lvl8pPr indent="-228600" lvl="7" marL="3657600" marR="0" rtl="0" algn="l">
              <a:spcBef>
                <a:spcPts val="500"/>
              </a:spcBef>
              <a:spcAft>
                <a:spcPts val="0"/>
              </a:spcAft>
              <a:buClr>
                <a:schemeClr val="accent1"/>
              </a:buClr>
              <a:buSzPts val="1100"/>
              <a:buFont typeface="Arial"/>
              <a:buNone/>
              <a:defRPr b="0" i="0" sz="1100" u="none" cap="small" strike="noStrike">
                <a:solidFill>
                  <a:schemeClr val="lt1"/>
                </a:solidFill>
                <a:latin typeface="Century Gothic"/>
                <a:ea typeface="Century Gothic"/>
                <a:cs typeface="Century Gothic"/>
                <a:sym typeface="Century Gothic"/>
              </a:defRPr>
            </a:lvl8pPr>
            <a:lvl9pPr indent="-228600" lvl="8" marL="4114800" marR="0" rtl="0" algn="l">
              <a:spcBef>
                <a:spcPts val="500"/>
              </a:spcBef>
              <a:spcAft>
                <a:spcPts val="500"/>
              </a:spcAft>
              <a:buClr>
                <a:schemeClr val="accent1"/>
              </a:buClr>
              <a:buSzPts val="1100"/>
              <a:buFont typeface="Arial"/>
              <a:buNone/>
              <a:defRPr b="0" i="0" sz="1100" u="none" cap="small" strike="noStrike">
                <a:solidFill>
                  <a:schemeClr val="lt1"/>
                </a:solidFill>
                <a:latin typeface="Century Gothic"/>
                <a:ea typeface="Century Gothic"/>
                <a:cs typeface="Century Gothic"/>
                <a:sym typeface="Century Gothic"/>
              </a:defRPr>
            </a:lvl9pPr>
          </a:lstStyle>
          <a:p/>
        </p:txBody>
      </p:sp>
      <p:sp>
        <p:nvSpPr>
          <p:cNvPr id="420" name="Google Shape;420;p55"/>
          <p:cNvSpPr txBox="1"/>
          <p:nvPr>
            <p:ph idx="10" type="dt"/>
          </p:nvPr>
        </p:nvSpPr>
        <p:spPr>
          <a:xfrm>
            <a:off x="6628209" y="4412456"/>
            <a:ext cx="1200150"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1" i="0" sz="700">
                <a:solidFill>
                  <a:srgbClr val="BFBFB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421" name="Google Shape;421;p55"/>
          <p:cNvSpPr txBox="1"/>
          <p:nvPr>
            <p:ph idx="11" type="ftr"/>
          </p:nvPr>
        </p:nvSpPr>
        <p:spPr>
          <a:xfrm>
            <a:off x="856059" y="4412456"/>
            <a:ext cx="565785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1" i="0" sz="700">
                <a:solidFill>
                  <a:srgbClr val="BFBFB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422" name="Google Shape;422;p55"/>
          <p:cNvSpPr txBox="1"/>
          <p:nvPr>
            <p:ph idx="12" type="sldNum"/>
          </p:nvPr>
        </p:nvSpPr>
        <p:spPr>
          <a:xfrm>
            <a:off x="7885509" y="4412456"/>
            <a:ext cx="413375"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1" i="0" sz="700">
                <a:solidFill>
                  <a:srgbClr val="BFBFBF"/>
                </a:solidFill>
                <a:latin typeface="Century Gothic"/>
                <a:ea typeface="Century Gothic"/>
                <a:cs typeface="Century Gothic"/>
                <a:sym typeface="Century Gothic"/>
              </a:defRPr>
            </a:lvl1pPr>
            <a:lvl2pPr indent="0" lvl="1" marL="0" marR="0" rtl="0" algn="r">
              <a:spcBef>
                <a:spcPts val="0"/>
              </a:spcBef>
              <a:buNone/>
              <a:defRPr b="1" i="0" sz="700">
                <a:solidFill>
                  <a:srgbClr val="BFBFBF"/>
                </a:solidFill>
                <a:latin typeface="Century Gothic"/>
                <a:ea typeface="Century Gothic"/>
                <a:cs typeface="Century Gothic"/>
                <a:sym typeface="Century Gothic"/>
              </a:defRPr>
            </a:lvl2pPr>
            <a:lvl3pPr indent="0" lvl="2" marL="0" marR="0" rtl="0" algn="r">
              <a:spcBef>
                <a:spcPts val="0"/>
              </a:spcBef>
              <a:buNone/>
              <a:defRPr b="1" i="0" sz="700">
                <a:solidFill>
                  <a:srgbClr val="BFBFBF"/>
                </a:solidFill>
                <a:latin typeface="Century Gothic"/>
                <a:ea typeface="Century Gothic"/>
                <a:cs typeface="Century Gothic"/>
                <a:sym typeface="Century Gothic"/>
              </a:defRPr>
            </a:lvl3pPr>
            <a:lvl4pPr indent="0" lvl="3" marL="0" marR="0" rtl="0" algn="r">
              <a:spcBef>
                <a:spcPts val="0"/>
              </a:spcBef>
              <a:buNone/>
              <a:defRPr b="1" i="0" sz="700">
                <a:solidFill>
                  <a:srgbClr val="BFBFBF"/>
                </a:solidFill>
                <a:latin typeface="Century Gothic"/>
                <a:ea typeface="Century Gothic"/>
                <a:cs typeface="Century Gothic"/>
                <a:sym typeface="Century Gothic"/>
              </a:defRPr>
            </a:lvl4pPr>
            <a:lvl5pPr indent="0" lvl="4" marL="0" marR="0" rtl="0" algn="r">
              <a:spcBef>
                <a:spcPts val="0"/>
              </a:spcBef>
              <a:buNone/>
              <a:defRPr b="1" i="0" sz="700">
                <a:solidFill>
                  <a:srgbClr val="BFBFBF"/>
                </a:solidFill>
                <a:latin typeface="Century Gothic"/>
                <a:ea typeface="Century Gothic"/>
                <a:cs typeface="Century Gothic"/>
                <a:sym typeface="Century Gothic"/>
              </a:defRPr>
            </a:lvl5pPr>
            <a:lvl6pPr indent="0" lvl="5" marL="0" marR="0" rtl="0" algn="r">
              <a:spcBef>
                <a:spcPts val="0"/>
              </a:spcBef>
              <a:buNone/>
              <a:defRPr b="1" i="0" sz="700">
                <a:solidFill>
                  <a:srgbClr val="BFBFBF"/>
                </a:solidFill>
                <a:latin typeface="Century Gothic"/>
                <a:ea typeface="Century Gothic"/>
                <a:cs typeface="Century Gothic"/>
                <a:sym typeface="Century Gothic"/>
              </a:defRPr>
            </a:lvl6pPr>
            <a:lvl7pPr indent="0" lvl="6" marL="0" marR="0" rtl="0" algn="r">
              <a:spcBef>
                <a:spcPts val="0"/>
              </a:spcBef>
              <a:buNone/>
              <a:defRPr b="1" i="0" sz="700">
                <a:solidFill>
                  <a:srgbClr val="BFBFBF"/>
                </a:solidFill>
                <a:latin typeface="Century Gothic"/>
                <a:ea typeface="Century Gothic"/>
                <a:cs typeface="Century Gothic"/>
                <a:sym typeface="Century Gothic"/>
              </a:defRPr>
            </a:lvl7pPr>
            <a:lvl8pPr indent="0" lvl="7" marL="0" marR="0" rtl="0" algn="r">
              <a:spcBef>
                <a:spcPts val="0"/>
              </a:spcBef>
              <a:buNone/>
              <a:defRPr b="1" i="0" sz="700">
                <a:solidFill>
                  <a:srgbClr val="BFBFBF"/>
                </a:solidFill>
                <a:latin typeface="Century Gothic"/>
                <a:ea typeface="Century Gothic"/>
                <a:cs typeface="Century Gothic"/>
                <a:sym typeface="Century Gothic"/>
              </a:defRPr>
            </a:lvl8pPr>
            <a:lvl9pPr indent="0" lvl="8" marL="0" marR="0" rtl="0" algn="r">
              <a:spcBef>
                <a:spcPts val="0"/>
              </a:spcBef>
              <a:buNone/>
              <a:defRPr b="1" i="0" sz="700">
                <a:solidFill>
                  <a:srgbClr val="BFBFB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Картка назви">
  <p:cSld name="Картка назви">
    <p:spTree>
      <p:nvGrpSpPr>
        <p:cNvPr id="423" name="Shape 423"/>
        <p:cNvGrpSpPr/>
        <p:nvPr/>
      </p:nvGrpSpPr>
      <p:grpSpPr>
        <a:xfrm>
          <a:off x="0" y="0"/>
          <a:ext cx="0" cy="0"/>
          <a:chOff x="0" y="0"/>
          <a:chExt cx="0" cy="0"/>
        </a:xfrm>
      </p:grpSpPr>
      <p:sp>
        <p:nvSpPr>
          <p:cNvPr id="424" name="Google Shape;424;p56"/>
          <p:cNvSpPr txBox="1"/>
          <p:nvPr>
            <p:ph type="title"/>
          </p:nvPr>
        </p:nvSpPr>
        <p:spPr>
          <a:xfrm>
            <a:off x="856059" y="2481436"/>
            <a:ext cx="7429500" cy="1101600"/>
          </a:xfrm>
          <a:prstGeom prst="rect">
            <a:avLst/>
          </a:prstGeom>
          <a:noFill/>
          <a:ln>
            <a:noFill/>
          </a:ln>
        </p:spPr>
        <p:txBody>
          <a:bodyPr anchorCtr="0" anchor="b" bIns="34275" lIns="68575" spcFirstLastPara="1" rIns="68575" wrap="square" tIns="34275">
            <a:noAutofit/>
          </a:bodyPr>
          <a:lstStyle>
            <a:lvl1pPr lvl="0" marR="0" rtl="0" algn="l">
              <a:spcBef>
                <a:spcPts val="0"/>
              </a:spcBef>
              <a:spcAft>
                <a:spcPts val="0"/>
              </a:spcAft>
              <a:buClr>
                <a:schemeClr val="accent1"/>
              </a:buClr>
              <a:buSzPts val="2400"/>
              <a:buFont typeface="Century Gothic"/>
              <a:buNone/>
              <a:defRPr b="0" i="0" sz="24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425" name="Google Shape;425;p56"/>
          <p:cNvSpPr txBox="1"/>
          <p:nvPr>
            <p:ph idx="1" type="body"/>
          </p:nvPr>
        </p:nvSpPr>
        <p:spPr>
          <a:xfrm>
            <a:off x="856057" y="3583036"/>
            <a:ext cx="7429501" cy="645300"/>
          </a:xfrm>
          <a:prstGeom prst="rect">
            <a:avLst/>
          </a:prstGeom>
          <a:noFill/>
          <a:ln>
            <a:noFill/>
          </a:ln>
        </p:spPr>
        <p:txBody>
          <a:bodyPr anchorCtr="0" anchor="t" bIns="34275" lIns="68575" spcFirstLastPara="1" rIns="68575" wrap="square" tIns="34275">
            <a:noAutofit/>
          </a:bodyPr>
          <a:lstStyle>
            <a:lvl1pPr indent="-228600" lvl="0" marL="457200" marR="0" rtl="0" algn="l">
              <a:spcBef>
                <a:spcPts val="300"/>
              </a:spcBef>
              <a:spcAft>
                <a:spcPts val="0"/>
              </a:spcAft>
              <a:buClr>
                <a:schemeClr val="accent1"/>
              </a:buClr>
              <a:buSzPts val="1500"/>
              <a:buFont typeface="Arial"/>
              <a:buNone/>
              <a:defRPr b="0" i="0" sz="1500" u="none" cap="small" strike="noStrike">
                <a:solidFill>
                  <a:schemeClr val="lt1"/>
                </a:solidFill>
                <a:latin typeface="Century Gothic"/>
                <a:ea typeface="Century Gothic"/>
                <a:cs typeface="Century Gothic"/>
                <a:sym typeface="Century Gothic"/>
              </a:defRPr>
            </a:lvl1pPr>
            <a:lvl2pPr indent="-228600" lvl="1" marL="914400" marR="0" rtl="0" algn="l">
              <a:spcBef>
                <a:spcPts val="500"/>
              </a:spcBef>
              <a:spcAft>
                <a:spcPts val="0"/>
              </a:spcAft>
              <a:buClr>
                <a:schemeClr val="accent1"/>
              </a:buClr>
              <a:buSzPts val="1400"/>
              <a:buFont typeface="Arial"/>
              <a:buNone/>
              <a:defRPr b="0" i="0" sz="1400" u="none" cap="small" strike="noStrike">
                <a:solidFill>
                  <a:schemeClr val="lt1"/>
                </a:solidFill>
                <a:latin typeface="Century Gothic"/>
                <a:ea typeface="Century Gothic"/>
                <a:cs typeface="Century Gothic"/>
                <a:sym typeface="Century Gothic"/>
              </a:defRPr>
            </a:lvl2pPr>
            <a:lvl3pPr indent="-228600" lvl="2" marL="1371600" marR="0" rtl="0" algn="l">
              <a:spcBef>
                <a:spcPts val="500"/>
              </a:spcBef>
              <a:spcAft>
                <a:spcPts val="0"/>
              </a:spcAft>
              <a:buClr>
                <a:schemeClr val="accent1"/>
              </a:buClr>
              <a:buSzPts val="1200"/>
              <a:buFont typeface="Arial"/>
              <a:buNone/>
              <a:defRPr b="0" i="0" sz="1200" u="none" cap="small" strike="noStrike">
                <a:solidFill>
                  <a:schemeClr val="lt1"/>
                </a:solidFill>
                <a:latin typeface="Century Gothic"/>
                <a:ea typeface="Century Gothic"/>
                <a:cs typeface="Century Gothic"/>
                <a:sym typeface="Century Gothic"/>
              </a:defRPr>
            </a:lvl3pPr>
            <a:lvl4pPr indent="-228600" lvl="3" marL="1828800" marR="0" rtl="0" algn="l">
              <a:spcBef>
                <a:spcPts val="500"/>
              </a:spcBef>
              <a:spcAft>
                <a:spcPts val="0"/>
              </a:spcAft>
              <a:buClr>
                <a:schemeClr val="accent1"/>
              </a:buClr>
              <a:buSzPts val="1100"/>
              <a:buFont typeface="Arial"/>
              <a:buNone/>
              <a:defRPr b="0" i="0" sz="1100" u="none" cap="small" strike="noStrike">
                <a:solidFill>
                  <a:schemeClr val="lt1"/>
                </a:solidFill>
                <a:latin typeface="Century Gothic"/>
                <a:ea typeface="Century Gothic"/>
                <a:cs typeface="Century Gothic"/>
                <a:sym typeface="Century Gothic"/>
              </a:defRPr>
            </a:lvl4pPr>
            <a:lvl5pPr indent="-228600" lvl="4" marL="2286000" marR="0" rtl="0" algn="l">
              <a:spcBef>
                <a:spcPts val="500"/>
              </a:spcBef>
              <a:spcAft>
                <a:spcPts val="0"/>
              </a:spcAft>
              <a:buClr>
                <a:schemeClr val="accent1"/>
              </a:buClr>
              <a:buSzPts val="1100"/>
              <a:buFont typeface="Arial"/>
              <a:buNone/>
              <a:defRPr b="0" i="0" sz="1100" u="none" cap="small" strike="noStrike">
                <a:solidFill>
                  <a:schemeClr val="lt1"/>
                </a:solidFill>
                <a:latin typeface="Century Gothic"/>
                <a:ea typeface="Century Gothic"/>
                <a:cs typeface="Century Gothic"/>
                <a:sym typeface="Century Gothic"/>
              </a:defRPr>
            </a:lvl5pPr>
            <a:lvl6pPr indent="-228600" lvl="5" marL="2743200" marR="0" rtl="0" algn="l">
              <a:spcBef>
                <a:spcPts val="500"/>
              </a:spcBef>
              <a:spcAft>
                <a:spcPts val="0"/>
              </a:spcAft>
              <a:buClr>
                <a:schemeClr val="accent1"/>
              </a:buClr>
              <a:buSzPts val="1100"/>
              <a:buFont typeface="Arial"/>
              <a:buNone/>
              <a:defRPr b="0" i="0" sz="1100" u="none" cap="small" strike="noStrike">
                <a:solidFill>
                  <a:schemeClr val="lt1"/>
                </a:solidFill>
                <a:latin typeface="Century Gothic"/>
                <a:ea typeface="Century Gothic"/>
                <a:cs typeface="Century Gothic"/>
                <a:sym typeface="Century Gothic"/>
              </a:defRPr>
            </a:lvl6pPr>
            <a:lvl7pPr indent="-228600" lvl="6" marL="3200400" marR="0" rtl="0" algn="l">
              <a:spcBef>
                <a:spcPts val="500"/>
              </a:spcBef>
              <a:spcAft>
                <a:spcPts val="0"/>
              </a:spcAft>
              <a:buClr>
                <a:schemeClr val="accent1"/>
              </a:buClr>
              <a:buSzPts val="1100"/>
              <a:buFont typeface="Arial"/>
              <a:buNone/>
              <a:defRPr b="0" i="0" sz="1100" u="none" cap="small" strike="noStrike">
                <a:solidFill>
                  <a:schemeClr val="lt1"/>
                </a:solidFill>
                <a:latin typeface="Century Gothic"/>
                <a:ea typeface="Century Gothic"/>
                <a:cs typeface="Century Gothic"/>
                <a:sym typeface="Century Gothic"/>
              </a:defRPr>
            </a:lvl7pPr>
            <a:lvl8pPr indent="-228600" lvl="7" marL="3657600" marR="0" rtl="0" algn="l">
              <a:spcBef>
                <a:spcPts val="500"/>
              </a:spcBef>
              <a:spcAft>
                <a:spcPts val="0"/>
              </a:spcAft>
              <a:buClr>
                <a:schemeClr val="accent1"/>
              </a:buClr>
              <a:buSzPts val="1100"/>
              <a:buFont typeface="Arial"/>
              <a:buNone/>
              <a:defRPr b="0" i="0" sz="1100" u="none" cap="small" strike="noStrike">
                <a:solidFill>
                  <a:schemeClr val="lt1"/>
                </a:solidFill>
                <a:latin typeface="Century Gothic"/>
                <a:ea typeface="Century Gothic"/>
                <a:cs typeface="Century Gothic"/>
                <a:sym typeface="Century Gothic"/>
              </a:defRPr>
            </a:lvl8pPr>
            <a:lvl9pPr indent="-228600" lvl="8" marL="4114800" marR="0" rtl="0" algn="l">
              <a:spcBef>
                <a:spcPts val="500"/>
              </a:spcBef>
              <a:spcAft>
                <a:spcPts val="500"/>
              </a:spcAft>
              <a:buClr>
                <a:schemeClr val="accent1"/>
              </a:buClr>
              <a:buSzPts val="1100"/>
              <a:buFont typeface="Arial"/>
              <a:buNone/>
              <a:defRPr b="0" i="0" sz="1100" u="none" cap="small" strike="noStrike">
                <a:solidFill>
                  <a:schemeClr val="lt1"/>
                </a:solidFill>
                <a:latin typeface="Century Gothic"/>
                <a:ea typeface="Century Gothic"/>
                <a:cs typeface="Century Gothic"/>
                <a:sym typeface="Century Gothic"/>
              </a:defRPr>
            </a:lvl9pPr>
          </a:lstStyle>
          <a:p/>
        </p:txBody>
      </p:sp>
      <p:sp>
        <p:nvSpPr>
          <p:cNvPr id="426" name="Google Shape;426;p56"/>
          <p:cNvSpPr txBox="1"/>
          <p:nvPr>
            <p:ph idx="10" type="dt"/>
          </p:nvPr>
        </p:nvSpPr>
        <p:spPr>
          <a:xfrm>
            <a:off x="6628209" y="4412456"/>
            <a:ext cx="1200150"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1" i="0" sz="700">
                <a:solidFill>
                  <a:srgbClr val="BFBFB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427" name="Google Shape;427;p56"/>
          <p:cNvSpPr txBox="1"/>
          <p:nvPr>
            <p:ph idx="11" type="ftr"/>
          </p:nvPr>
        </p:nvSpPr>
        <p:spPr>
          <a:xfrm>
            <a:off x="856059" y="4412456"/>
            <a:ext cx="565785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1" i="0" sz="700">
                <a:solidFill>
                  <a:srgbClr val="BFBFB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428" name="Google Shape;428;p56"/>
          <p:cNvSpPr txBox="1"/>
          <p:nvPr>
            <p:ph idx="12" type="sldNum"/>
          </p:nvPr>
        </p:nvSpPr>
        <p:spPr>
          <a:xfrm>
            <a:off x="7885509" y="4412456"/>
            <a:ext cx="413375"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1" i="0" sz="700">
                <a:solidFill>
                  <a:srgbClr val="BFBFBF"/>
                </a:solidFill>
                <a:latin typeface="Century Gothic"/>
                <a:ea typeface="Century Gothic"/>
                <a:cs typeface="Century Gothic"/>
                <a:sym typeface="Century Gothic"/>
              </a:defRPr>
            </a:lvl1pPr>
            <a:lvl2pPr indent="0" lvl="1" marL="0" marR="0" rtl="0" algn="r">
              <a:spcBef>
                <a:spcPts val="0"/>
              </a:spcBef>
              <a:buNone/>
              <a:defRPr b="1" i="0" sz="700">
                <a:solidFill>
                  <a:srgbClr val="BFBFBF"/>
                </a:solidFill>
                <a:latin typeface="Century Gothic"/>
                <a:ea typeface="Century Gothic"/>
                <a:cs typeface="Century Gothic"/>
                <a:sym typeface="Century Gothic"/>
              </a:defRPr>
            </a:lvl2pPr>
            <a:lvl3pPr indent="0" lvl="2" marL="0" marR="0" rtl="0" algn="r">
              <a:spcBef>
                <a:spcPts val="0"/>
              </a:spcBef>
              <a:buNone/>
              <a:defRPr b="1" i="0" sz="700">
                <a:solidFill>
                  <a:srgbClr val="BFBFBF"/>
                </a:solidFill>
                <a:latin typeface="Century Gothic"/>
                <a:ea typeface="Century Gothic"/>
                <a:cs typeface="Century Gothic"/>
                <a:sym typeface="Century Gothic"/>
              </a:defRPr>
            </a:lvl3pPr>
            <a:lvl4pPr indent="0" lvl="3" marL="0" marR="0" rtl="0" algn="r">
              <a:spcBef>
                <a:spcPts val="0"/>
              </a:spcBef>
              <a:buNone/>
              <a:defRPr b="1" i="0" sz="700">
                <a:solidFill>
                  <a:srgbClr val="BFBFBF"/>
                </a:solidFill>
                <a:latin typeface="Century Gothic"/>
                <a:ea typeface="Century Gothic"/>
                <a:cs typeface="Century Gothic"/>
                <a:sym typeface="Century Gothic"/>
              </a:defRPr>
            </a:lvl4pPr>
            <a:lvl5pPr indent="0" lvl="4" marL="0" marR="0" rtl="0" algn="r">
              <a:spcBef>
                <a:spcPts val="0"/>
              </a:spcBef>
              <a:buNone/>
              <a:defRPr b="1" i="0" sz="700">
                <a:solidFill>
                  <a:srgbClr val="BFBFBF"/>
                </a:solidFill>
                <a:latin typeface="Century Gothic"/>
                <a:ea typeface="Century Gothic"/>
                <a:cs typeface="Century Gothic"/>
                <a:sym typeface="Century Gothic"/>
              </a:defRPr>
            </a:lvl5pPr>
            <a:lvl6pPr indent="0" lvl="5" marL="0" marR="0" rtl="0" algn="r">
              <a:spcBef>
                <a:spcPts val="0"/>
              </a:spcBef>
              <a:buNone/>
              <a:defRPr b="1" i="0" sz="700">
                <a:solidFill>
                  <a:srgbClr val="BFBFBF"/>
                </a:solidFill>
                <a:latin typeface="Century Gothic"/>
                <a:ea typeface="Century Gothic"/>
                <a:cs typeface="Century Gothic"/>
                <a:sym typeface="Century Gothic"/>
              </a:defRPr>
            </a:lvl6pPr>
            <a:lvl7pPr indent="0" lvl="6" marL="0" marR="0" rtl="0" algn="r">
              <a:spcBef>
                <a:spcPts val="0"/>
              </a:spcBef>
              <a:buNone/>
              <a:defRPr b="1" i="0" sz="700">
                <a:solidFill>
                  <a:srgbClr val="BFBFBF"/>
                </a:solidFill>
                <a:latin typeface="Century Gothic"/>
                <a:ea typeface="Century Gothic"/>
                <a:cs typeface="Century Gothic"/>
                <a:sym typeface="Century Gothic"/>
              </a:defRPr>
            </a:lvl7pPr>
            <a:lvl8pPr indent="0" lvl="7" marL="0" marR="0" rtl="0" algn="r">
              <a:spcBef>
                <a:spcPts val="0"/>
              </a:spcBef>
              <a:buNone/>
              <a:defRPr b="1" i="0" sz="700">
                <a:solidFill>
                  <a:srgbClr val="BFBFBF"/>
                </a:solidFill>
                <a:latin typeface="Century Gothic"/>
                <a:ea typeface="Century Gothic"/>
                <a:cs typeface="Century Gothic"/>
                <a:sym typeface="Century Gothic"/>
              </a:defRPr>
            </a:lvl8pPr>
            <a:lvl9pPr indent="0" lvl="8" marL="0" marR="0" rtl="0" algn="r">
              <a:spcBef>
                <a:spcPts val="0"/>
              </a:spcBef>
              <a:buNone/>
              <a:defRPr b="1" i="0" sz="700">
                <a:solidFill>
                  <a:srgbClr val="BFBFB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Картка назви цитати">
  <p:cSld name="Картка назви цитати">
    <p:spTree>
      <p:nvGrpSpPr>
        <p:cNvPr id="429" name="Shape 429"/>
        <p:cNvGrpSpPr/>
        <p:nvPr/>
      </p:nvGrpSpPr>
      <p:grpSpPr>
        <a:xfrm>
          <a:off x="0" y="0"/>
          <a:ext cx="0" cy="0"/>
          <a:chOff x="0" y="0"/>
          <a:chExt cx="0" cy="0"/>
        </a:xfrm>
      </p:grpSpPr>
      <p:sp>
        <p:nvSpPr>
          <p:cNvPr id="430" name="Google Shape;430;p57"/>
          <p:cNvSpPr txBox="1"/>
          <p:nvPr/>
        </p:nvSpPr>
        <p:spPr>
          <a:xfrm>
            <a:off x="627459" y="590118"/>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accent1"/>
              </a:buClr>
              <a:buSzPts val="6000"/>
              <a:buFont typeface="Century Gothic"/>
              <a:buNone/>
            </a:pPr>
            <a:r>
              <a:rPr b="0" lang="ru" sz="6000" cap="none">
                <a:solidFill>
                  <a:schemeClr val="accent1"/>
                </a:solidFill>
                <a:latin typeface="Century Gothic"/>
                <a:ea typeface="Century Gothic"/>
                <a:cs typeface="Century Gothic"/>
                <a:sym typeface="Century Gothic"/>
              </a:rPr>
              <a:t>“</a:t>
            </a:r>
            <a:endParaRPr sz="1100"/>
          </a:p>
        </p:txBody>
      </p:sp>
      <p:sp>
        <p:nvSpPr>
          <p:cNvPr id="431" name="Google Shape;431;p57"/>
          <p:cNvSpPr txBox="1"/>
          <p:nvPr/>
        </p:nvSpPr>
        <p:spPr>
          <a:xfrm>
            <a:off x="7828359" y="2057400"/>
            <a:ext cx="457200" cy="438582"/>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accent1"/>
              </a:buClr>
              <a:buSzPts val="6000"/>
              <a:buFont typeface="Century Gothic"/>
              <a:buNone/>
            </a:pPr>
            <a:r>
              <a:rPr b="0" lang="ru" sz="6000" cap="none">
                <a:solidFill>
                  <a:schemeClr val="accent1"/>
                </a:solidFill>
                <a:latin typeface="Century Gothic"/>
                <a:ea typeface="Century Gothic"/>
                <a:cs typeface="Century Gothic"/>
                <a:sym typeface="Century Gothic"/>
              </a:rPr>
              <a:t>”</a:t>
            </a:r>
            <a:endParaRPr sz="1100"/>
          </a:p>
        </p:txBody>
      </p:sp>
      <p:sp>
        <p:nvSpPr>
          <p:cNvPr id="432" name="Google Shape;432;p57"/>
          <p:cNvSpPr txBox="1"/>
          <p:nvPr>
            <p:ph type="title"/>
          </p:nvPr>
        </p:nvSpPr>
        <p:spPr>
          <a:xfrm>
            <a:off x="1084660" y="457201"/>
            <a:ext cx="6972298" cy="2057399"/>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Clr>
                <a:schemeClr val="lt1"/>
              </a:buClr>
              <a:buSzPts val="2400"/>
              <a:buFont typeface="Century Gothic"/>
              <a:buNone/>
              <a:defRPr b="0" i="0" sz="24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433" name="Google Shape;433;p57"/>
          <p:cNvSpPr txBox="1"/>
          <p:nvPr>
            <p:ph idx="1" type="body"/>
          </p:nvPr>
        </p:nvSpPr>
        <p:spPr>
          <a:xfrm>
            <a:off x="856059" y="2914650"/>
            <a:ext cx="7429500" cy="666750"/>
          </a:xfrm>
          <a:prstGeom prst="rect">
            <a:avLst/>
          </a:prstGeom>
          <a:noFill/>
          <a:ln>
            <a:noFill/>
          </a:ln>
        </p:spPr>
        <p:txBody>
          <a:bodyPr anchorCtr="0" anchor="b" bIns="34275" lIns="68575" spcFirstLastPara="1" rIns="68575" wrap="square" tIns="34275">
            <a:noAutofit/>
          </a:bodyPr>
          <a:lstStyle>
            <a:lvl1pPr indent="-228600" lvl="0" marL="457200" marR="0" rtl="0" algn="l">
              <a:spcBef>
                <a:spcPts val="400"/>
              </a:spcBef>
              <a:spcAft>
                <a:spcPts val="0"/>
              </a:spcAft>
              <a:buClr>
                <a:schemeClr val="accent1"/>
              </a:buClr>
              <a:buSzPts val="1800"/>
              <a:buFont typeface="Arial"/>
              <a:buNone/>
              <a:defRPr b="0" i="0" sz="1800" u="none" cap="none" strike="noStrike">
                <a:solidFill>
                  <a:schemeClr val="accent1"/>
                </a:solidFill>
                <a:latin typeface="Century Gothic"/>
                <a:ea typeface="Century Gothic"/>
                <a:cs typeface="Century Gothic"/>
                <a:sym typeface="Century Gothic"/>
              </a:defRPr>
            </a:lvl1pPr>
            <a:lvl2pPr indent="-317500" lvl="1" marL="914400" marR="0" rtl="0" algn="l">
              <a:spcBef>
                <a:spcPts val="500"/>
              </a:spcBef>
              <a:spcAft>
                <a:spcPts val="0"/>
              </a:spcAft>
              <a:buClr>
                <a:schemeClr val="accent1"/>
              </a:buClr>
              <a:buSzPts val="1400"/>
              <a:buFont typeface="Arial"/>
              <a:buChar char="•"/>
              <a:defRPr b="0" i="0" sz="1400" u="none" cap="small" strike="noStrike">
                <a:solidFill>
                  <a:schemeClr val="lt1"/>
                </a:solidFill>
                <a:latin typeface="Century Gothic"/>
                <a:ea typeface="Century Gothic"/>
                <a:cs typeface="Century Gothic"/>
                <a:sym typeface="Century Gothic"/>
              </a:defRPr>
            </a:lvl2pPr>
            <a:lvl3pPr indent="-304800" lvl="2" marL="1371600" marR="0" rtl="0" algn="l">
              <a:spcBef>
                <a:spcPts val="500"/>
              </a:spcBef>
              <a:spcAft>
                <a:spcPts val="0"/>
              </a:spcAft>
              <a:buClr>
                <a:schemeClr val="accent1"/>
              </a:buClr>
              <a:buSzPts val="1200"/>
              <a:buFont typeface="Arial"/>
              <a:buChar char="•"/>
              <a:defRPr b="0" i="0" sz="1200" u="none" cap="small" strike="noStrike">
                <a:solidFill>
                  <a:schemeClr val="lt1"/>
                </a:solidFill>
                <a:latin typeface="Century Gothic"/>
                <a:ea typeface="Century Gothic"/>
                <a:cs typeface="Century Gothic"/>
                <a:sym typeface="Century Gothic"/>
              </a:defRPr>
            </a:lvl3pPr>
            <a:lvl4pPr indent="-298450" lvl="3" marL="1828800" marR="0" rtl="0" algn="l">
              <a:spcBef>
                <a:spcPts val="500"/>
              </a:spcBef>
              <a:spcAft>
                <a:spcPts val="0"/>
              </a:spcAft>
              <a:buClr>
                <a:schemeClr val="accent1"/>
              </a:buClr>
              <a:buSzPts val="1100"/>
              <a:buFont typeface="Arial"/>
              <a:buChar char="•"/>
              <a:defRPr b="0" i="0" sz="1100" u="none" cap="small" strike="noStrike">
                <a:solidFill>
                  <a:schemeClr val="lt1"/>
                </a:solidFill>
                <a:latin typeface="Century Gothic"/>
                <a:ea typeface="Century Gothic"/>
                <a:cs typeface="Century Gothic"/>
                <a:sym typeface="Century Gothic"/>
              </a:defRPr>
            </a:lvl4pPr>
            <a:lvl5pPr indent="-298450" lvl="4" marL="2286000" marR="0" rtl="0" algn="l">
              <a:spcBef>
                <a:spcPts val="500"/>
              </a:spcBef>
              <a:spcAft>
                <a:spcPts val="0"/>
              </a:spcAft>
              <a:buClr>
                <a:schemeClr val="accent1"/>
              </a:buClr>
              <a:buSzPts val="1100"/>
              <a:buFont typeface="Arial"/>
              <a:buChar char="•"/>
              <a:defRPr b="0" i="0" sz="1100" u="none" cap="small" strike="noStrike">
                <a:solidFill>
                  <a:schemeClr val="lt1"/>
                </a:solidFill>
                <a:latin typeface="Century Gothic"/>
                <a:ea typeface="Century Gothic"/>
                <a:cs typeface="Century Gothic"/>
                <a:sym typeface="Century Gothic"/>
              </a:defRPr>
            </a:lvl5pPr>
            <a:lvl6pPr indent="-285750" lvl="5" marL="2743200" marR="0" rtl="0" algn="l">
              <a:spcBef>
                <a:spcPts val="500"/>
              </a:spcBef>
              <a:spcAft>
                <a:spcPts val="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6pPr>
            <a:lvl7pPr indent="-285750" lvl="6" marL="3200400" marR="0" rtl="0" algn="l">
              <a:spcBef>
                <a:spcPts val="500"/>
              </a:spcBef>
              <a:spcAft>
                <a:spcPts val="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7pPr>
            <a:lvl8pPr indent="-285750" lvl="7" marL="3657600" marR="0" rtl="0" algn="l">
              <a:spcBef>
                <a:spcPts val="500"/>
              </a:spcBef>
              <a:spcAft>
                <a:spcPts val="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8pPr>
            <a:lvl9pPr indent="-285750" lvl="8" marL="4114800" marR="0" rtl="0" algn="l">
              <a:spcBef>
                <a:spcPts val="500"/>
              </a:spcBef>
              <a:spcAft>
                <a:spcPts val="50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9pPr>
          </a:lstStyle>
          <a:p/>
        </p:txBody>
      </p:sp>
      <p:sp>
        <p:nvSpPr>
          <p:cNvPr id="434" name="Google Shape;434;p57"/>
          <p:cNvSpPr txBox="1"/>
          <p:nvPr>
            <p:ph idx="2" type="body"/>
          </p:nvPr>
        </p:nvSpPr>
        <p:spPr>
          <a:xfrm>
            <a:off x="856058" y="3581400"/>
            <a:ext cx="7429500" cy="762000"/>
          </a:xfrm>
          <a:prstGeom prst="rect">
            <a:avLst/>
          </a:prstGeom>
          <a:noFill/>
          <a:ln>
            <a:noFill/>
          </a:ln>
        </p:spPr>
        <p:txBody>
          <a:bodyPr anchorCtr="0" anchor="t" bIns="34275" lIns="68575" spcFirstLastPara="1" rIns="68575" wrap="square" tIns="34275">
            <a:noAutofit/>
          </a:bodyPr>
          <a:lstStyle>
            <a:lvl1pPr indent="-228600" lvl="0" marL="457200" marR="0" rtl="0" algn="l">
              <a:spcBef>
                <a:spcPts val="300"/>
              </a:spcBef>
              <a:spcAft>
                <a:spcPts val="0"/>
              </a:spcAft>
              <a:buClr>
                <a:schemeClr val="accent1"/>
              </a:buClr>
              <a:buSzPts val="1400"/>
              <a:buFont typeface="Arial"/>
              <a:buNone/>
              <a:defRPr b="0" i="0" sz="1400" u="none" cap="small" strike="noStrike">
                <a:solidFill>
                  <a:schemeClr val="lt1"/>
                </a:solidFill>
                <a:latin typeface="Century Gothic"/>
                <a:ea typeface="Century Gothic"/>
                <a:cs typeface="Century Gothic"/>
                <a:sym typeface="Century Gothic"/>
              </a:defRPr>
            </a:lvl1pPr>
            <a:lvl2pPr indent="-228600" lvl="1" marL="914400" marR="0" rtl="0" algn="l">
              <a:spcBef>
                <a:spcPts val="500"/>
              </a:spcBef>
              <a:spcAft>
                <a:spcPts val="0"/>
              </a:spcAft>
              <a:buClr>
                <a:schemeClr val="accent1"/>
              </a:buClr>
              <a:buSzPts val="1400"/>
              <a:buFont typeface="Arial"/>
              <a:buNone/>
              <a:defRPr b="0" i="0" sz="1400" u="none" cap="small" strike="noStrike">
                <a:solidFill>
                  <a:schemeClr val="lt1"/>
                </a:solidFill>
                <a:latin typeface="Century Gothic"/>
                <a:ea typeface="Century Gothic"/>
                <a:cs typeface="Century Gothic"/>
                <a:sym typeface="Century Gothic"/>
              </a:defRPr>
            </a:lvl2pPr>
            <a:lvl3pPr indent="-228600" lvl="2" marL="1371600" marR="0" rtl="0" algn="l">
              <a:spcBef>
                <a:spcPts val="500"/>
              </a:spcBef>
              <a:spcAft>
                <a:spcPts val="0"/>
              </a:spcAft>
              <a:buClr>
                <a:schemeClr val="accent1"/>
              </a:buClr>
              <a:buSzPts val="1200"/>
              <a:buFont typeface="Arial"/>
              <a:buNone/>
              <a:defRPr b="0" i="0" sz="1200" u="none" cap="small" strike="noStrike">
                <a:solidFill>
                  <a:schemeClr val="lt1"/>
                </a:solidFill>
                <a:latin typeface="Century Gothic"/>
                <a:ea typeface="Century Gothic"/>
                <a:cs typeface="Century Gothic"/>
                <a:sym typeface="Century Gothic"/>
              </a:defRPr>
            </a:lvl3pPr>
            <a:lvl4pPr indent="-228600" lvl="3" marL="1828800" marR="0" rtl="0" algn="l">
              <a:spcBef>
                <a:spcPts val="500"/>
              </a:spcBef>
              <a:spcAft>
                <a:spcPts val="0"/>
              </a:spcAft>
              <a:buClr>
                <a:schemeClr val="accent1"/>
              </a:buClr>
              <a:buSzPts val="1100"/>
              <a:buFont typeface="Arial"/>
              <a:buNone/>
              <a:defRPr b="0" i="0" sz="1100" u="none" cap="small" strike="noStrike">
                <a:solidFill>
                  <a:schemeClr val="lt1"/>
                </a:solidFill>
                <a:latin typeface="Century Gothic"/>
                <a:ea typeface="Century Gothic"/>
                <a:cs typeface="Century Gothic"/>
                <a:sym typeface="Century Gothic"/>
              </a:defRPr>
            </a:lvl4pPr>
            <a:lvl5pPr indent="-228600" lvl="4" marL="2286000" marR="0" rtl="0" algn="l">
              <a:spcBef>
                <a:spcPts val="500"/>
              </a:spcBef>
              <a:spcAft>
                <a:spcPts val="0"/>
              </a:spcAft>
              <a:buClr>
                <a:schemeClr val="accent1"/>
              </a:buClr>
              <a:buSzPts val="1100"/>
              <a:buFont typeface="Arial"/>
              <a:buNone/>
              <a:defRPr b="0" i="0" sz="1100" u="none" cap="small" strike="noStrike">
                <a:solidFill>
                  <a:schemeClr val="lt1"/>
                </a:solidFill>
                <a:latin typeface="Century Gothic"/>
                <a:ea typeface="Century Gothic"/>
                <a:cs typeface="Century Gothic"/>
                <a:sym typeface="Century Gothic"/>
              </a:defRPr>
            </a:lvl5pPr>
            <a:lvl6pPr indent="-228600" lvl="5" marL="2743200" marR="0" rtl="0" algn="l">
              <a:spcBef>
                <a:spcPts val="500"/>
              </a:spcBef>
              <a:spcAft>
                <a:spcPts val="0"/>
              </a:spcAft>
              <a:buClr>
                <a:schemeClr val="accent1"/>
              </a:buClr>
              <a:buSzPts val="1100"/>
              <a:buFont typeface="Arial"/>
              <a:buNone/>
              <a:defRPr b="0" i="0" sz="1100" u="none" cap="small" strike="noStrike">
                <a:solidFill>
                  <a:schemeClr val="lt1"/>
                </a:solidFill>
                <a:latin typeface="Century Gothic"/>
                <a:ea typeface="Century Gothic"/>
                <a:cs typeface="Century Gothic"/>
                <a:sym typeface="Century Gothic"/>
              </a:defRPr>
            </a:lvl6pPr>
            <a:lvl7pPr indent="-228600" lvl="6" marL="3200400" marR="0" rtl="0" algn="l">
              <a:spcBef>
                <a:spcPts val="500"/>
              </a:spcBef>
              <a:spcAft>
                <a:spcPts val="0"/>
              </a:spcAft>
              <a:buClr>
                <a:schemeClr val="accent1"/>
              </a:buClr>
              <a:buSzPts val="1100"/>
              <a:buFont typeface="Arial"/>
              <a:buNone/>
              <a:defRPr b="0" i="0" sz="1100" u="none" cap="small" strike="noStrike">
                <a:solidFill>
                  <a:schemeClr val="lt1"/>
                </a:solidFill>
                <a:latin typeface="Century Gothic"/>
                <a:ea typeface="Century Gothic"/>
                <a:cs typeface="Century Gothic"/>
                <a:sym typeface="Century Gothic"/>
              </a:defRPr>
            </a:lvl7pPr>
            <a:lvl8pPr indent="-228600" lvl="7" marL="3657600" marR="0" rtl="0" algn="l">
              <a:spcBef>
                <a:spcPts val="500"/>
              </a:spcBef>
              <a:spcAft>
                <a:spcPts val="0"/>
              </a:spcAft>
              <a:buClr>
                <a:schemeClr val="accent1"/>
              </a:buClr>
              <a:buSzPts val="1100"/>
              <a:buFont typeface="Arial"/>
              <a:buNone/>
              <a:defRPr b="0" i="0" sz="1100" u="none" cap="small" strike="noStrike">
                <a:solidFill>
                  <a:schemeClr val="lt1"/>
                </a:solidFill>
                <a:latin typeface="Century Gothic"/>
                <a:ea typeface="Century Gothic"/>
                <a:cs typeface="Century Gothic"/>
                <a:sym typeface="Century Gothic"/>
              </a:defRPr>
            </a:lvl8pPr>
            <a:lvl9pPr indent="-228600" lvl="8" marL="4114800" marR="0" rtl="0" algn="l">
              <a:spcBef>
                <a:spcPts val="500"/>
              </a:spcBef>
              <a:spcAft>
                <a:spcPts val="500"/>
              </a:spcAft>
              <a:buClr>
                <a:schemeClr val="accent1"/>
              </a:buClr>
              <a:buSzPts val="1100"/>
              <a:buFont typeface="Arial"/>
              <a:buNone/>
              <a:defRPr b="0" i="0" sz="1100" u="none" cap="small" strike="noStrike">
                <a:solidFill>
                  <a:schemeClr val="lt1"/>
                </a:solidFill>
                <a:latin typeface="Century Gothic"/>
                <a:ea typeface="Century Gothic"/>
                <a:cs typeface="Century Gothic"/>
                <a:sym typeface="Century Gothic"/>
              </a:defRPr>
            </a:lvl9pPr>
          </a:lstStyle>
          <a:p/>
        </p:txBody>
      </p:sp>
      <p:sp>
        <p:nvSpPr>
          <p:cNvPr id="435" name="Google Shape;435;p57"/>
          <p:cNvSpPr txBox="1"/>
          <p:nvPr>
            <p:ph idx="10" type="dt"/>
          </p:nvPr>
        </p:nvSpPr>
        <p:spPr>
          <a:xfrm>
            <a:off x="6628209" y="4412456"/>
            <a:ext cx="1200150"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1" i="0" sz="700">
                <a:solidFill>
                  <a:srgbClr val="BFBFB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436" name="Google Shape;436;p57"/>
          <p:cNvSpPr txBox="1"/>
          <p:nvPr>
            <p:ph idx="11" type="ftr"/>
          </p:nvPr>
        </p:nvSpPr>
        <p:spPr>
          <a:xfrm>
            <a:off x="856059" y="4412456"/>
            <a:ext cx="565785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1" i="0" sz="700">
                <a:solidFill>
                  <a:srgbClr val="BFBFB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437" name="Google Shape;437;p57"/>
          <p:cNvSpPr txBox="1"/>
          <p:nvPr>
            <p:ph idx="12" type="sldNum"/>
          </p:nvPr>
        </p:nvSpPr>
        <p:spPr>
          <a:xfrm>
            <a:off x="7885509" y="4412456"/>
            <a:ext cx="413375"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1" i="0" sz="700">
                <a:solidFill>
                  <a:srgbClr val="BFBFBF"/>
                </a:solidFill>
                <a:latin typeface="Century Gothic"/>
                <a:ea typeface="Century Gothic"/>
                <a:cs typeface="Century Gothic"/>
                <a:sym typeface="Century Gothic"/>
              </a:defRPr>
            </a:lvl1pPr>
            <a:lvl2pPr indent="0" lvl="1" marL="0" marR="0" rtl="0" algn="r">
              <a:spcBef>
                <a:spcPts val="0"/>
              </a:spcBef>
              <a:buNone/>
              <a:defRPr b="1" i="0" sz="700">
                <a:solidFill>
                  <a:srgbClr val="BFBFBF"/>
                </a:solidFill>
                <a:latin typeface="Century Gothic"/>
                <a:ea typeface="Century Gothic"/>
                <a:cs typeface="Century Gothic"/>
                <a:sym typeface="Century Gothic"/>
              </a:defRPr>
            </a:lvl2pPr>
            <a:lvl3pPr indent="0" lvl="2" marL="0" marR="0" rtl="0" algn="r">
              <a:spcBef>
                <a:spcPts val="0"/>
              </a:spcBef>
              <a:buNone/>
              <a:defRPr b="1" i="0" sz="700">
                <a:solidFill>
                  <a:srgbClr val="BFBFBF"/>
                </a:solidFill>
                <a:latin typeface="Century Gothic"/>
                <a:ea typeface="Century Gothic"/>
                <a:cs typeface="Century Gothic"/>
                <a:sym typeface="Century Gothic"/>
              </a:defRPr>
            </a:lvl3pPr>
            <a:lvl4pPr indent="0" lvl="3" marL="0" marR="0" rtl="0" algn="r">
              <a:spcBef>
                <a:spcPts val="0"/>
              </a:spcBef>
              <a:buNone/>
              <a:defRPr b="1" i="0" sz="700">
                <a:solidFill>
                  <a:srgbClr val="BFBFBF"/>
                </a:solidFill>
                <a:latin typeface="Century Gothic"/>
                <a:ea typeface="Century Gothic"/>
                <a:cs typeface="Century Gothic"/>
                <a:sym typeface="Century Gothic"/>
              </a:defRPr>
            </a:lvl4pPr>
            <a:lvl5pPr indent="0" lvl="4" marL="0" marR="0" rtl="0" algn="r">
              <a:spcBef>
                <a:spcPts val="0"/>
              </a:spcBef>
              <a:buNone/>
              <a:defRPr b="1" i="0" sz="700">
                <a:solidFill>
                  <a:srgbClr val="BFBFBF"/>
                </a:solidFill>
                <a:latin typeface="Century Gothic"/>
                <a:ea typeface="Century Gothic"/>
                <a:cs typeface="Century Gothic"/>
                <a:sym typeface="Century Gothic"/>
              </a:defRPr>
            </a:lvl5pPr>
            <a:lvl6pPr indent="0" lvl="5" marL="0" marR="0" rtl="0" algn="r">
              <a:spcBef>
                <a:spcPts val="0"/>
              </a:spcBef>
              <a:buNone/>
              <a:defRPr b="1" i="0" sz="700">
                <a:solidFill>
                  <a:srgbClr val="BFBFBF"/>
                </a:solidFill>
                <a:latin typeface="Century Gothic"/>
                <a:ea typeface="Century Gothic"/>
                <a:cs typeface="Century Gothic"/>
                <a:sym typeface="Century Gothic"/>
              </a:defRPr>
            </a:lvl6pPr>
            <a:lvl7pPr indent="0" lvl="6" marL="0" marR="0" rtl="0" algn="r">
              <a:spcBef>
                <a:spcPts val="0"/>
              </a:spcBef>
              <a:buNone/>
              <a:defRPr b="1" i="0" sz="700">
                <a:solidFill>
                  <a:srgbClr val="BFBFBF"/>
                </a:solidFill>
                <a:latin typeface="Century Gothic"/>
                <a:ea typeface="Century Gothic"/>
                <a:cs typeface="Century Gothic"/>
                <a:sym typeface="Century Gothic"/>
              </a:defRPr>
            </a:lvl7pPr>
            <a:lvl8pPr indent="0" lvl="7" marL="0" marR="0" rtl="0" algn="r">
              <a:spcBef>
                <a:spcPts val="0"/>
              </a:spcBef>
              <a:buNone/>
              <a:defRPr b="1" i="0" sz="700">
                <a:solidFill>
                  <a:srgbClr val="BFBFBF"/>
                </a:solidFill>
                <a:latin typeface="Century Gothic"/>
                <a:ea typeface="Century Gothic"/>
                <a:cs typeface="Century Gothic"/>
                <a:sym typeface="Century Gothic"/>
              </a:defRPr>
            </a:lvl8pPr>
            <a:lvl9pPr indent="0" lvl="8" marL="0" marR="0" rtl="0" algn="r">
              <a:spcBef>
                <a:spcPts val="0"/>
              </a:spcBef>
              <a:buNone/>
              <a:defRPr b="1" i="0" sz="700">
                <a:solidFill>
                  <a:srgbClr val="BFBFB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Істина/хибність">
  <p:cSld name="Істина/хибність">
    <p:spTree>
      <p:nvGrpSpPr>
        <p:cNvPr id="438" name="Shape 438"/>
        <p:cNvGrpSpPr/>
        <p:nvPr/>
      </p:nvGrpSpPr>
      <p:grpSpPr>
        <a:xfrm>
          <a:off x="0" y="0"/>
          <a:ext cx="0" cy="0"/>
          <a:chOff x="0" y="0"/>
          <a:chExt cx="0" cy="0"/>
        </a:xfrm>
      </p:grpSpPr>
      <p:sp>
        <p:nvSpPr>
          <p:cNvPr id="439" name="Google Shape;439;p58"/>
          <p:cNvSpPr txBox="1"/>
          <p:nvPr>
            <p:ph type="title"/>
          </p:nvPr>
        </p:nvSpPr>
        <p:spPr>
          <a:xfrm>
            <a:off x="856059" y="457201"/>
            <a:ext cx="7429499" cy="2057399"/>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Clr>
                <a:schemeClr val="accent1"/>
              </a:buClr>
              <a:buSzPts val="2400"/>
              <a:buFont typeface="Century Gothic"/>
              <a:buNone/>
              <a:defRPr b="0" i="0" sz="24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440" name="Google Shape;440;p58"/>
          <p:cNvSpPr txBox="1"/>
          <p:nvPr>
            <p:ph idx="1" type="body"/>
          </p:nvPr>
        </p:nvSpPr>
        <p:spPr>
          <a:xfrm>
            <a:off x="856059" y="2628900"/>
            <a:ext cx="7429500" cy="628650"/>
          </a:xfrm>
          <a:prstGeom prst="rect">
            <a:avLst/>
          </a:prstGeom>
          <a:noFill/>
          <a:ln>
            <a:noFill/>
          </a:ln>
        </p:spPr>
        <p:txBody>
          <a:bodyPr anchorCtr="0" anchor="b" bIns="34275" lIns="68575" spcFirstLastPara="1" rIns="68575" wrap="square" tIns="34275">
            <a:noAutofit/>
          </a:bodyPr>
          <a:lstStyle>
            <a:lvl1pPr indent="-228600" lvl="0" marL="457200" marR="0" rtl="0" algn="l">
              <a:spcBef>
                <a:spcPts val="400"/>
              </a:spcBef>
              <a:spcAft>
                <a:spcPts val="0"/>
              </a:spcAft>
              <a:buClr>
                <a:schemeClr val="accent1"/>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317500" lvl="1" marL="914400" marR="0" rtl="0" algn="l">
              <a:spcBef>
                <a:spcPts val="500"/>
              </a:spcBef>
              <a:spcAft>
                <a:spcPts val="0"/>
              </a:spcAft>
              <a:buClr>
                <a:schemeClr val="accent1"/>
              </a:buClr>
              <a:buSzPts val="1400"/>
              <a:buFont typeface="Arial"/>
              <a:buChar char="•"/>
              <a:defRPr b="0" i="0" sz="1400" u="none" cap="small" strike="noStrike">
                <a:solidFill>
                  <a:schemeClr val="lt1"/>
                </a:solidFill>
                <a:latin typeface="Century Gothic"/>
                <a:ea typeface="Century Gothic"/>
                <a:cs typeface="Century Gothic"/>
                <a:sym typeface="Century Gothic"/>
              </a:defRPr>
            </a:lvl2pPr>
            <a:lvl3pPr indent="-304800" lvl="2" marL="1371600" marR="0" rtl="0" algn="l">
              <a:spcBef>
                <a:spcPts val="500"/>
              </a:spcBef>
              <a:spcAft>
                <a:spcPts val="0"/>
              </a:spcAft>
              <a:buClr>
                <a:schemeClr val="accent1"/>
              </a:buClr>
              <a:buSzPts val="1200"/>
              <a:buFont typeface="Arial"/>
              <a:buChar char="•"/>
              <a:defRPr b="0" i="0" sz="1200" u="none" cap="small" strike="noStrike">
                <a:solidFill>
                  <a:schemeClr val="lt1"/>
                </a:solidFill>
                <a:latin typeface="Century Gothic"/>
                <a:ea typeface="Century Gothic"/>
                <a:cs typeface="Century Gothic"/>
                <a:sym typeface="Century Gothic"/>
              </a:defRPr>
            </a:lvl3pPr>
            <a:lvl4pPr indent="-298450" lvl="3" marL="1828800" marR="0" rtl="0" algn="l">
              <a:spcBef>
                <a:spcPts val="500"/>
              </a:spcBef>
              <a:spcAft>
                <a:spcPts val="0"/>
              </a:spcAft>
              <a:buClr>
                <a:schemeClr val="accent1"/>
              </a:buClr>
              <a:buSzPts val="1100"/>
              <a:buFont typeface="Arial"/>
              <a:buChar char="•"/>
              <a:defRPr b="0" i="0" sz="1100" u="none" cap="small" strike="noStrike">
                <a:solidFill>
                  <a:schemeClr val="lt1"/>
                </a:solidFill>
                <a:latin typeface="Century Gothic"/>
                <a:ea typeface="Century Gothic"/>
                <a:cs typeface="Century Gothic"/>
                <a:sym typeface="Century Gothic"/>
              </a:defRPr>
            </a:lvl4pPr>
            <a:lvl5pPr indent="-298450" lvl="4" marL="2286000" marR="0" rtl="0" algn="l">
              <a:spcBef>
                <a:spcPts val="500"/>
              </a:spcBef>
              <a:spcAft>
                <a:spcPts val="0"/>
              </a:spcAft>
              <a:buClr>
                <a:schemeClr val="accent1"/>
              </a:buClr>
              <a:buSzPts val="1100"/>
              <a:buFont typeface="Arial"/>
              <a:buChar char="•"/>
              <a:defRPr b="0" i="0" sz="1100" u="none" cap="small" strike="noStrike">
                <a:solidFill>
                  <a:schemeClr val="lt1"/>
                </a:solidFill>
                <a:latin typeface="Century Gothic"/>
                <a:ea typeface="Century Gothic"/>
                <a:cs typeface="Century Gothic"/>
                <a:sym typeface="Century Gothic"/>
              </a:defRPr>
            </a:lvl5pPr>
            <a:lvl6pPr indent="-285750" lvl="5" marL="2743200" marR="0" rtl="0" algn="l">
              <a:spcBef>
                <a:spcPts val="500"/>
              </a:spcBef>
              <a:spcAft>
                <a:spcPts val="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6pPr>
            <a:lvl7pPr indent="-285750" lvl="6" marL="3200400" marR="0" rtl="0" algn="l">
              <a:spcBef>
                <a:spcPts val="500"/>
              </a:spcBef>
              <a:spcAft>
                <a:spcPts val="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7pPr>
            <a:lvl8pPr indent="-285750" lvl="7" marL="3657600" marR="0" rtl="0" algn="l">
              <a:spcBef>
                <a:spcPts val="500"/>
              </a:spcBef>
              <a:spcAft>
                <a:spcPts val="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8pPr>
            <a:lvl9pPr indent="-285750" lvl="8" marL="4114800" marR="0" rtl="0" algn="l">
              <a:spcBef>
                <a:spcPts val="500"/>
              </a:spcBef>
              <a:spcAft>
                <a:spcPts val="50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9pPr>
          </a:lstStyle>
          <a:p/>
        </p:txBody>
      </p:sp>
      <p:sp>
        <p:nvSpPr>
          <p:cNvPr id="441" name="Google Shape;441;p58"/>
          <p:cNvSpPr txBox="1"/>
          <p:nvPr>
            <p:ph idx="2" type="body"/>
          </p:nvPr>
        </p:nvSpPr>
        <p:spPr>
          <a:xfrm>
            <a:off x="856058" y="3257550"/>
            <a:ext cx="7429500" cy="1085850"/>
          </a:xfrm>
          <a:prstGeom prst="rect">
            <a:avLst/>
          </a:prstGeom>
          <a:noFill/>
          <a:ln>
            <a:noFill/>
          </a:ln>
        </p:spPr>
        <p:txBody>
          <a:bodyPr anchorCtr="0" anchor="t" bIns="34275" lIns="68575" spcFirstLastPara="1" rIns="68575" wrap="square" tIns="34275">
            <a:noAutofit/>
          </a:bodyPr>
          <a:lstStyle>
            <a:lvl1pPr indent="-228600" lvl="0" marL="457200" marR="0" rtl="0" algn="l">
              <a:spcBef>
                <a:spcPts val="300"/>
              </a:spcBef>
              <a:spcAft>
                <a:spcPts val="0"/>
              </a:spcAft>
              <a:buClr>
                <a:schemeClr val="accent1"/>
              </a:buClr>
              <a:buSzPts val="1400"/>
              <a:buFont typeface="Arial"/>
              <a:buNone/>
              <a:defRPr b="0" i="0" sz="1400" u="none" cap="small" strike="noStrike">
                <a:solidFill>
                  <a:schemeClr val="lt1"/>
                </a:solidFill>
                <a:latin typeface="Century Gothic"/>
                <a:ea typeface="Century Gothic"/>
                <a:cs typeface="Century Gothic"/>
                <a:sym typeface="Century Gothic"/>
              </a:defRPr>
            </a:lvl1pPr>
            <a:lvl2pPr indent="-228600" lvl="1" marL="914400" marR="0" rtl="0" algn="l">
              <a:spcBef>
                <a:spcPts val="500"/>
              </a:spcBef>
              <a:spcAft>
                <a:spcPts val="0"/>
              </a:spcAft>
              <a:buClr>
                <a:schemeClr val="accent1"/>
              </a:buClr>
              <a:buSzPts val="1400"/>
              <a:buFont typeface="Arial"/>
              <a:buNone/>
              <a:defRPr b="0" i="0" sz="1400" u="none" cap="small" strike="noStrike">
                <a:solidFill>
                  <a:schemeClr val="lt1"/>
                </a:solidFill>
                <a:latin typeface="Century Gothic"/>
                <a:ea typeface="Century Gothic"/>
                <a:cs typeface="Century Gothic"/>
                <a:sym typeface="Century Gothic"/>
              </a:defRPr>
            </a:lvl2pPr>
            <a:lvl3pPr indent="-228600" lvl="2" marL="1371600" marR="0" rtl="0" algn="l">
              <a:spcBef>
                <a:spcPts val="500"/>
              </a:spcBef>
              <a:spcAft>
                <a:spcPts val="0"/>
              </a:spcAft>
              <a:buClr>
                <a:schemeClr val="accent1"/>
              </a:buClr>
              <a:buSzPts val="1200"/>
              <a:buFont typeface="Arial"/>
              <a:buNone/>
              <a:defRPr b="0" i="0" sz="1200" u="none" cap="small" strike="noStrike">
                <a:solidFill>
                  <a:schemeClr val="lt1"/>
                </a:solidFill>
                <a:latin typeface="Century Gothic"/>
                <a:ea typeface="Century Gothic"/>
                <a:cs typeface="Century Gothic"/>
                <a:sym typeface="Century Gothic"/>
              </a:defRPr>
            </a:lvl3pPr>
            <a:lvl4pPr indent="-228600" lvl="3" marL="1828800" marR="0" rtl="0" algn="l">
              <a:spcBef>
                <a:spcPts val="500"/>
              </a:spcBef>
              <a:spcAft>
                <a:spcPts val="0"/>
              </a:spcAft>
              <a:buClr>
                <a:schemeClr val="accent1"/>
              </a:buClr>
              <a:buSzPts val="1100"/>
              <a:buFont typeface="Arial"/>
              <a:buNone/>
              <a:defRPr b="0" i="0" sz="1100" u="none" cap="small" strike="noStrike">
                <a:solidFill>
                  <a:schemeClr val="lt1"/>
                </a:solidFill>
                <a:latin typeface="Century Gothic"/>
                <a:ea typeface="Century Gothic"/>
                <a:cs typeface="Century Gothic"/>
                <a:sym typeface="Century Gothic"/>
              </a:defRPr>
            </a:lvl4pPr>
            <a:lvl5pPr indent="-228600" lvl="4" marL="2286000" marR="0" rtl="0" algn="l">
              <a:spcBef>
                <a:spcPts val="500"/>
              </a:spcBef>
              <a:spcAft>
                <a:spcPts val="0"/>
              </a:spcAft>
              <a:buClr>
                <a:schemeClr val="accent1"/>
              </a:buClr>
              <a:buSzPts val="1100"/>
              <a:buFont typeface="Arial"/>
              <a:buNone/>
              <a:defRPr b="0" i="0" sz="1100" u="none" cap="small" strike="noStrike">
                <a:solidFill>
                  <a:schemeClr val="lt1"/>
                </a:solidFill>
                <a:latin typeface="Century Gothic"/>
                <a:ea typeface="Century Gothic"/>
                <a:cs typeface="Century Gothic"/>
                <a:sym typeface="Century Gothic"/>
              </a:defRPr>
            </a:lvl5pPr>
            <a:lvl6pPr indent="-228600" lvl="5" marL="2743200" marR="0" rtl="0" algn="l">
              <a:spcBef>
                <a:spcPts val="500"/>
              </a:spcBef>
              <a:spcAft>
                <a:spcPts val="0"/>
              </a:spcAft>
              <a:buClr>
                <a:schemeClr val="accent1"/>
              </a:buClr>
              <a:buSzPts val="1100"/>
              <a:buFont typeface="Arial"/>
              <a:buNone/>
              <a:defRPr b="0" i="0" sz="1100" u="none" cap="small" strike="noStrike">
                <a:solidFill>
                  <a:schemeClr val="lt1"/>
                </a:solidFill>
                <a:latin typeface="Century Gothic"/>
                <a:ea typeface="Century Gothic"/>
                <a:cs typeface="Century Gothic"/>
                <a:sym typeface="Century Gothic"/>
              </a:defRPr>
            </a:lvl6pPr>
            <a:lvl7pPr indent="-228600" lvl="6" marL="3200400" marR="0" rtl="0" algn="l">
              <a:spcBef>
                <a:spcPts val="500"/>
              </a:spcBef>
              <a:spcAft>
                <a:spcPts val="0"/>
              </a:spcAft>
              <a:buClr>
                <a:schemeClr val="accent1"/>
              </a:buClr>
              <a:buSzPts val="1100"/>
              <a:buFont typeface="Arial"/>
              <a:buNone/>
              <a:defRPr b="0" i="0" sz="1100" u="none" cap="small" strike="noStrike">
                <a:solidFill>
                  <a:schemeClr val="lt1"/>
                </a:solidFill>
                <a:latin typeface="Century Gothic"/>
                <a:ea typeface="Century Gothic"/>
                <a:cs typeface="Century Gothic"/>
                <a:sym typeface="Century Gothic"/>
              </a:defRPr>
            </a:lvl7pPr>
            <a:lvl8pPr indent="-228600" lvl="7" marL="3657600" marR="0" rtl="0" algn="l">
              <a:spcBef>
                <a:spcPts val="500"/>
              </a:spcBef>
              <a:spcAft>
                <a:spcPts val="0"/>
              </a:spcAft>
              <a:buClr>
                <a:schemeClr val="accent1"/>
              </a:buClr>
              <a:buSzPts val="1100"/>
              <a:buFont typeface="Arial"/>
              <a:buNone/>
              <a:defRPr b="0" i="0" sz="1100" u="none" cap="small" strike="noStrike">
                <a:solidFill>
                  <a:schemeClr val="lt1"/>
                </a:solidFill>
                <a:latin typeface="Century Gothic"/>
                <a:ea typeface="Century Gothic"/>
                <a:cs typeface="Century Gothic"/>
                <a:sym typeface="Century Gothic"/>
              </a:defRPr>
            </a:lvl8pPr>
            <a:lvl9pPr indent="-228600" lvl="8" marL="4114800" marR="0" rtl="0" algn="l">
              <a:spcBef>
                <a:spcPts val="500"/>
              </a:spcBef>
              <a:spcAft>
                <a:spcPts val="500"/>
              </a:spcAft>
              <a:buClr>
                <a:schemeClr val="accent1"/>
              </a:buClr>
              <a:buSzPts val="1100"/>
              <a:buFont typeface="Arial"/>
              <a:buNone/>
              <a:defRPr b="0" i="0" sz="1100" u="none" cap="small" strike="noStrike">
                <a:solidFill>
                  <a:schemeClr val="lt1"/>
                </a:solidFill>
                <a:latin typeface="Century Gothic"/>
                <a:ea typeface="Century Gothic"/>
                <a:cs typeface="Century Gothic"/>
                <a:sym typeface="Century Gothic"/>
              </a:defRPr>
            </a:lvl9pPr>
          </a:lstStyle>
          <a:p/>
        </p:txBody>
      </p:sp>
      <p:sp>
        <p:nvSpPr>
          <p:cNvPr id="442" name="Google Shape;442;p58"/>
          <p:cNvSpPr txBox="1"/>
          <p:nvPr>
            <p:ph idx="10" type="dt"/>
          </p:nvPr>
        </p:nvSpPr>
        <p:spPr>
          <a:xfrm>
            <a:off x="6628209" y="4412456"/>
            <a:ext cx="1200150"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1" i="0" sz="700">
                <a:solidFill>
                  <a:srgbClr val="BFBFB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443" name="Google Shape;443;p58"/>
          <p:cNvSpPr txBox="1"/>
          <p:nvPr>
            <p:ph idx="11" type="ftr"/>
          </p:nvPr>
        </p:nvSpPr>
        <p:spPr>
          <a:xfrm>
            <a:off x="856059" y="4412456"/>
            <a:ext cx="565785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1" i="0" sz="700">
                <a:solidFill>
                  <a:srgbClr val="BFBFB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444" name="Google Shape;444;p58"/>
          <p:cNvSpPr txBox="1"/>
          <p:nvPr>
            <p:ph idx="12" type="sldNum"/>
          </p:nvPr>
        </p:nvSpPr>
        <p:spPr>
          <a:xfrm>
            <a:off x="7885509" y="4412456"/>
            <a:ext cx="413375"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1" i="0" sz="700">
                <a:solidFill>
                  <a:srgbClr val="BFBFBF"/>
                </a:solidFill>
                <a:latin typeface="Century Gothic"/>
                <a:ea typeface="Century Gothic"/>
                <a:cs typeface="Century Gothic"/>
                <a:sym typeface="Century Gothic"/>
              </a:defRPr>
            </a:lvl1pPr>
            <a:lvl2pPr indent="0" lvl="1" marL="0" marR="0" rtl="0" algn="r">
              <a:spcBef>
                <a:spcPts val="0"/>
              </a:spcBef>
              <a:buNone/>
              <a:defRPr b="1" i="0" sz="700">
                <a:solidFill>
                  <a:srgbClr val="BFBFBF"/>
                </a:solidFill>
                <a:latin typeface="Century Gothic"/>
                <a:ea typeface="Century Gothic"/>
                <a:cs typeface="Century Gothic"/>
                <a:sym typeface="Century Gothic"/>
              </a:defRPr>
            </a:lvl2pPr>
            <a:lvl3pPr indent="0" lvl="2" marL="0" marR="0" rtl="0" algn="r">
              <a:spcBef>
                <a:spcPts val="0"/>
              </a:spcBef>
              <a:buNone/>
              <a:defRPr b="1" i="0" sz="700">
                <a:solidFill>
                  <a:srgbClr val="BFBFBF"/>
                </a:solidFill>
                <a:latin typeface="Century Gothic"/>
                <a:ea typeface="Century Gothic"/>
                <a:cs typeface="Century Gothic"/>
                <a:sym typeface="Century Gothic"/>
              </a:defRPr>
            </a:lvl3pPr>
            <a:lvl4pPr indent="0" lvl="3" marL="0" marR="0" rtl="0" algn="r">
              <a:spcBef>
                <a:spcPts val="0"/>
              </a:spcBef>
              <a:buNone/>
              <a:defRPr b="1" i="0" sz="700">
                <a:solidFill>
                  <a:srgbClr val="BFBFBF"/>
                </a:solidFill>
                <a:latin typeface="Century Gothic"/>
                <a:ea typeface="Century Gothic"/>
                <a:cs typeface="Century Gothic"/>
                <a:sym typeface="Century Gothic"/>
              </a:defRPr>
            </a:lvl4pPr>
            <a:lvl5pPr indent="0" lvl="4" marL="0" marR="0" rtl="0" algn="r">
              <a:spcBef>
                <a:spcPts val="0"/>
              </a:spcBef>
              <a:buNone/>
              <a:defRPr b="1" i="0" sz="700">
                <a:solidFill>
                  <a:srgbClr val="BFBFBF"/>
                </a:solidFill>
                <a:latin typeface="Century Gothic"/>
                <a:ea typeface="Century Gothic"/>
                <a:cs typeface="Century Gothic"/>
                <a:sym typeface="Century Gothic"/>
              </a:defRPr>
            </a:lvl5pPr>
            <a:lvl6pPr indent="0" lvl="5" marL="0" marR="0" rtl="0" algn="r">
              <a:spcBef>
                <a:spcPts val="0"/>
              </a:spcBef>
              <a:buNone/>
              <a:defRPr b="1" i="0" sz="700">
                <a:solidFill>
                  <a:srgbClr val="BFBFBF"/>
                </a:solidFill>
                <a:latin typeface="Century Gothic"/>
                <a:ea typeface="Century Gothic"/>
                <a:cs typeface="Century Gothic"/>
                <a:sym typeface="Century Gothic"/>
              </a:defRPr>
            </a:lvl6pPr>
            <a:lvl7pPr indent="0" lvl="6" marL="0" marR="0" rtl="0" algn="r">
              <a:spcBef>
                <a:spcPts val="0"/>
              </a:spcBef>
              <a:buNone/>
              <a:defRPr b="1" i="0" sz="700">
                <a:solidFill>
                  <a:srgbClr val="BFBFBF"/>
                </a:solidFill>
                <a:latin typeface="Century Gothic"/>
                <a:ea typeface="Century Gothic"/>
                <a:cs typeface="Century Gothic"/>
                <a:sym typeface="Century Gothic"/>
              </a:defRPr>
            </a:lvl7pPr>
            <a:lvl8pPr indent="0" lvl="7" marL="0" marR="0" rtl="0" algn="r">
              <a:spcBef>
                <a:spcPts val="0"/>
              </a:spcBef>
              <a:buNone/>
              <a:defRPr b="1" i="0" sz="700">
                <a:solidFill>
                  <a:srgbClr val="BFBFBF"/>
                </a:solidFill>
                <a:latin typeface="Century Gothic"/>
                <a:ea typeface="Century Gothic"/>
                <a:cs typeface="Century Gothic"/>
                <a:sym typeface="Century Gothic"/>
              </a:defRPr>
            </a:lvl8pPr>
            <a:lvl9pPr indent="0" lvl="8" marL="0" marR="0" rtl="0" algn="r">
              <a:spcBef>
                <a:spcPts val="0"/>
              </a:spcBef>
              <a:buNone/>
              <a:defRPr b="1" i="0" sz="700">
                <a:solidFill>
                  <a:srgbClr val="BFBFB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і вертикальний текст" type="vertTx">
  <p:cSld name="VERTICAL_TEXT">
    <p:spTree>
      <p:nvGrpSpPr>
        <p:cNvPr id="445" name="Shape 445"/>
        <p:cNvGrpSpPr/>
        <p:nvPr/>
      </p:nvGrpSpPr>
      <p:grpSpPr>
        <a:xfrm>
          <a:off x="0" y="0"/>
          <a:ext cx="0" cy="0"/>
          <a:chOff x="0" y="0"/>
          <a:chExt cx="0" cy="0"/>
        </a:xfrm>
      </p:grpSpPr>
      <p:sp>
        <p:nvSpPr>
          <p:cNvPr id="446" name="Google Shape;446;p59"/>
          <p:cNvSpPr txBox="1"/>
          <p:nvPr>
            <p:ph type="title"/>
          </p:nvPr>
        </p:nvSpPr>
        <p:spPr>
          <a:xfrm>
            <a:off x="856060" y="457200"/>
            <a:ext cx="7429498" cy="142875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Clr>
                <a:schemeClr val="accent1"/>
              </a:buClr>
              <a:buSzPts val="2400"/>
              <a:buFont typeface="Century Gothic"/>
              <a:buNone/>
              <a:defRPr b="0" i="0" sz="24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447" name="Google Shape;447;p59"/>
          <p:cNvSpPr txBox="1"/>
          <p:nvPr>
            <p:ph idx="1" type="body"/>
          </p:nvPr>
        </p:nvSpPr>
        <p:spPr>
          <a:xfrm rot="5400000">
            <a:off x="3399234" y="-542925"/>
            <a:ext cx="2343151" cy="7429498"/>
          </a:xfrm>
          <a:prstGeom prst="rect">
            <a:avLst/>
          </a:prstGeom>
          <a:noFill/>
          <a:ln>
            <a:noFill/>
          </a:ln>
        </p:spPr>
        <p:txBody>
          <a:bodyPr anchorCtr="0" anchor="t" bIns="34275" lIns="68575" spcFirstLastPara="1" rIns="68575" wrap="square" tIns="34275">
            <a:noAutofit/>
          </a:bodyPr>
          <a:lstStyle>
            <a:lvl1pPr indent="-323850" lvl="0" marL="457200" marR="0" rtl="0" algn="l">
              <a:spcBef>
                <a:spcPts val="300"/>
              </a:spcBef>
              <a:spcAft>
                <a:spcPts val="0"/>
              </a:spcAft>
              <a:buClr>
                <a:schemeClr val="accent1"/>
              </a:buClr>
              <a:buSzPts val="1500"/>
              <a:buFont typeface="Arial"/>
              <a:buChar char="•"/>
              <a:defRPr b="0" i="0" sz="1500" u="none" cap="small" strike="noStrike">
                <a:solidFill>
                  <a:schemeClr val="lt1"/>
                </a:solidFill>
                <a:latin typeface="Century Gothic"/>
                <a:ea typeface="Century Gothic"/>
                <a:cs typeface="Century Gothic"/>
                <a:sym typeface="Century Gothic"/>
              </a:defRPr>
            </a:lvl1pPr>
            <a:lvl2pPr indent="-317500" lvl="1" marL="914400" marR="0" rtl="0" algn="l">
              <a:spcBef>
                <a:spcPts val="500"/>
              </a:spcBef>
              <a:spcAft>
                <a:spcPts val="0"/>
              </a:spcAft>
              <a:buClr>
                <a:schemeClr val="accent1"/>
              </a:buClr>
              <a:buSzPts val="1400"/>
              <a:buFont typeface="Arial"/>
              <a:buChar char="•"/>
              <a:defRPr b="0" i="0" sz="1400" u="none" cap="small" strike="noStrike">
                <a:solidFill>
                  <a:schemeClr val="lt1"/>
                </a:solidFill>
                <a:latin typeface="Century Gothic"/>
                <a:ea typeface="Century Gothic"/>
                <a:cs typeface="Century Gothic"/>
                <a:sym typeface="Century Gothic"/>
              </a:defRPr>
            </a:lvl2pPr>
            <a:lvl3pPr indent="-304800" lvl="2" marL="1371600" marR="0" rtl="0" algn="l">
              <a:spcBef>
                <a:spcPts val="500"/>
              </a:spcBef>
              <a:spcAft>
                <a:spcPts val="0"/>
              </a:spcAft>
              <a:buClr>
                <a:schemeClr val="accent1"/>
              </a:buClr>
              <a:buSzPts val="1200"/>
              <a:buFont typeface="Arial"/>
              <a:buChar char="•"/>
              <a:defRPr b="0" i="0" sz="1200" u="none" cap="small" strike="noStrike">
                <a:solidFill>
                  <a:schemeClr val="lt1"/>
                </a:solidFill>
                <a:latin typeface="Century Gothic"/>
                <a:ea typeface="Century Gothic"/>
                <a:cs typeface="Century Gothic"/>
                <a:sym typeface="Century Gothic"/>
              </a:defRPr>
            </a:lvl3pPr>
            <a:lvl4pPr indent="-298450" lvl="3" marL="1828800" marR="0" rtl="0" algn="l">
              <a:spcBef>
                <a:spcPts val="500"/>
              </a:spcBef>
              <a:spcAft>
                <a:spcPts val="0"/>
              </a:spcAft>
              <a:buClr>
                <a:schemeClr val="accent1"/>
              </a:buClr>
              <a:buSzPts val="1100"/>
              <a:buFont typeface="Arial"/>
              <a:buChar char="•"/>
              <a:defRPr b="0" i="0" sz="1100" u="none" cap="small" strike="noStrike">
                <a:solidFill>
                  <a:schemeClr val="lt1"/>
                </a:solidFill>
                <a:latin typeface="Century Gothic"/>
                <a:ea typeface="Century Gothic"/>
                <a:cs typeface="Century Gothic"/>
                <a:sym typeface="Century Gothic"/>
              </a:defRPr>
            </a:lvl4pPr>
            <a:lvl5pPr indent="-298450" lvl="4" marL="2286000" marR="0" rtl="0" algn="l">
              <a:spcBef>
                <a:spcPts val="500"/>
              </a:spcBef>
              <a:spcAft>
                <a:spcPts val="0"/>
              </a:spcAft>
              <a:buClr>
                <a:schemeClr val="accent1"/>
              </a:buClr>
              <a:buSzPts val="1100"/>
              <a:buFont typeface="Arial"/>
              <a:buChar char="•"/>
              <a:defRPr b="0" i="0" sz="1100" u="none" cap="small" strike="noStrike">
                <a:solidFill>
                  <a:schemeClr val="lt1"/>
                </a:solidFill>
                <a:latin typeface="Century Gothic"/>
                <a:ea typeface="Century Gothic"/>
                <a:cs typeface="Century Gothic"/>
                <a:sym typeface="Century Gothic"/>
              </a:defRPr>
            </a:lvl5pPr>
            <a:lvl6pPr indent="-285750" lvl="5" marL="2743200" marR="0" rtl="0" algn="l">
              <a:spcBef>
                <a:spcPts val="500"/>
              </a:spcBef>
              <a:spcAft>
                <a:spcPts val="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6pPr>
            <a:lvl7pPr indent="-285750" lvl="6" marL="3200400" marR="0" rtl="0" algn="l">
              <a:spcBef>
                <a:spcPts val="500"/>
              </a:spcBef>
              <a:spcAft>
                <a:spcPts val="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7pPr>
            <a:lvl8pPr indent="-285750" lvl="7" marL="3657600" marR="0" rtl="0" algn="l">
              <a:spcBef>
                <a:spcPts val="500"/>
              </a:spcBef>
              <a:spcAft>
                <a:spcPts val="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8pPr>
            <a:lvl9pPr indent="-285750" lvl="8" marL="4114800" marR="0" rtl="0" algn="l">
              <a:spcBef>
                <a:spcPts val="500"/>
              </a:spcBef>
              <a:spcAft>
                <a:spcPts val="50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9pPr>
          </a:lstStyle>
          <a:p/>
        </p:txBody>
      </p:sp>
      <p:sp>
        <p:nvSpPr>
          <p:cNvPr id="448" name="Google Shape;448;p59"/>
          <p:cNvSpPr txBox="1"/>
          <p:nvPr>
            <p:ph idx="10" type="dt"/>
          </p:nvPr>
        </p:nvSpPr>
        <p:spPr>
          <a:xfrm>
            <a:off x="6628209" y="4412456"/>
            <a:ext cx="1200150"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1" i="0" sz="700">
                <a:solidFill>
                  <a:srgbClr val="BFBFB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449" name="Google Shape;449;p59"/>
          <p:cNvSpPr txBox="1"/>
          <p:nvPr>
            <p:ph idx="11" type="ftr"/>
          </p:nvPr>
        </p:nvSpPr>
        <p:spPr>
          <a:xfrm>
            <a:off x="856059" y="4412456"/>
            <a:ext cx="565785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1" i="0" sz="700">
                <a:solidFill>
                  <a:srgbClr val="BFBFB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450" name="Google Shape;450;p59"/>
          <p:cNvSpPr txBox="1"/>
          <p:nvPr>
            <p:ph idx="12" type="sldNum"/>
          </p:nvPr>
        </p:nvSpPr>
        <p:spPr>
          <a:xfrm>
            <a:off x="7885509" y="4412456"/>
            <a:ext cx="413375"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1" i="0" sz="700">
                <a:solidFill>
                  <a:srgbClr val="BFBFBF"/>
                </a:solidFill>
                <a:latin typeface="Century Gothic"/>
                <a:ea typeface="Century Gothic"/>
                <a:cs typeface="Century Gothic"/>
                <a:sym typeface="Century Gothic"/>
              </a:defRPr>
            </a:lvl1pPr>
            <a:lvl2pPr indent="0" lvl="1" marL="0" marR="0" rtl="0" algn="r">
              <a:spcBef>
                <a:spcPts val="0"/>
              </a:spcBef>
              <a:buNone/>
              <a:defRPr b="1" i="0" sz="700">
                <a:solidFill>
                  <a:srgbClr val="BFBFBF"/>
                </a:solidFill>
                <a:latin typeface="Century Gothic"/>
                <a:ea typeface="Century Gothic"/>
                <a:cs typeface="Century Gothic"/>
                <a:sym typeface="Century Gothic"/>
              </a:defRPr>
            </a:lvl2pPr>
            <a:lvl3pPr indent="0" lvl="2" marL="0" marR="0" rtl="0" algn="r">
              <a:spcBef>
                <a:spcPts val="0"/>
              </a:spcBef>
              <a:buNone/>
              <a:defRPr b="1" i="0" sz="700">
                <a:solidFill>
                  <a:srgbClr val="BFBFBF"/>
                </a:solidFill>
                <a:latin typeface="Century Gothic"/>
                <a:ea typeface="Century Gothic"/>
                <a:cs typeface="Century Gothic"/>
                <a:sym typeface="Century Gothic"/>
              </a:defRPr>
            </a:lvl3pPr>
            <a:lvl4pPr indent="0" lvl="3" marL="0" marR="0" rtl="0" algn="r">
              <a:spcBef>
                <a:spcPts val="0"/>
              </a:spcBef>
              <a:buNone/>
              <a:defRPr b="1" i="0" sz="700">
                <a:solidFill>
                  <a:srgbClr val="BFBFBF"/>
                </a:solidFill>
                <a:latin typeface="Century Gothic"/>
                <a:ea typeface="Century Gothic"/>
                <a:cs typeface="Century Gothic"/>
                <a:sym typeface="Century Gothic"/>
              </a:defRPr>
            </a:lvl4pPr>
            <a:lvl5pPr indent="0" lvl="4" marL="0" marR="0" rtl="0" algn="r">
              <a:spcBef>
                <a:spcPts val="0"/>
              </a:spcBef>
              <a:buNone/>
              <a:defRPr b="1" i="0" sz="700">
                <a:solidFill>
                  <a:srgbClr val="BFBFBF"/>
                </a:solidFill>
                <a:latin typeface="Century Gothic"/>
                <a:ea typeface="Century Gothic"/>
                <a:cs typeface="Century Gothic"/>
                <a:sym typeface="Century Gothic"/>
              </a:defRPr>
            </a:lvl5pPr>
            <a:lvl6pPr indent="0" lvl="5" marL="0" marR="0" rtl="0" algn="r">
              <a:spcBef>
                <a:spcPts val="0"/>
              </a:spcBef>
              <a:buNone/>
              <a:defRPr b="1" i="0" sz="700">
                <a:solidFill>
                  <a:srgbClr val="BFBFBF"/>
                </a:solidFill>
                <a:latin typeface="Century Gothic"/>
                <a:ea typeface="Century Gothic"/>
                <a:cs typeface="Century Gothic"/>
                <a:sym typeface="Century Gothic"/>
              </a:defRPr>
            </a:lvl6pPr>
            <a:lvl7pPr indent="0" lvl="6" marL="0" marR="0" rtl="0" algn="r">
              <a:spcBef>
                <a:spcPts val="0"/>
              </a:spcBef>
              <a:buNone/>
              <a:defRPr b="1" i="0" sz="700">
                <a:solidFill>
                  <a:srgbClr val="BFBFBF"/>
                </a:solidFill>
                <a:latin typeface="Century Gothic"/>
                <a:ea typeface="Century Gothic"/>
                <a:cs typeface="Century Gothic"/>
                <a:sym typeface="Century Gothic"/>
              </a:defRPr>
            </a:lvl7pPr>
            <a:lvl8pPr indent="0" lvl="7" marL="0" marR="0" rtl="0" algn="r">
              <a:spcBef>
                <a:spcPts val="0"/>
              </a:spcBef>
              <a:buNone/>
              <a:defRPr b="1" i="0" sz="700">
                <a:solidFill>
                  <a:srgbClr val="BFBFBF"/>
                </a:solidFill>
                <a:latin typeface="Century Gothic"/>
                <a:ea typeface="Century Gothic"/>
                <a:cs typeface="Century Gothic"/>
                <a:sym typeface="Century Gothic"/>
              </a:defRPr>
            </a:lvl8pPr>
            <a:lvl9pPr indent="0" lvl="8" marL="0" marR="0" rtl="0" algn="r">
              <a:spcBef>
                <a:spcPts val="0"/>
              </a:spcBef>
              <a:buNone/>
              <a:defRPr b="1" i="0" sz="700">
                <a:solidFill>
                  <a:srgbClr val="BFBFB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ертикальний заголовок і текст" type="vertTitleAndTx">
  <p:cSld name="VERTICAL_TITLE_AND_VERTICAL_TEXT">
    <p:spTree>
      <p:nvGrpSpPr>
        <p:cNvPr id="451" name="Shape 451"/>
        <p:cNvGrpSpPr/>
        <p:nvPr/>
      </p:nvGrpSpPr>
      <p:grpSpPr>
        <a:xfrm>
          <a:off x="0" y="0"/>
          <a:ext cx="0" cy="0"/>
          <a:chOff x="0" y="0"/>
          <a:chExt cx="0" cy="0"/>
        </a:xfrm>
      </p:grpSpPr>
      <p:sp>
        <p:nvSpPr>
          <p:cNvPr id="452" name="Google Shape;452;p60"/>
          <p:cNvSpPr txBox="1"/>
          <p:nvPr>
            <p:ph type="title"/>
          </p:nvPr>
        </p:nvSpPr>
        <p:spPr>
          <a:xfrm rot="5400000">
            <a:off x="5513516" y="1571357"/>
            <a:ext cx="3886201" cy="1657885"/>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Clr>
                <a:schemeClr val="accent1"/>
              </a:buClr>
              <a:buSzPts val="2400"/>
              <a:buFont typeface="Century Gothic"/>
              <a:buNone/>
              <a:defRPr b="0" i="0" sz="24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453" name="Google Shape;453;p60"/>
          <p:cNvSpPr txBox="1"/>
          <p:nvPr>
            <p:ph idx="1" type="body"/>
          </p:nvPr>
        </p:nvSpPr>
        <p:spPr>
          <a:xfrm rot="5400000">
            <a:off x="1741884" y="-428625"/>
            <a:ext cx="3886200" cy="5657850"/>
          </a:xfrm>
          <a:prstGeom prst="rect">
            <a:avLst/>
          </a:prstGeom>
          <a:noFill/>
          <a:ln>
            <a:noFill/>
          </a:ln>
        </p:spPr>
        <p:txBody>
          <a:bodyPr anchorCtr="0" anchor="t" bIns="34275" lIns="68575" spcFirstLastPara="1" rIns="68575" wrap="square" tIns="34275">
            <a:noAutofit/>
          </a:bodyPr>
          <a:lstStyle>
            <a:lvl1pPr indent="-323850" lvl="0" marL="457200" marR="0" rtl="0" algn="l">
              <a:spcBef>
                <a:spcPts val="300"/>
              </a:spcBef>
              <a:spcAft>
                <a:spcPts val="0"/>
              </a:spcAft>
              <a:buClr>
                <a:schemeClr val="accent1"/>
              </a:buClr>
              <a:buSzPts val="1500"/>
              <a:buFont typeface="Arial"/>
              <a:buChar char="•"/>
              <a:defRPr b="0" i="0" sz="1500" u="none" cap="small" strike="noStrike">
                <a:solidFill>
                  <a:schemeClr val="lt1"/>
                </a:solidFill>
                <a:latin typeface="Century Gothic"/>
                <a:ea typeface="Century Gothic"/>
                <a:cs typeface="Century Gothic"/>
                <a:sym typeface="Century Gothic"/>
              </a:defRPr>
            </a:lvl1pPr>
            <a:lvl2pPr indent="-317500" lvl="1" marL="914400" marR="0" rtl="0" algn="l">
              <a:spcBef>
                <a:spcPts val="500"/>
              </a:spcBef>
              <a:spcAft>
                <a:spcPts val="0"/>
              </a:spcAft>
              <a:buClr>
                <a:schemeClr val="accent1"/>
              </a:buClr>
              <a:buSzPts val="1400"/>
              <a:buFont typeface="Arial"/>
              <a:buChar char="•"/>
              <a:defRPr b="0" i="0" sz="1400" u="none" cap="small" strike="noStrike">
                <a:solidFill>
                  <a:schemeClr val="lt1"/>
                </a:solidFill>
                <a:latin typeface="Century Gothic"/>
                <a:ea typeface="Century Gothic"/>
                <a:cs typeface="Century Gothic"/>
                <a:sym typeface="Century Gothic"/>
              </a:defRPr>
            </a:lvl2pPr>
            <a:lvl3pPr indent="-304800" lvl="2" marL="1371600" marR="0" rtl="0" algn="l">
              <a:spcBef>
                <a:spcPts val="500"/>
              </a:spcBef>
              <a:spcAft>
                <a:spcPts val="0"/>
              </a:spcAft>
              <a:buClr>
                <a:schemeClr val="accent1"/>
              </a:buClr>
              <a:buSzPts val="1200"/>
              <a:buFont typeface="Arial"/>
              <a:buChar char="•"/>
              <a:defRPr b="0" i="0" sz="1200" u="none" cap="small" strike="noStrike">
                <a:solidFill>
                  <a:schemeClr val="lt1"/>
                </a:solidFill>
                <a:latin typeface="Century Gothic"/>
                <a:ea typeface="Century Gothic"/>
                <a:cs typeface="Century Gothic"/>
                <a:sym typeface="Century Gothic"/>
              </a:defRPr>
            </a:lvl3pPr>
            <a:lvl4pPr indent="-298450" lvl="3" marL="1828800" marR="0" rtl="0" algn="l">
              <a:spcBef>
                <a:spcPts val="500"/>
              </a:spcBef>
              <a:spcAft>
                <a:spcPts val="0"/>
              </a:spcAft>
              <a:buClr>
                <a:schemeClr val="accent1"/>
              </a:buClr>
              <a:buSzPts val="1100"/>
              <a:buFont typeface="Arial"/>
              <a:buChar char="•"/>
              <a:defRPr b="0" i="0" sz="1100" u="none" cap="small" strike="noStrike">
                <a:solidFill>
                  <a:schemeClr val="lt1"/>
                </a:solidFill>
                <a:latin typeface="Century Gothic"/>
                <a:ea typeface="Century Gothic"/>
                <a:cs typeface="Century Gothic"/>
                <a:sym typeface="Century Gothic"/>
              </a:defRPr>
            </a:lvl4pPr>
            <a:lvl5pPr indent="-298450" lvl="4" marL="2286000" marR="0" rtl="0" algn="l">
              <a:spcBef>
                <a:spcPts val="500"/>
              </a:spcBef>
              <a:spcAft>
                <a:spcPts val="0"/>
              </a:spcAft>
              <a:buClr>
                <a:schemeClr val="accent1"/>
              </a:buClr>
              <a:buSzPts val="1100"/>
              <a:buFont typeface="Arial"/>
              <a:buChar char="•"/>
              <a:defRPr b="0" i="0" sz="1100" u="none" cap="small" strike="noStrike">
                <a:solidFill>
                  <a:schemeClr val="lt1"/>
                </a:solidFill>
                <a:latin typeface="Century Gothic"/>
                <a:ea typeface="Century Gothic"/>
                <a:cs typeface="Century Gothic"/>
                <a:sym typeface="Century Gothic"/>
              </a:defRPr>
            </a:lvl5pPr>
            <a:lvl6pPr indent="-285750" lvl="5" marL="2743200" marR="0" rtl="0" algn="l">
              <a:spcBef>
                <a:spcPts val="500"/>
              </a:spcBef>
              <a:spcAft>
                <a:spcPts val="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6pPr>
            <a:lvl7pPr indent="-285750" lvl="6" marL="3200400" marR="0" rtl="0" algn="l">
              <a:spcBef>
                <a:spcPts val="500"/>
              </a:spcBef>
              <a:spcAft>
                <a:spcPts val="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7pPr>
            <a:lvl8pPr indent="-285750" lvl="7" marL="3657600" marR="0" rtl="0" algn="l">
              <a:spcBef>
                <a:spcPts val="500"/>
              </a:spcBef>
              <a:spcAft>
                <a:spcPts val="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8pPr>
            <a:lvl9pPr indent="-285750" lvl="8" marL="4114800" marR="0" rtl="0" algn="l">
              <a:spcBef>
                <a:spcPts val="500"/>
              </a:spcBef>
              <a:spcAft>
                <a:spcPts val="50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9pPr>
          </a:lstStyle>
          <a:p/>
        </p:txBody>
      </p:sp>
      <p:sp>
        <p:nvSpPr>
          <p:cNvPr id="454" name="Google Shape;454;p60"/>
          <p:cNvSpPr txBox="1"/>
          <p:nvPr>
            <p:ph idx="10" type="dt"/>
          </p:nvPr>
        </p:nvSpPr>
        <p:spPr>
          <a:xfrm>
            <a:off x="6628209" y="4412456"/>
            <a:ext cx="1200150"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1" i="0" sz="700">
                <a:solidFill>
                  <a:srgbClr val="BFBFB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455" name="Google Shape;455;p60"/>
          <p:cNvSpPr txBox="1"/>
          <p:nvPr>
            <p:ph idx="11" type="ftr"/>
          </p:nvPr>
        </p:nvSpPr>
        <p:spPr>
          <a:xfrm>
            <a:off x="856059" y="4412456"/>
            <a:ext cx="565785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1" i="0" sz="700">
                <a:solidFill>
                  <a:srgbClr val="BFBFB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456" name="Google Shape;456;p60"/>
          <p:cNvSpPr txBox="1"/>
          <p:nvPr>
            <p:ph idx="12" type="sldNum"/>
          </p:nvPr>
        </p:nvSpPr>
        <p:spPr>
          <a:xfrm>
            <a:off x="7885509" y="4412456"/>
            <a:ext cx="413375"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1" i="0" sz="700">
                <a:solidFill>
                  <a:srgbClr val="BFBFBF"/>
                </a:solidFill>
                <a:latin typeface="Century Gothic"/>
                <a:ea typeface="Century Gothic"/>
                <a:cs typeface="Century Gothic"/>
                <a:sym typeface="Century Gothic"/>
              </a:defRPr>
            </a:lvl1pPr>
            <a:lvl2pPr indent="0" lvl="1" marL="0" marR="0" rtl="0" algn="r">
              <a:spcBef>
                <a:spcPts val="0"/>
              </a:spcBef>
              <a:buNone/>
              <a:defRPr b="1" i="0" sz="700">
                <a:solidFill>
                  <a:srgbClr val="BFBFBF"/>
                </a:solidFill>
                <a:latin typeface="Century Gothic"/>
                <a:ea typeface="Century Gothic"/>
                <a:cs typeface="Century Gothic"/>
                <a:sym typeface="Century Gothic"/>
              </a:defRPr>
            </a:lvl2pPr>
            <a:lvl3pPr indent="0" lvl="2" marL="0" marR="0" rtl="0" algn="r">
              <a:spcBef>
                <a:spcPts val="0"/>
              </a:spcBef>
              <a:buNone/>
              <a:defRPr b="1" i="0" sz="700">
                <a:solidFill>
                  <a:srgbClr val="BFBFBF"/>
                </a:solidFill>
                <a:latin typeface="Century Gothic"/>
                <a:ea typeface="Century Gothic"/>
                <a:cs typeface="Century Gothic"/>
                <a:sym typeface="Century Gothic"/>
              </a:defRPr>
            </a:lvl3pPr>
            <a:lvl4pPr indent="0" lvl="3" marL="0" marR="0" rtl="0" algn="r">
              <a:spcBef>
                <a:spcPts val="0"/>
              </a:spcBef>
              <a:buNone/>
              <a:defRPr b="1" i="0" sz="700">
                <a:solidFill>
                  <a:srgbClr val="BFBFBF"/>
                </a:solidFill>
                <a:latin typeface="Century Gothic"/>
                <a:ea typeface="Century Gothic"/>
                <a:cs typeface="Century Gothic"/>
                <a:sym typeface="Century Gothic"/>
              </a:defRPr>
            </a:lvl4pPr>
            <a:lvl5pPr indent="0" lvl="4" marL="0" marR="0" rtl="0" algn="r">
              <a:spcBef>
                <a:spcPts val="0"/>
              </a:spcBef>
              <a:buNone/>
              <a:defRPr b="1" i="0" sz="700">
                <a:solidFill>
                  <a:srgbClr val="BFBFBF"/>
                </a:solidFill>
                <a:latin typeface="Century Gothic"/>
                <a:ea typeface="Century Gothic"/>
                <a:cs typeface="Century Gothic"/>
                <a:sym typeface="Century Gothic"/>
              </a:defRPr>
            </a:lvl5pPr>
            <a:lvl6pPr indent="0" lvl="5" marL="0" marR="0" rtl="0" algn="r">
              <a:spcBef>
                <a:spcPts val="0"/>
              </a:spcBef>
              <a:buNone/>
              <a:defRPr b="1" i="0" sz="700">
                <a:solidFill>
                  <a:srgbClr val="BFBFBF"/>
                </a:solidFill>
                <a:latin typeface="Century Gothic"/>
                <a:ea typeface="Century Gothic"/>
                <a:cs typeface="Century Gothic"/>
                <a:sym typeface="Century Gothic"/>
              </a:defRPr>
            </a:lvl6pPr>
            <a:lvl7pPr indent="0" lvl="6" marL="0" marR="0" rtl="0" algn="r">
              <a:spcBef>
                <a:spcPts val="0"/>
              </a:spcBef>
              <a:buNone/>
              <a:defRPr b="1" i="0" sz="700">
                <a:solidFill>
                  <a:srgbClr val="BFBFBF"/>
                </a:solidFill>
                <a:latin typeface="Century Gothic"/>
                <a:ea typeface="Century Gothic"/>
                <a:cs typeface="Century Gothic"/>
                <a:sym typeface="Century Gothic"/>
              </a:defRPr>
            </a:lvl7pPr>
            <a:lvl8pPr indent="0" lvl="7" marL="0" marR="0" rtl="0" algn="r">
              <a:spcBef>
                <a:spcPts val="0"/>
              </a:spcBef>
              <a:buNone/>
              <a:defRPr b="1" i="0" sz="700">
                <a:solidFill>
                  <a:srgbClr val="BFBFBF"/>
                </a:solidFill>
                <a:latin typeface="Century Gothic"/>
                <a:ea typeface="Century Gothic"/>
                <a:cs typeface="Century Gothic"/>
                <a:sym typeface="Century Gothic"/>
              </a:defRPr>
            </a:lvl8pPr>
            <a:lvl9pPr indent="0" lvl="8" marL="0" marR="0" rtl="0" algn="r">
              <a:spcBef>
                <a:spcPts val="0"/>
              </a:spcBef>
              <a:buNone/>
              <a:defRPr b="1" i="0" sz="700">
                <a:solidFill>
                  <a:srgbClr val="BFBFB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 та вміст" type="obj">
  <p:cSld name="OBJECT">
    <p:spTree>
      <p:nvGrpSpPr>
        <p:cNvPr id="466" name="Shape 466"/>
        <p:cNvGrpSpPr/>
        <p:nvPr/>
      </p:nvGrpSpPr>
      <p:grpSpPr>
        <a:xfrm>
          <a:off x="0" y="0"/>
          <a:ext cx="0" cy="0"/>
          <a:chOff x="0" y="0"/>
          <a:chExt cx="0" cy="0"/>
        </a:xfrm>
      </p:grpSpPr>
      <p:sp>
        <p:nvSpPr>
          <p:cNvPr id="467" name="Google Shape;467;p62"/>
          <p:cNvSpPr txBox="1"/>
          <p:nvPr>
            <p:ph type="title"/>
          </p:nvPr>
        </p:nvSpPr>
        <p:spPr>
          <a:xfrm>
            <a:off x="802386" y="363474"/>
            <a:ext cx="7543800" cy="1207008"/>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SzPts val="4100"/>
              <a:buFont typeface="Rokkitt"/>
              <a:buNone/>
              <a:defRPr b="0" i="0" sz="4100" u="none" cap="none" strike="noStrike">
                <a:latin typeface="Rokkitt"/>
                <a:ea typeface="Rokkitt"/>
                <a:cs typeface="Rokkitt"/>
                <a:sym typeface="Rokkitt"/>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468" name="Google Shape;468;p62"/>
          <p:cNvSpPr txBox="1"/>
          <p:nvPr>
            <p:ph idx="1" type="body"/>
          </p:nvPr>
        </p:nvSpPr>
        <p:spPr>
          <a:xfrm>
            <a:off x="802386" y="1591056"/>
            <a:ext cx="7543800" cy="3038094"/>
          </a:xfrm>
          <a:prstGeom prst="rect">
            <a:avLst/>
          </a:prstGeom>
          <a:noFill/>
          <a:ln>
            <a:noFill/>
          </a:ln>
        </p:spPr>
        <p:txBody>
          <a:bodyPr anchorCtr="0" anchor="t" bIns="34275" lIns="68575" spcFirstLastPara="1" rIns="68575" wrap="square" tIns="34275">
            <a:noAutofit/>
          </a:bodyPr>
          <a:lstStyle>
            <a:lvl1pPr indent="-311150" lvl="0" marL="457200" marR="0" rtl="0" algn="l">
              <a:lnSpc>
                <a:spcPct val="90000"/>
              </a:lnSpc>
              <a:spcBef>
                <a:spcPts val="900"/>
              </a:spcBef>
              <a:spcAft>
                <a:spcPts val="0"/>
              </a:spcAft>
              <a:buClr>
                <a:srgbClr val="9E3611"/>
              </a:buClr>
              <a:buSzPts val="1300"/>
              <a:buFont typeface="Noto Sans Symbols"/>
              <a:buChar char="▪"/>
              <a:defRPr b="0" i="0" sz="1500" u="none" cap="none" strike="noStrike">
                <a:solidFill>
                  <a:schemeClr val="dk1"/>
                </a:solidFill>
                <a:latin typeface="Rockwell"/>
                <a:ea typeface="Rockwell"/>
                <a:cs typeface="Rockwell"/>
                <a:sym typeface="Rockwell"/>
              </a:defRPr>
            </a:lvl1pPr>
            <a:lvl2pPr indent="-298450" lvl="1" marL="914400" marR="0" rtl="0" algn="l">
              <a:lnSpc>
                <a:spcPct val="90000"/>
              </a:lnSpc>
              <a:spcBef>
                <a:spcPts val="300"/>
              </a:spcBef>
              <a:spcAft>
                <a:spcPts val="0"/>
              </a:spcAft>
              <a:buClr>
                <a:srgbClr val="9E3611"/>
              </a:buClr>
              <a:buSzPts val="1100"/>
              <a:buFont typeface="Noto Sans Symbols"/>
              <a:buChar char="▪"/>
              <a:defRPr b="0" i="0" sz="1400" u="none" cap="none" strike="noStrike">
                <a:solidFill>
                  <a:schemeClr val="dk1"/>
                </a:solidFill>
                <a:latin typeface="Rockwell"/>
                <a:ea typeface="Rockwell"/>
                <a:cs typeface="Rockwell"/>
                <a:sym typeface="Rockwell"/>
              </a:defRPr>
            </a:lvl2pPr>
            <a:lvl3pPr indent="-292100" lvl="2" marL="13716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3pPr>
            <a:lvl4pPr indent="-292100" lvl="3" marL="18288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4pPr>
            <a:lvl5pPr indent="-292100" lvl="4" marL="22860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5pPr>
            <a:lvl6pPr indent="-292100" lvl="5" marL="27432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6pPr>
            <a:lvl7pPr indent="-292100" lvl="6" marL="32004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7pPr>
            <a:lvl8pPr indent="-292100" lvl="7" marL="36576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8pPr>
            <a:lvl9pPr indent="-292100" lvl="8" marL="4114800" marR="0" rtl="0" algn="l">
              <a:lnSpc>
                <a:spcPct val="90000"/>
              </a:lnSpc>
              <a:spcBef>
                <a:spcPts val="300"/>
              </a:spcBef>
              <a:spcAft>
                <a:spcPts val="20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9pPr>
          </a:lstStyle>
          <a:p/>
        </p:txBody>
      </p:sp>
      <p:sp>
        <p:nvSpPr>
          <p:cNvPr id="469" name="Google Shape;469;p62"/>
          <p:cNvSpPr txBox="1"/>
          <p:nvPr>
            <p:ph idx="10" type="dt"/>
          </p:nvPr>
        </p:nvSpPr>
        <p:spPr>
          <a:xfrm>
            <a:off x="5973318" y="4704588"/>
            <a:ext cx="2455164"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sp>
        <p:nvSpPr>
          <p:cNvPr id="470" name="Google Shape;470;p62"/>
          <p:cNvSpPr txBox="1"/>
          <p:nvPr>
            <p:ph idx="11" type="ftr"/>
          </p:nvPr>
        </p:nvSpPr>
        <p:spPr>
          <a:xfrm>
            <a:off x="816102" y="4704588"/>
            <a:ext cx="4745736"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sp>
        <p:nvSpPr>
          <p:cNvPr id="471" name="Google Shape;471;p62"/>
          <p:cNvSpPr txBox="1"/>
          <p:nvPr>
            <p:ph idx="12" type="sldNum"/>
          </p:nvPr>
        </p:nvSpPr>
        <p:spPr>
          <a:xfrm>
            <a:off x="8483346" y="4704588"/>
            <a:ext cx="480060" cy="273844"/>
          </a:xfrm>
          <a:prstGeom prst="rect">
            <a:avLst/>
          </a:prstGeom>
          <a:noFill/>
          <a:ln>
            <a:noFill/>
          </a:ln>
        </p:spPr>
        <p:txBody>
          <a:bodyPr anchorCtr="0" anchor="ctr" bIns="34275" lIns="68575" spcFirstLastPara="1" rIns="68575" wrap="square" tIns="34275">
            <a:noAutofit/>
          </a:bodyPr>
          <a:lstStyle>
            <a:lvl1pPr indent="0" lvl="0" marL="0" marR="0" rtl="0" algn="ctr">
              <a:spcBef>
                <a:spcPts val="0"/>
              </a:spcBef>
              <a:buNone/>
              <a:defRPr b="1" sz="1100">
                <a:solidFill>
                  <a:srgbClr val="FFFFFF"/>
                </a:solidFill>
                <a:latin typeface="Rokkitt"/>
                <a:ea typeface="Rokkitt"/>
                <a:cs typeface="Rokkitt"/>
                <a:sym typeface="Rokkitt"/>
              </a:defRPr>
            </a:lvl1pPr>
            <a:lvl2pPr indent="0" lvl="1" marL="0" marR="0" rtl="0" algn="ctr">
              <a:spcBef>
                <a:spcPts val="0"/>
              </a:spcBef>
              <a:buNone/>
              <a:defRPr b="1" sz="1100">
                <a:solidFill>
                  <a:srgbClr val="FFFFFF"/>
                </a:solidFill>
                <a:latin typeface="Rokkitt"/>
                <a:ea typeface="Rokkitt"/>
                <a:cs typeface="Rokkitt"/>
                <a:sym typeface="Rokkitt"/>
              </a:defRPr>
            </a:lvl2pPr>
            <a:lvl3pPr indent="0" lvl="2" marL="0" marR="0" rtl="0" algn="ctr">
              <a:spcBef>
                <a:spcPts val="0"/>
              </a:spcBef>
              <a:buNone/>
              <a:defRPr b="1" sz="1100">
                <a:solidFill>
                  <a:srgbClr val="FFFFFF"/>
                </a:solidFill>
                <a:latin typeface="Rokkitt"/>
                <a:ea typeface="Rokkitt"/>
                <a:cs typeface="Rokkitt"/>
                <a:sym typeface="Rokkitt"/>
              </a:defRPr>
            </a:lvl3pPr>
            <a:lvl4pPr indent="0" lvl="3" marL="0" marR="0" rtl="0" algn="ctr">
              <a:spcBef>
                <a:spcPts val="0"/>
              </a:spcBef>
              <a:buNone/>
              <a:defRPr b="1" sz="1100">
                <a:solidFill>
                  <a:srgbClr val="FFFFFF"/>
                </a:solidFill>
                <a:latin typeface="Rokkitt"/>
                <a:ea typeface="Rokkitt"/>
                <a:cs typeface="Rokkitt"/>
                <a:sym typeface="Rokkitt"/>
              </a:defRPr>
            </a:lvl4pPr>
            <a:lvl5pPr indent="0" lvl="4" marL="0" marR="0" rtl="0" algn="ctr">
              <a:spcBef>
                <a:spcPts val="0"/>
              </a:spcBef>
              <a:buNone/>
              <a:defRPr b="1" sz="1100">
                <a:solidFill>
                  <a:srgbClr val="FFFFFF"/>
                </a:solidFill>
                <a:latin typeface="Rokkitt"/>
                <a:ea typeface="Rokkitt"/>
                <a:cs typeface="Rokkitt"/>
                <a:sym typeface="Rokkitt"/>
              </a:defRPr>
            </a:lvl5pPr>
            <a:lvl6pPr indent="0" lvl="5" marL="0" marR="0" rtl="0" algn="ctr">
              <a:spcBef>
                <a:spcPts val="0"/>
              </a:spcBef>
              <a:buNone/>
              <a:defRPr b="1" sz="1100">
                <a:solidFill>
                  <a:srgbClr val="FFFFFF"/>
                </a:solidFill>
                <a:latin typeface="Rokkitt"/>
                <a:ea typeface="Rokkitt"/>
                <a:cs typeface="Rokkitt"/>
                <a:sym typeface="Rokkitt"/>
              </a:defRPr>
            </a:lvl6pPr>
            <a:lvl7pPr indent="0" lvl="6" marL="0" marR="0" rtl="0" algn="ctr">
              <a:spcBef>
                <a:spcPts val="0"/>
              </a:spcBef>
              <a:buNone/>
              <a:defRPr b="1" sz="1100">
                <a:solidFill>
                  <a:srgbClr val="FFFFFF"/>
                </a:solidFill>
                <a:latin typeface="Rokkitt"/>
                <a:ea typeface="Rokkitt"/>
                <a:cs typeface="Rokkitt"/>
                <a:sym typeface="Rokkitt"/>
              </a:defRPr>
            </a:lvl7pPr>
            <a:lvl8pPr indent="0" lvl="7" marL="0" marR="0" rtl="0" algn="ctr">
              <a:spcBef>
                <a:spcPts val="0"/>
              </a:spcBef>
              <a:buNone/>
              <a:defRPr b="1" sz="1100">
                <a:solidFill>
                  <a:srgbClr val="FFFFFF"/>
                </a:solidFill>
                <a:latin typeface="Rokkitt"/>
                <a:ea typeface="Rokkitt"/>
                <a:cs typeface="Rokkitt"/>
                <a:sym typeface="Rokkitt"/>
              </a:defRPr>
            </a:lvl8pPr>
            <a:lvl9pPr indent="0" lvl="8" marL="0" marR="0" rtl="0" algn="ctr">
              <a:spcBef>
                <a:spcPts val="0"/>
              </a:spcBef>
              <a:buNone/>
              <a:defRPr b="1" sz="1100">
                <a:solidFill>
                  <a:srgbClr val="FFFFFF"/>
                </a:solidFill>
                <a:latin typeface="Rokkitt"/>
                <a:ea typeface="Rokkitt"/>
                <a:cs typeface="Rokkitt"/>
                <a:sym typeface="Rokkitt"/>
              </a:defRPr>
            </a:lvl9pPr>
          </a:lstStyle>
          <a:p>
            <a:pPr indent="0" lvl="0" marL="0" rtl="0" algn="ct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Титульний слайд" showMasterSp="0" type="title">
  <p:cSld name="TITLE">
    <p:spTree>
      <p:nvGrpSpPr>
        <p:cNvPr id="472" name="Shape 472"/>
        <p:cNvGrpSpPr/>
        <p:nvPr/>
      </p:nvGrpSpPr>
      <p:grpSpPr>
        <a:xfrm>
          <a:off x="0" y="0"/>
          <a:ext cx="0" cy="0"/>
          <a:chOff x="0" y="0"/>
          <a:chExt cx="0" cy="0"/>
        </a:xfrm>
      </p:grpSpPr>
      <p:sp>
        <p:nvSpPr>
          <p:cNvPr id="473" name="Google Shape;473;p63"/>
          <p:cNvSpPr/>
          <p:nvPr/>
        </p:nvSpPr>
        <p:spPr>
          <a:xfrm>
            <a:off x="690625" y="1010209"/>
            <a:ext cx="7667244" cy="60512"/>
          </a:xfrm>
          <a:prstGeom prst="rect">
            <a:avLst/>
          </a:prstGeom>
          <a:blipFill rotWithShape="1">
            <a:blip r:embed="rId2">
              <a:alphaModFix amt="85000"/>
            </a:blip>
            <a:tile algn="ctr" flip="xy" tx="0" sx="92000" ty="-762000" sy="89000"/>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74" name="Google Shape;474;p63"/>
          <p:cNvSpPr/>
          <p:nvPr/>
        </p:nvSpPr>
        <p:spPr>
          <a:xfrm>
            <a:off x="690625" y="3224772"/>
            <a:ext cx="7667244" cy="60512"/>
          </a:xfrm>
          <a:prstGeom prst="rect">
            <a:avLst/>
          </a:prstGeom>
          <a:blipFill rotWithShape="1">
            <a:blip r:embed="rId2">
              <a:alphaModFix amt="85000"/>
            </a:blip>
            <a:tile algn="ctr" flip="xy" tx="0" sx="92000" ty="-717550" sy="89000"/>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75" name="Google Shape;475;p63"/>
          <p:cNvSpPr/>
          <p:nvPr/>
        </p:nvSpPr>
        <p:spPr>
          <a:xfrm>
            <a:off x="690625" y="1113584"/>
            <a:ext cx="7667244" cy="2057400"/>
          </a:xfrm>
          <a:prstGeom prst="rect">
            <a:avLst/>
          </a:prstGeom>
          <a:blipFill rotWithShape="1">
            <a:blip r:embed="rId2">
              <a:alphaModFix amt="85000"/>
            </a:blip>
            <a:tile algn="ctr" flip="xy" tx="0" sx="92000" ty="-704850" sy="89000"/>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nvGrpSpPr>
          <p:cNvPr id="476" name="Google Shape;476;p63"/>
          <p:cNvGrpSpPr/>
          <p:nvPr/>
        </p:nvGrpSpPr>
        <p:grpSpPr>
          <a:xfrm>
            <a:off x="7236911" y="3051692"/>
            <a:ext cx="810678" cy="810676"/>
            <a:chOff x="9685338" y="4460675"/>
            <a:chExt cx="1080904" cy="1080902"/>
          </a:xfrm>
        </p:grpSpPr>
        <p:sp>
          <p:nvSpPr>
            <p:cNvPr id="477" name="Google Shape;477;p63"/>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78" name="Google Shape;478;p63"/>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479" name="Google Shape;479;p63"/>
          <p:cNvSpPr txBox="1"/>
          <p:nvPr>
            <p:ph type="ctrTitle"/>
          </p:nvPr>
        </p:nvSpPr>
        <p:spPr>
          <a:xfrm>
            <a:off x="788670" y="1074167"/>
            <a:ext cx="7475220" cy="2276856"/>
          </a:xfrm>
          <a:prstGeom prst="rect">
            <a:avLst/>
          </a:prstGeom>
          <a:noFill/>
          <a:ln>
            <a:noFill/>
          </a:ln>
        </p:spPr>
        <p:txBody>
          <a:bodyPr anchorCtr="0" anchor="ctr" bIns="34275" lIns="68575" spcFirstLastPara="1" rIns="68575" wrap="square" tIns="34275">
            <a:noAutofit/>
          </a:bodyPr>
          <a:lstStyle>
            <a:lvl1pPr lvl="0" marR="0" rtl="0" algn="l">
              <a:lnSpc>
                <a:spcPct val="80000"/>
              </a:lnSpc>
              <a:spcBef>
                <a:spcPts val="0"/>
              </a:spcBef>
              <a:spcAft>
                <a:spcPts val="0"/>
              </a:spcAft>
              <a:buSzPts val="7200"/>
              <a:buFont typeface="Rokkitt"/>
              <a:buNone/>
              <a:defRPr b="0" i="0" sz="7200" u="none" cap="none" strike="noStrike">
                <a:latin typeface="Rokkitt"/>
                <a:ea typeface="Rokkitt"/>
                <a:cs typeface="Rokkitt"/>
                <a:sym typeface="Rokkitt"/>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480" name="Google Shape;480;p63"/>
          <p:cNvSpPr txBox="1"/>
          <p:nvPr>
            <p:ph idx="1" type="subTitle"/>
          </p:nvPr>
        </p:nvSpPr>
        <p:spPr>
          <a:xfrm>
            <a:off x="802386" y="3291840"/>
            <a:ext cx="5918454" cy="802386"/>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900"/>
              </a:spcBef>
              <a:spcAft>
                <a:spcPts val="0"/>
              </a:spcAft>
              <a:buClr>
                <a:srgbClr val="9E3611"/>
              </a:buClr>
              <a:buSzPts val="1400"/>
              <a:buFont typeface="Noto Sans Symbols"/>
              <a:buNone/>
              <a:defRPr b="0" i="0" sz="1700" u="none" cap="none" strike="noStrike">
                <a:solidFill>
                  <a:schemeClr val="dk1"/>
                </a:solidFill>
                <a:latin typeface="Rockwell"/>
                <a:ea typeface="Rockwell"/>
                <a:cs typeface="Rockwell"/>
                <a:sym typeface="Rockwell"/>
              </a:defRPr>
            </a:lvl1pPr>
            <a:lvl2pPr lvl="1" marR="0" rtl="0" algn="ctr">
              <a:lnSpc>
                <a:spcPct val="90000"/>
              </a:lnSpc>
              <a:spcBef>
                <a:spcPts val="300"/>
              </a:spcBef>
              <a:spcAft>
                <a:spcPts val="0"/>
              </a:spcAft>
              <a:buClr>
                <a:srgbClr val="9E3611"/>
              </a:buClr>
              <a:buSzPts val="1400"/>
              <a:buFont typeface="Noto Sans Symbols"/>
              <a:buNone/>
              <a:defRPr b="0" i="0" sz="1700" u="none" cap="none" strike="noStrike">
                <a:solidFill>
                  <a:schemeClr val="dk1"/>
                </a:solidFill>
                <a:latin typeface="Rockwell"/>
                <a:ea typeface="Rockwell"/>
                <a:cs typeface="Rockwell"/>
                <a:sym typeface="Rockwell"/>
              </a:defRPr>
            </a:lvl2pPr>
            <a:lvl3pPr lvl="2" marR="0" rtl="0" algn="ctr">
              <a:lnSpc>
                <a:spcPct val="90000"/>
              </a:lnSpc>
              <a:spcBef>
                <a:spcPts val="300"/>
              </a:spcBef>
              <a:spcAft>
                <a:spcPts val="0"/>
              </a:spcAft>
              <a:buClr>
                <a:srgbClr val="9E3611"/>
              </a:buClr>
              <a:buSzPts val="1400"/>
              <a:buFont typeface="Noto Sans Symbols"/>
              <a:buNone/>
              <a:defRPr b="0" i="0" sz="1700" u="none" cap="none" strike="noStrike">
                <a:solidFill>
                  <a:schemeClr val="dk1"/>
                </a:solidFill>
                <a:latin typeface="Rockwell"/>
                <a:ea typeface="Rockwell"/>
                <a:cs typeface="Rockwell"/>
                <a:sym typeface="Rockwell"/>
              </a:defRPr>
            </a:lvl3pPr>
            <a:lvl4pPr lvl="3" marR="0" rtl="0" algn="ctr">
              <a:lnSpc>
                <a:spcPct val="90000"/>
              </a:lnSpc>
              <a:spcBef>
                <a:spcPts val="300"/>
              </a:spcBef>
              <a:spcAft>
                <a:spcPts val="0"/>
              </a:spcAft>
              <a:buClr>
                <a:srgbClr val="9E3611"/>
              </a:buClr>
              <a:buSzPts val="1300"/>
              <a:buFont typeface="Noto Sans Symbols"/>
              <a:buNone/>
              <a:defRPr b="0" i="0" sz="1500" u="none" cap="none" strike="noStrike">
                <a:solidFill>
                  <a:schemeClr val="dk1"/>
                </a:solidFill>
                <a:latin typeface="Rockwell"/>
                <a:ea typeface="Rockwell"/>
                <a:cs typeface="Rockwell"/>
                <a:sym typeface="Rockwell"/>
              </a:defRPr>
            </a:lvl4pPr>
            <a:lvl5pPr lvl="4" marR="0" rtl="0" algn="ctr">
              <a:lnSpc>
                <a:spcPct val="90000"/>
              </a:lnSpc>
              <a:spcBef>
                <a:spcPts val="300"/>
              </a:spcBef>
              <a:spcAft>
                <a:spcPts val="0"/>
              </a:spcAft>
              <a:buClr>
                <a:srgbClr val="9E3611"/>
              </a:buClr>
              <a:buSzPts val="1300"/>
              <a:buFont typeface="Noto Sans Symbols"/>
              <a:buNone/>
              <a:defRPr b="0" i="0" sz="1500" u="none" cap="none" strike="noStrike">
                <a:solidFill>
                  <a:schemeClr val="dk1"/>
                </a:solidFill>
                <a:latin typeface="Rockwell"/>
                <a:ea typeface="Rockwell"/>
                <a:cs typeface="Rockwell"/>
                <a:sym typeface="Rockwell"/>
              </a:defRPr>
            </a:lvl5pPr>
            <a:lvl6pPr lvl="5" marR="0" rtl="0" algn="ctr">
              <a:lnSpc>
                <a:spcPct val="90000"/>
              </a:lnSpc>
              <a:spcBef>
                <a:spcPts val="300"/>
              </a:spcBef>
              <a:spcAft>
                <a:spcPts val="0"/>
              </a:spcAft>
              <a:buClr>
                <a:srgbClr val="9E3611"/>
              </a:buClr>
              <a:buSzPts val="1300"/>
              <a:buFont typeface="Noto Sans Symbols"/>
              <a:buNone/>
              <a:defRPr b="0" i="0" sz="1500" u="none" cap="none" strike="noStrike">
                <a:solidFill>
                  <a:schemeClr val="dk1"/>
                </a:solidFill>
                <a:latin typeface="Rockwell"/>
                <a:ea typeface="Rockwell"/>
                <a:cs typeface="Rockwell"/>
                <a:sym typeface="Rockwell"/>
              </a:defRPr>
            </a:lvl6pPr>
            <a:lvl7pPr lvl="6" marR="0" rtl="0" algn="ctr">
              <a:lnSpc>
                <a:spcPct val="90000"/>
              </a:lnSpc>
              <a:spcBef>
                <a:spcPts val="300"/>
              </a:spcBef>
              <a:spcAft>
                <a:spcPts val="0"/>
              </a:spcAft>
              <a:buClr>
                <a:srgbClr val="9E3611"/>
              </a:buClr>
              <a:buSzPts val="1300"/>
              <a:buFont typeface="Noto Sans Symbols"/>
              <a:buNone/>
              <a:defRPr b="0" i="0" sz="1500" u="none" cap="none" strike="noStrike">
                <a:solidFill>
                  <a:schemeClr val="dk1"/>
                </a:solidFill>
                <a:latin typeface="Rockwell"/>
                <a:ea typeface="Rockwell"/>
                <a:cs typeface="Rockwell"/>
                <a:sym typeface="Rockwell"/>
              </a:defRPr>
            </a:lvl7pPr>
            <a:lvl8pPr lvl="7" marR="0" rtl="0" algn="ctr">
              <a:lnSpc>
                <a:spcPct val="90000"/>
              </a:lnSpc>
              <a:spcBef>
                <a:spcPts val="300"/>
              </a:spcBef>
              <a:spcAft>
                <a:spcPts val="0"/>
              </a:spcAft>
              <a:buClr>
                <a:srgbClr val="9E3611"/>
              </a:buClr>
              <a:buSzPts val="1300"/>
              <a:buFont typeface="Noto Sans Symbols"/>
              <a:buNone/>
              <a:defRPr b="0" i="0" sz="1500" u="none" cap="none" strike="noStrike">
                <a:solidFill>
                  <a:schemeClr val="dk1"/>
                </a:solidFill>
                <a:latin typeface="Rockwell"/>
                <a:ea typeface="Rockwell"/>
                <a:cs typeface="Rockwell"/>
                <a:sym typeface="Rockwell"/>
              </a:defRPr>
            </a:lvl8pPr>
            <a:lvl9pPr lvl="8" marR="0" rtl="0" algn="ctr">
              <a:lnSpc>
                <a:spcPct val="90000"/>
              </a:lnSpc>
              <a:spcBef>
                <a:spcPts val="300"/>
              </a:spcBef>
              <a:spcAft>
                <a:spcPts val="200"/>
              </a:spcAft>
              <a:buClr>
                <a:srgbClr val="9E3611"/>
              </a:buClr>
              <a:buSzPts val="1300"/>
              <a:buFont typeface="Noto Sans Symbols"/>
              <a:buNone/>
              <a:defRPr b="0" i="0" sz="1500" u="none" cap="none" strike="noStrike">
                <a:solidFill>
                  <a:schemeClr val="dk1"/>
                </a:solidFill>
                <a:latin typeface="Rockwell"/>
                <a:ea typeface="Rockwell"/>
                <a:cs typeface="Rockwell"/>
                <a:sym typeface="Rockwell"/>
              </a:defRPr>
            </a:lvl9pPr>
          </a:lstStyle>
          <a:p/>
        </p:txBody>
      </p:sp>
      <p:sp>
        <p:nvSpPr>
          <p:cNvPr id="481" name="Google Shape;481;p63"/>
          <p:cNvSpPr txBox="1"/>
          <p:nvPr>
            <p:ph idx="10" type="dt"/>
          </p:nvPr>
        </p:nvSpPr>
        <p:spPr>
          <a:xfrm>
            <a:off x="5973318" y="4704588"/>
            <a:ext cx="2455164"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sp>
        <p:nvSpPr>
          <p:cNvPr id="482" name="Google Shape;482;p63"/>
          <p:cNvSpPr txBox="1"/>
          <p:nvPr>
            <p:ph idx="11" type="ftr"/>
          </p:nvPr>
        </p:nvSpPr>
        <p:spPr>
          <a:xfrm>
            <a:off x="816102" y="4704588"/>
            <a:ext cx="4745736"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sp>
        <p:nvSpPr>
          <p:cNvPr id="483" name="Google Shape;483;p63"/>
          <p:cNvSpPr txBox="1"/>
          <p:nvPr>
            <p:ph idx="12" type="sldNum"/>
          </p:nvPr>
        </p:nvSpPr>
        <p:spPr>
          <a:xfrm>
            <a:off x="7194550" y="3217000"/>
            <a:ext cx="895401" cy="480060"/>
          </a:xfrm>
          <a:prstGeom prst="rect">
            <a:avLst/>
          </a:prstGeom>
          <a:noFill/>
          <a:ln>
            <a:noFill/>
          </a:ln>
        </p:spPr>
        <p:txBody>
          <a:bodyPr anchorCtr="0" anchor="ctr" bIns="34275" lIns="68575" spcFirstLastPara="1" rIns="68575" wrap="square" tIns="34275">
            <a:noAutofit/>
          </a:bodyPr>
          <a:lstStyle>
            <a:lvl1pPr indent="0" lvl="0" marL="0" marR="0" rtl="0" algn="ctr">
              <a:spcBef>
                <a:spcPts val="0"/>
              </a:spcBef>
              <a:buNone/>
              <a:defRPr b="1" sz="2100">
                <a:solidFill>
                  <a:srgbClr val="FFFFFF"/>
                </a:solidFill>
                <a:latin typeface="Rokkitt"/>
                <a:ea typeface="Rokkitt"/>
                <a:cs typeface="Rokkitt"/>
                <a:sym typeface="Rokkitt"/>
              </a:defRPr>
            </a:lvl1pPr>
            <a:lvl2pPr indent="0" lvl="1" marL="0" marR="0" rtl="0" algn="ctr">
              <a:spcBef>
                <a:spcPts val="0"/>
              </a:spcBef>
              <a:buNone/>
              <a:defRPr b="1" sz="2100">
                <a:solidFill>
                  <a:srgbClr val="FFFFFF"/>
                </a:solidFill>
                <a:latin typeface="Rokkitt"/>
                <a:ea typeface="Rokkitt"/>
                <a:cs typeface="Rokkitt"/>
                <a:sym typeface="Rokkitt"/>
              </a:defRPr>
            </a:lvl2pPr>
            <a:lvl3pPr indent="0" lvl="2" marL="0" marR="0" rtl="0" algn="ctr">
              <a:spcBef>
                <a:spcPts val="0"/>
              </a:spcBef>
              <a:buNone/>
              <a:defRPr b="1" sz="2100">
                <a:solidFill>
                  <a:srgbClr val="FFFFFF"/>
                </a:solidFill>
                <a:latin typeface="Rokkitt"/>
                <a:ea typeface="Rokkitt"/>
                <a:cs typeface="Rokkitt"/>
                <a:sym typeface="Rokkitt"/>
              </a:defRPr>
            </a:lvl3pPr>
            <a:lvl4pPr indent="0" lvl="3" marL="0" marR="0" rtl="0" algn="ctr">
              <a:spcBef>
                <a:spcPts val="0"/>
              </a:spcBef>
              <a:buNone/>
              <a:defRPr b="1" sz="2100">
                <a:solidFill>
                  <a:srgbClr val="FFFFFF"/>
                </a:solidFill>
                <a:latin typeface="Rokkitt"/>
                <a:ea typeface="Rokkitt"/>
                <a:cs typeface="Rokkitt"/>
                <a:sym typeface="Rokkitt"/>
              </a:defRPr>
            </a:lvl4pPr>
            <a:lvl5pPr indent="0" lvl="4" marL="0" marR="0" rtl="0" algn="ctr">
              <a:spcBef>
                <a:spcPts val="0"/>
              </a:spcBef>
              <a:buNone/>
              <a:defRPr b="1" sz="2100">
                <a:solidFill>
                  <a:srgbClr val="FFFFFF"/>
                </a:solidFill>
                <a:latin typeface="Rokkitt"/>
                <a:ea typeface="Rokkitt"/>
                <a:cs typeface="Rokkitt"/>
                <a:sym typeface="Rokkitt"/>
              </a:defRPr>
            </a:lvl5pPr>
            <a:lvl6pPr indent="0" lvl="5" marL="0" marR="0" rtl="0" algn="ctr">
              <a:spcBef>
                <a:spcPts val="0"/>
              </a:spcBef>
              <a:buNone/>
              <a:defRPr b="1" sz="2100">
                <a:solidFill>
                  <a:srgbClr val="FFFFFF"/>
                </a:solidFill>
                <a:latin typeface="Rokkitt"/>
                <a:ea typeface="Rokkitt"/>
                <a:cs typeface="Rokkitt"/>
                <a:sym typeface="Rokkitt"/>
              </a:defRPr>
            </a:lvl6pPr>
            <a:lvl7pPr indent="0" lvl="6" marL="0" marR="0" rtl="0" algn="ctr">
              <a:spcBef>
                <a:spcPts val="0"/>
              </a:spcBef>
              <a:buNone/>
              <a:defRPr b="1" sz="2100">
                <a:solidFill>
                  <a:srgbClr val="FFFFFF"/>
                </a:solidFill>
                <a:latin typeface="Rokkitt"/>
                <a:ea typeface="Rokkitt"/>
                <a:cs typeface="Rokkitt"/>
                <a:sym typeface="Rokkitt"/>
              </a:defRPr>
            </a:lvl7pPr>
            <a:lvl8pPr indent="0" lvl="7" marL="0" marR="0" rtl="0" algn="ctr">
              <a:spcBef>
                <a:spcPts val="0"/>
              </a:spcBef>
              <a:buNone/>
              <a:defRPr b="1" sz="2100">
                <a:solidFill>
                  <a:srgbClr val="FFFFFF"/>
                </a:solidFill>
                <a:latin typeface="Rokkitt"/>
                <a:ea typeface="Rokkitt"/>
                <a:cs typeface="Rokkitt"/>
                <a:sym typeface="Rokkitt"/>
              </a:defRPr>
            </a:lvl8pPr>
            <a:lvl9pPr indent="0" lvl="8" marL="0" marR="0" rtl="0" algn="ctr">
              <a:spcBef>
                <a:spcPts val="0"/>
              </a:spcBef>
              <a:buNone/>
              <a:defRPr b="1" sz="2100">
                <a:solidFill>
                  <a:srgbClr val="FFFFFF"/>
                </a:solidFill>
                <a:latin typeface="Rokkitt"/>
                <a:ea typeface="Rokkitt"/>
                <a:cs typeface="Rokkitt"/>
                <a:sym typeface="Rokkitt"/>
              </a:defRPr>
            </a:lvl9pPr>
          </a:lstStyle>
          <a:p>
            <a:pPr indent="0" lvl="0" marL="0" rtl="0" algn="ct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 розділу" showMasterSp="0" type="secHead">
  <p:cSld name="SECTION_HEADER">
    <p:spTree>
      <p:nvGrpSpPr>
        <p:cNvPr id="484" name="Shape 484"/>
        <p:cNvGrpSpPr/>
        <p:nvPr/>
      </p:nvGrpSpPr>
      <p:grpSpPr>
        <a:xfrm>
          <a:off x="0" y="0"/>
          <a:ext cx="0" cy="0"/>
          <a:chOff x="0" y="0"/>
          <a:chExt cx="0" cy="0"/>
        </a:xfrm>
      </p:grpSpPr>
      <p:sp>
        <p:nvSpPr>
          <p:cNvPr id="485" name="Google Shape;485;p64"/>
          <p:cNvSpPr/>
          <p:nvPr/>
        </p:nvSpPr>
        <p:spPr>
          <a:xfrm>
            <a:off x="0" y="3688492"/>
            <a:ext cx="9144000" cy="1455007"/>
          </a:xfrm>
          <a:prstGeom prst="rect">
            <a:avLst/>
          </a:prstGeom>
          <a:blipFill rotWithShape="1">
            <a:blip r:embed="rId2">
              <a:alphaModFix amt="85000"/>
            </a:blip>
            <a:tile algn="ctr" flip="xy" tx="0" sx="92000" ty="-704850" sy="89000"/>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86" name="Google Shape;486;p64"/>
          <p:cNvSpPr txBox="1"/>
          <p:nvPr>
            <p:ph type="title"/>
          </p:nvPr>
        </p:nvSpPr>
        <p:spPr>
          <a:xfrm>
            <a:off x="1625346" y="918972"/>
            <a:ext cx="6960870" cy="2640330"/>
          </a:xfrm>
          <a:prstGeom prst="rect">
            <a:avLst/>
          </a:prstGeom>
          <a:noFill/>
          <a:ln>
            <a:noFill/>
          </a:ln>
        </p:spPr>
        <p:txBody>
          <a:bodyPr anchorCtr="0" anchor="ctr" bIns="34275" lIns="68575" spcFirstLastPara="1" rIns="68575" wrap="square" tIns="34275">
            <a:noAutofit/>
          </a:bodyPr>
          <a:lstStyle>
            <a:lvl1pPr lvl="0" marR="0" rtl="0" algn="l">
              <a:lnSpc>
                <a:spcPct val="80000"/>
              </a:lnSpc>
              <a:spcBef>
                <a:spcPts val="0"/>
              </a:spcBef>
              <a:spcAft>
                <a:spcPts val="0"/>
              </a:spcAft>
              <a:buSzPts val="6000"/>
              <a:buFont typeface="Rokkitt"/>
              <a:buNone/>
              <a:defRPr b="0" i="0" sz="6000" u="none" cap="none" strike="noStrike">
                <a:latin typeface="Rokkitt"/>
                <a:ea typeface="Rokkitt"/>
                <a:cs typeface="Rokkitt"/>
                <a:sym typeface="Rokkitt"/>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487" name="Google Shape;487;p64"/>
          <p:cNvSpPr txBox="1"/>
          <p:nvPr>
            <p:ph idx="1" type="body"/>
          </p:nvPr>
        </p:nvSpPr>
        <p:spPr>
          <a:xfrm>
            <a:off x="1624331" y="3765042"/>
            <a:ext cx="6789420" cy="8001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900"/>
              </a:spcBef>
              <a:spcAft>
                <a:spcPts val="0"/>
              </a:spcAft>
              <a:buClr>
                <a:srgbClr val="9E3611"/>
              </a:buClr>
              <a:buSzPts val="1300"/>
              <a:buFont typeface="Noto Sans Symbols"/>
              <a:buNone/>
              <a:defRPr b="0" i="0" sz="1500" u="none" cap="none" strike="noStrike">
                <a:solidFill>
                  <a:schemeClr val="dk1"/>
                </a:solidFill>
                <a:latin typeface="Rockwell"/>
                <a:ea typeface="Rockwell"/>
                <a:cs typeface="Rockwell"/>
                <a:sym typeface="Rockwell"/>
              </a:defRPr>
            </a:lvl1pPr>
            <a:lvl2pPr indent="-228600" lvl="1" marL="914400" marR="0" rtl="0" algn="l">
              <a:lnSpc>
                <a:spcPct val="90000"/>
              </a:lnSpc>
              <a:spcBef>
                <a:spcPts val="300"/>
              </a:spcBef>
              <a:spcAft>
                <a:spcPts val="0"/>
              </a:spcAft>
              <a:buClr>
                <a:srgbClr val="9E3611"/>
              </a:buClr>
              <a:buSzPts val="1100"/>
              <a:buFont typeface="Noto Sans Symbols"/>
              <a:buNone/>
              <a:defRPr b="0" i="0" sz="1400" u="none" cap="none" strike="noStrike">
                <a:solidFill>
                  <a:srgbClr val="888888"/>
                </a:solidFill>
                <a:latin typeface="Rockwell"/>
                <a:ea typeface="Rockwell"/>
                <a:cs typeface="Rockwell"/>
                <a:sym typeface="Rockwell"/>
              </a:defRPr>
            </a:lvl2pPr>
            <a:lvl3pPr indent="-228600" lvl="2" marL="1371600" marR="0" rtl="0" algn="l">
              <a:lnSpc>
                <a:spcPct val="90000"/>
              </a:lnSpc>
              <a:spcBef>
                <a:spcPts val="300"/>
              </a:spcBef>
              <a:spcAft>
                <a:spcPts val="0"/>
              </a:spcAft>
              <a:buClr>
                <a:srgbClr val="9E3611"/>
              </a:buClr>
              <a:buSzPts val="1000"/>
              <a:buFont typeface="Noto Sans Symbols"/>
              <a:buNone/>
              <a:defRPr b="0" i="0" sz="1200" u="none" cap="none" strike="noStrike">
                <a:solidFill>
                  <a:srgbClr val="888888"/>
                </a:solidFill>
                <a:latin typeface="Rockwell"/>
                <a:ea typeface="Rockwell"/>
                <a:cs typeface="Rockwell"/>
                <a:sym typeface="Rockwell"/>
              </a:defRPr>
            </a:lvl3pPr>
            <a:lvl4pPr indent="-228600" lvl="3" marL="1828800" marR="0" rtl="0" algn="l">
              <a:lnSpc>
                <a:spcPct val="90000"/>
              </a:lnSpc>
              <a:spcBef>
                <a:spcPts val="300"/>
              </a:spcBef>
              <a:spcAft>
                <a:spcPts val="0"/>
              </a:spcAft>
              <a:buClr>
                <a:srgbClr val="9E3611"/>
              </a:buClr>
              <a:buSzPts val="900"/>
              <a:buFont typeface="Noto Sans Symbols"/>
              <a:buNone/>
              <a:defRPr b="0" i="0" sz="1100" u="none" cap="none" strike="noStrike">
                <a:solidFill>
                  <a:srgbClr val="888888"/>
                </a:solidFill>
                <a:latin typeface="Rockwell"/>
                <a:ea typeface="Rockwell"/>
                <a:cs typeface="Rockwell"/>
                <a:sym typeface="Rockwell"/>
              </a:defRPr>
            </a:lvl4pPr>
            <a:lvl5pPr indent="-228600" lvl="4" marL="2286000" marR="0" rtl="0" algn="l">
              <a:lnSpc>
                <a:spcPct val="90000"/>
              </a:lnSpc>
              <a:spcBef>
                <a:spcPts val="300"/>
              </a:spcBef>
              <a:spcAft>
                <a:spcPts val="0"/>
              </a:spcAft>
              <a:buClr>
                <a:srgbClr val="9E3611"/>
              </a:buClr>
              <a:buSzPts val="900"/>
              <a:buFont typeface="Noto Sans Symbols"/>
              <a:buNone/>
              <a:defRPr b="0" i="0" sz="1100" u="none" cap="none" strike="noStrike">
                <a:solidFill>
                  <a:srgbClr val="888888"/>
                </a:solidFill>
                <a:latin typeface="Rockwell"/>
                <a:ea typeface="Rockwell"/>
                <a:cs typeface="Rockwell"/>
                <a:sym typeface="Rockwell"/>
              </a:defRPr>
            </a:lvl5pPr>
            <a:lvl6pPr indent="-228600" lvl="5" marL="2743200" marR="0" rtl="0" algn="l">
              <a:lnSpc>
                <a:spcPct val="90000"/>
              </a:lnSpc>
              <a:spcBef>
                <a:spcPts val="300"/>
              </a:spcBef>
              <a:spcAft>
                <a:spcPts val="0"/>
              </a:spcAft>
              <a:buClr>
                <a:srgbClr val="9E3611"/>
              </a:buClr>
              <a:buSzPts val="900"/>
              <a:buFont typeface="Noto Sans Symbols"/>
              <a:buNone/>
              <a:defRPr b="0" i="0" sz="1100" u="none" cap="none" strike="noStrike">
                <a:solidFill>
                  <a:srgbClr val="888888"/>
                </a:solidFill>
                <a:latin typeface="Rockwell"/>
                <a:ea typeface="Rockwell"/>
                <a:cs typeface="Rockwell"/>
                <a:sym typeface="Rockwell"/>
              </a:defRPr>
            </a:lvl6pPr>
            <a:lvl7pPr indent="-228600" lvl="6" marL="3200400" marR="0" rtl="0" algn="l">
              <a:lnSpc>
                <a:spcPct val="90000"/>
              </a:lnSpc>
              <a:spcBef>
                <a:spcPts val="300"/>
              </a:spcBef>
              <a:spcAft>
                <a:spcPts val="0"/>
              </a:spcAft>
              <a:buClr>
                <a:srgbClr val="9E3611"/>
              </a:buClr>
              <a:buSzPts val="900"/>
              <a:buFont typeface="Noto Sans Symbols"/>
              <a:buNone/>
              <a:defRPr b="0" i="0" sz="1100" u="none" cap="none" strike="noStrike">
                <a:solidFill>
                  <a:srgbClr val="888888"/>
                </a:solidFill>
                <a:latin typeface="Rockwell"/>
                <a:ea typeface="Rockwell"/>
                <a:cs typeface="Rockwell"/>
                <a:sym typeface="Rockwell"/>
              </a:defRPr>
            </a:lvl7pPr>
            <a:lvl8pPr indent="-228600" lvl="7" marL="3657600" marR="0" rtl="0" algn="l">
              <a:lnSpc>
                <a:spcPct val="90000"/>
              </a:lnSpc>
              <a:spcBef>
                <a:spcPts val="300"/>
              </a:spcBef>
              <a:spcAft>
                <a:spcPts val="0"/>
              </a:spcAft>
              <a:buClr>
                <a:srgbClr val="9E3611"/>
              </a:buClr>
              <a:buSzPts val="900"/>
              <a:buFont typeface="Noto Sans Symbols"/>
              <a:buNone/>
              <a:defRPr b="0" i="0" sz="1100" u="none" cap="none" strike="noStrike">
                <a:solidFill>
                  <a:srgbClr val="888888"/>
                </a:solidFill>
                <a:latin typeface="Rockwell"/>
                <a:ea typeface="Rockwell"/>
                <a:cs typeface="Rockwell"/>
                <a:sym typeface="Rockwell"/>
              </a:defRPr>
            </a:lvl8pPr>
            <a:lvl9pPr indent="-228600" lvl="8" marL="4114800" marR="0" rtl="0" algn="l">
              <a:lnSpc>
                <a:spcPct val="90000"/>
              </a:lnSpc>
              <a:spcBef>
                <a:spcPts val="300"/>
              </a:spcBef>
              <a:spcAft>
                <a:spcPts val="200"/>
              </a:spcAft>
              <a:buClr>
                <a:srgbClr val="9E3611"/>
              </a:buClr>
              <a:buSzPts val="900"/>
              <a:buFont typeface="Noto Sans Symbols"/>
              <a:buNone/>
              <a:defRPr b="0" i="0" sz="1100" u="none" cap="none" strike="noStrike">
                <a:solidFill>
                  <a:srgbClr val="888888"/>
                </a:solidFill>
                <a:latin typeface="Rockwell"/>
                <a:ea typeface="Rockwell"/>
                <a:cs typeface="Rockwell"/>
                <a:sym typeface="Rockwell"/>
              </a:defRPr>
            </a:lvl9pPr>
          </a:lstStyle>
          <a:p/>
        </p:txBody>
      </p:sp>
      <p:sp>
        <p:nvSpPr>
          <p:cNvPr id="488" name="Google Shape;488;p64"/>
          <p:cNvSpPr txBox="1"/>
          <p:nvPr>
            <p:ph idx="10" type="dt"/>
          </p:nvPr>
        </p:nvSpPr>
        <p:spPr>
          <a:xfrm>
            <a:off x="6445250" y="4704588"/>
            <a:ext cx="1983232"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sp>
        <p:nvSpPr>
          <p:cNvPr id="489" name="Google Shape;489;p64"/>
          <p:cNvSpPr txBox="1"/>
          <p:nvPr>
            <p:ph idx="11" type="ftr"/>
          </p:nvPr>
        </p:nvSpPr>
        <p:spPr>
          <a:xfrm>
            <a:off x="1637031" y="4704588"/>
            <a:ext cx="4745736"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grpSp>
        <p:nvGrpSpPr>
          <p:cNvPr id="490" name="Google Shape;490;p64"/>
          <p:cNvGrpSpPr/>
          <p:nvPr/>
        </p:nvGrpSpPr>
        <p:grpSpPr>
          <a:xfrm>
            <a:off x="673049" y="1744386"/>
            <a:ext cx="810678" cy="810676"/>
            <a:chOff x="9685338" y="4460675"/>
            <a:chExt cx="1080904" cy="1080902"/>
          </a:xfrm>
        </p:grpSpPr>
        <p:sp>
          <p:nvSpPr>
            <p:cNvPr id="491" name="Google Shape;491;p64"/>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92" name="Google Shape;492;p64"/>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493" name="Google Shape;493;p64"/>
          <p:cNvSpPr txBox="1"/>
          <p:nvPr>
            <p:ph idx="12" type="sldNum"/>
          </p:nvPr>
        </p:nvSpPr>
        <p:spPr>
          <a:xfrm>
            <a:off x="632776" y="1879600"/>
            <a:ext cx="891223" cy="540249"/>
          </a:xfrm>
          <a:prstGeom prst="rect">
            <a:avLst/>
          </a:prstGeom>
          <a:noFill/>
          <a:ln>
            <a:noFill/>
          </a:ln>
        </p:spPr>
        <p:txBody>
          <a:bodyPr anchorCtr="0" anchor="ctr" bIns="34275" lIns="68575" spcFirstLastPara="1" rIns="68575" wrap="square" tIns="34275">
            <a:noAutofit/>
          </a:bodyPr>
          <a:lstStyle>
            <a:lvl1pPr indent="0" lvl="0" marL="0" marR="0" rtl="0" algn="ctr">
              <a:spcBef>
                <a:spcPts val="0"/>
              </a:spcBef>
              <a:buNone/>
              <a:defRPr b="1" sz="2100">
                <a:solidFill>
                  <a:srgbClr val="FFFFFF"/>
                </a:solidFill>
                <a:latin typeface="Rokkitt"/>
                <a:ea typeface="Rokkitt"/>
                <a:cs typeface="Rokkitt"/>
                <a:sym typeface="Rokkitt"/>
              </a:defRPr>
            </a:lvl1pPr>
            <a:lvl2pPr indent="0" lvl="1" marL="0" marR="0" rtl="0" algn="ctr">
              <a:spcBef>
                <a:spcPts val="0"/>
              </a:spcBef>
              <a:buNone/>
              <a:defRPr b="1" sz="2100">
                <a:solidFill>
                  <a:srgbClr val="FFFFFF"/>
                </a:solidFill>
                <a:latin typeface="Rokkitt"/>
                <a:ea typeface="Rokkitt"/>
                <a:cs typeface="Rokkitt"/>
                <a:sym typeface="Rokkitt"/>
              </a:defRPr>
            </a:lvl2pPr>
            <a:lvl3pPr indent="0" lvl="2" marL="0" marR="0" rtl="0" algn="ctr">
              <a:spcBef>
                <a:spcPts val="0"/>
              </a:spcBef>
              <a:buNone/>
              <a:defRPr b="1" sz="2100">
                <a:solidFill>
                  <a:srgbClr val="FFFFFF"/>
                </a:solidFill>
                <a:latin typeface="Rokkitt"/>
                <a:ea typeface="Rokkitt"/>
                <a:cs typeface="Rokkitt"/>
                <a:sym typeface="Rokkitt"/>
              </a:defRPr>
            </a:lvl3pPr>
            <a:lvl4pPr indent="0" lvl="3" marL="0" marR="0" rtl="0" algn="ctr">
              <a:spcBef>
                <a:spcPts val="0"/>
              </a:spcBef>
              <a:buNone/>
              <a:defRPr b="1" sz="2100">
                <a:solidFill>
                  <a:srgbClr val="FFFFFF"/>
                </a:solidFill>
                <a:latin typeface="Rokkitt"/>
                <a:ea typeface="Rokkitt"/>
                <a:cs typeface="Rokkitt"/>
                <a:sym typeface="Rokkitt"/>
              </a:defRPr>
            </a:lvl4pPr>
            <a:lvl5pPr indent="0" lvl="4" marL="0" marR="0" rtl="0" algn="ctr">
              <a:spcBef>
                <a:spcPts val="0"/>
              </a:spcBef>
              <a:buNone/>
              <a:defRPr b="1" sz="2100">
                <a:solidFill>
                  <a:srgbClr val="FFFFFF"/>
                </a:solidFill>
                <a:latin typeface="Rokkitt"/>
                <a:ea typeface="Rokkitt"/>
                <a:cs typeface="Rokkitt"/>
                <a:sym typeface="Rokkitt"/>
              </a:defRPr>
            </a:lvl5pPr>
            <a:lvl6pPr indent="0" lvl="5" marL="0" marR="0" rtl="0" algn="ctr">
              <a:spcBef>
                <a:spcPts val="0"/>
              </a:spcBef>
              <a:buNone/>
              <a:defRPr b="1" sz="2100">
                <a:solidFill>
                  <a:srgbClr val="FFFFFF"/>
                </a:solidFill>
                <a:latin typeface="Rokkitt"/>
                <a:ea typeface="Rokkitt"/>
                <a:cs typeface="Rokkitt"/>
                <a:sym typeface="Rokkitt"/>
              </a:defRPr>
            </a:lvl6pPr>
            <a:lvl7pPr indent="0" lvl="6" marL="0" marR="0" rtl="0" algn="ctr">
              <a:spcBef>
                <a:spcPts val="0"/>
              </a:spcBef>
              <a:buNone/>
              <a:defRPr b="1" sz="2100">
                <a:solidFill>
                  <a:srgbClr val="FFFFFF"/>
                </a:solidFill>
                <a:latin typeface="Rokkitt"/>
                <a:ea typeface="Rokkitt"/>
                <a:cs typeface="Rokkitt"/>
                <a:sym typeface="Rokkitt"/>
              </a:defRPr>
            </a:lvl7pPr>
            <a:lvl8pPr indent="0" lvl="7" marL="0" marR="0" rtl="0" algn="ctr">
              <a:spcBef>
                <a:spcPts val="0"/>
              </a:spcBef>
              <a:buNone/>
              <a:defRPr b="1" sz="2100">
                <a:solidFill>
                  <a:srgbClr val="FFFFFF"/>
                </a:solidFill>
                <a:latin typeface="Rokkitt"/>
                <a:ea typeface="Rokkitt"/>
                <a:cs typeface="Rokkitt"/>
                <a:sym typeface="Rokkitt"/>
              </a:defRPr>
            </a:lvl8pPr>
            <a:lvl9pPr indent="0" lvl="8" marL="0" marR="0" rtl="0" algn="ctr">
              <a:spcBef>
                <a:spcPts val="0"/>
              </a:spcBef>
              <a:buNone/>
              <a:defRPr b="1" sz="2100">
                <a:solidFill>
                  <a:srgbClr val="FFFFFF"/>
                </a:solidFill>
                <a:latin typeface="Rokkitt"/>
                <a:ea typeface="Rokkitt"/>
                <a:cs typeface="Rokkitt"/>
                <a:sym typeface="Rokkitt"/>
              </a:defRPr>
            </a:lvl9pPr>
          </a:lstStyle>
          <a:p>
            <a:pPr indent="0" lvl="0" marL="0" rtl="0" algn="ct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Два об’єкти" type="twoObj">
  <p:cSld name="TWO_OBJECTS">
    <p:spTree>
      <p:nvGrpSpPr>
        <p:cNvPr id="494" name="Shape 494"/>
        <p:cNvGrpSpPr/>
        <p:nvPr/>
      </p:nvGrpSpPr>
      <p:grpSpPr>
        <a:xfrm>
          <a:off x="0" y="0"/>
          <a:ext cx="0" cy="0"/>
          <a:chOff x="0" y="0"/>
          <a:chExt cx="0" cy="0"/>
        </a:xfrm>
      </p:grpSpPr>
      <p:sp>
        <p:nvSpPr>
          <p:cNvPr id="495" name="Google Shape;495;p65"/>
          <p:cNvSpPr txBox="1"/>
          <p:nvPr>
            <p:ph type="title"/>
          </p:nvPr>
        </p:nvSpPr>
        <p:spPr>
          <a:xfrm>
            <a:off x="802386" y="363474"/>
            <a:ext cx="7543800" cy="1207008"/>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SzPts val="4100"/>
              <a:buFont typeface="Rokkitt"/>
              <a:buNone/>
              <a:defRPr b="0" i="0" sz="4100" u="none" cap="none" strike="noStrike">
                <a:latin typeface="Rokkitt"/>
                <a:ea typeface="Rokkitt"/>
                <a:cs typeface="Rokkitt"/>
                <a:sym typeface="Rokkitt"/>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496" name="Google Shape;496;p65"/>
          <p:cNvSpPr txBox="1"/>
          <p:nvPr>
            <p:ph idx="1" type="body"/>
          </p:nvPr>
        </p:nvSpPr>
        <p:spPr>
          <a:xfrm>
            <a:off x="802386" y="1645920"/>
            <a:ext cx="3566160" cy="2983230"/>
          </a:xfrm>
          <a:prstGeom prst="rect">
            <a:avLst/>
          </a:prstGeom>
          <a:noFill/>
          <a:ln>
            <a:noFill/>
          </a:ln>
        </p:spPr>
        <p:txBody>
          <a:bodyPr anchorCtr="0" anchor="t" bIns="34275" lIns="68575" spcFirstLastPara="1" rIns="68575" wrap="square" tIns="34275">
            <a:noAutofit/>
          </a:bodyPr>
          <a:lstStyle>
            <a:lvl1pPr indent="-311150" lvl="0" marL="457200" marR="0" rtl="0" algn="l">
              <a:lnSpc>
                <a:spcPct val="90000"/>
              </a:lnSpc>
              <a:spcBef>
                <a:spcPts val="900"/>
              </a:spcBef>
              <a:spcAft>
                <a:spcPts val="0"/>
              </a:spcAft>
              <a:buClr>
                <a:srgbClr val="9E3611"/>
              </a:buClr>
              <a:buSzPts val="1300"/>
              <a:buFont typeface="Noto Sans Symbols"/>
              <a:buChar char="▪"/>
              <a:defRPr b="0" i="0" sz="1500" u="none" cap="none" strike="noStrike">
                <a:solidFill>
                  <a:schemeClr val="dk1"/>
                </a:solidFill>
                <a:latin typeface="Rockwell"/>
                <a:ea typeface="Rockwell"/>
                <a:cs typeface="Rockwell"/>
                <a:sym typeface="Rockwell"/>
              </a:defRPr>
            </a:lvl1pPr>
            <a:lvl2pPr indent="-298450" lvl="1" marL="914400" marR="0" rtl="0" algn="l">
              <a:lnSpc>
                <a:spcPct val="90000"/>
              </a:lnSpc>
              <a:spcBef>
                <a:spcPts val="300"/>
              </a:spcBef>
              <a:spcAft>
                <a:spcPts val="0"/>
              </a:spcAft>
              <a:buClr>
                <a:srgbClr val="9E3611"/>
              </a:buClr>
              <a:buSzPts val="1100"/>
              <a:buFont typeface="Noto Sans Symbols"/>
              <a:buChar char="▪"/>
              <a:defRPr b="0" i="0" sz="1400" u="none" cap="none" strike="noStrike">
                <a:solidFill>
                  <a:schemeClr val="dk1"/>
                </a:solidFill>
                <a:latin typeface="Rockwell"/>
                <a:ea typeface="Rockwell"/>
                <a:cs typeface="Rockwell"/>
                <a:sym typeface="Rockwell"/>
              </a:defRPr>
            </a:lvl2pPr>
            <a:lvl3pPr indent="-292100" lvl="2" marL="13716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3pPr>
            <a:lvl4pPr indent="-292100" lvl="3" marL="18288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4pPr>
            <a:lvl5pPr indent="-292100" lvl="4" marL="22860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5pPr>
            <a:lvl6pPr indent="-292100" lvl="5" marL="27432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6pPr>
            <a:lvl7pPr indent="-292100" lvl="6" marL="32004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7pPr>
            <a:lvl8pPr indent="-292100" lvl="7" marL="36576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8pPr>
            <a:lvl9pPr indent="-292100" lvl="8" marL="4114800" marR="0" rtl="0" algn="l">
              <a:lnSpc>
                <a:spcPct val="90000"/>
              </a:lnSpc>
              <a:spcBef>
                <a:spcPts val="300"/>
              </a:spcBef>
              <a:spcAft>
                <a:spcPts val="20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9pPr>
          </a:lstStyle>
          <a:p/>
        </p:txBody>
      </p:sp>
      <p:sp>
        <p:nvSpPr>
          <p:cNvPr id="497" name="Google Shape;497;p65"/>
          <p:cNvSpPr txBox="1"/>
          <p:nvPr>
            <p:ph idx="2" type="body"/>
          </p:nvPr>
        </p:nvSpPr>
        <p:spPr>
          <a:xfrm>
            <a:off x="4773168" y="1645920"/>
            <a:ext cx="3566160" cy="2983230"/>
          </a:xfrm>
          <a:prstGeom prst="rect">
            <a:avLst/>
          </a:prstGeom>
          <a:noFill/>
          <a:ln>
            <a:noFill/>
          </a:ln>
        </p:spPr>
        <p:txBody>
          <a:bodyPr anchorCtr="0" anchor="t" bIns="34275" lIns="68575" spcFirstLastPara="1" rIns="68575" wrap="square" tIns="34275">
            <a:noAutofit/>
          </a:bodyPr>
          <a:lstStyle>
            <a:lvl1pPr indent="-311150" lvl="0" marL="457200" marR="0" rtl="0" algn="l">
              <a:lnSpc>
                <a:spcPct val="90000"/>
              </a:lnSpc>
              <a:spcBef>
                <a:spcPts val="900"/>
              </a:spcBef>
              <a:spcAft>
                <a:spcPts val="0"/>
              </a:spcAft>
              <a:buClr>
                <a:srgbClr val="9E3611"/>
              </a:buClr>
              <a:buSzPts val="1300"/>
              <a:buFont typeface="Noto Sans Symbols"/>
              <a:buChar char="▪"/>
              <a:defRPr b="0" i="0" sz="1500" u="none" cap="none" strike="noStrike">
                <a:solidFill>
                  <a:schemeClr val="dk1"/>
                </a:solidFill>
                <a:latin typeface="Rockwell"/>
                <a:ea typeface="Rockwell"/>
                <a:cs typeface="Rockwell"/>
                <a:sym typeface="Rockwell"/>
              </a:defRPr>
            </a:lvl1pPr>
            <a:lvl2pPr indent="-298450" lvl="1" marL="914400" marR="0" rtl="0" algn="l">
              <a:lnSpc>
                <a:spcPct val="90000"/>
              </a:lnSpc>
              <a:spcBef>
                <a:spcPts val="300"/>
              </a:spcBef>
              <a:spcAft>
                <a:spcPts val="0"/>
              </a:spcAft>
              <a:buClr>
                <a:srgbClr val="9E3611"/>
              </a:buClr>
              <a:buSzPts val="1100"/>
              <a:buFont typeface="Noto Sans Symbols"/>
              <a:buChar char="▪"/>
              <a:defRPr b="0" i="0" sz="1400" u="none" cap="none" strike="noStrike">
                <a:solidFill>
                  <a:schemeClr val="dk1"/>
                </a:solidFill>
                <a:latin typeface="Rockwell"/>
                <a:ea typeface="Rockwell"/>
                <a:cs typeface="Rockwell"/>
                <a:sym typeface="Rockwell"/>
              </a:defRPr>
            </a:lvl2pPr>
            <a:lvl3pPr indent="-292100" lvl="2" marL="13716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3pPr>
            <a:lvl4pPr indent="-292100" lvl="3" marL="18288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4pPr>
            <a:lvl5pPr indent="-292100" lvl="4" marL="22860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5pPr>
            <a:lvl6pPr indent="-292100" lvl="5" marL="27432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6pPr>
            <a:lvl7pPr indent="-292100" lvl="6" marL="32004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7pPr>
            <a:lvl8pPr indent="-292100" lvl="7" marL="36576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8pPr>
            <a:lvl9pPr indent="-292100" lvl="8" marL="4114800" marR="0" rtl="0" algn="l">
              <a:lnSpc>
                <a:spcPct val="90000"/>
              </a:lnSpc>
              <a:spcBef>
                <a:spcPts val="300"/>
              </a:spcBef>
              <a:spcAft>
                <a:spcPts val="20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9pPr>
          </a:lstStyle>
          <a:p/>
        </p:txBody>
      </p:sp>
      <p:sp>
        <p:nvSpPr>
          <p:cNvPr id="498" name="Google Shape;498;p65"/>
          <p:cNvSpPr txBox="1"/>
          <p:nvPr>
            <p:ph idx="10" type="dt"/>
          </p:nvPr>
        </p:nvSpPr>
        <p:spPr>
          <a:xfrm>
            <a:off x="5973318" y="4704588"/>
            <a:ext cx="2455164"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sp>
        <p:nvSpPr>
          <p:cNvPr id="499" name="Google Shape;499;p65"/>
          <p:cNvSpPr txBox="1"/>
          <p:nvPr>
            <p:ph idx="11" type="ftr"/>
          </p:nvPr>
        </p:nvSpPr>
        <p:spPr>
          <a:xfrm>
            <a:off x="816102" y="4704588"/>
            <a:ext cx="4745736"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sp>
        <p:nvSpPr>
          <p:cNvPr id="500" name="Google Shape;500;p65"/>
          <p:cNvSpPr txBox="1"/>
          <p:nvPr>
            <p:ph idx="12" type="sldNum"/>
          </p:nvPr>
        </p:nvSpPr>
        <p:spPr>
          <a:xfrm>
            <a:off x="8483346" y="4704588"/>
            <a:ext cx="480060" cy="273844"/>
          </a:xfrm>
          <a:prstGeom prst="rect">
            <a:avLst/>
          </a:prstGeom>
          <a:noFill/>
          <a:ln>
            <a:noFill/>
          </a:ln>
        </p:spPr>
        <p:txBody>
          <a:bodyPr anchorCtr="0" anchor="ctr" bIns="34275" lIns="68575" spcFirstLastPara="1" rIns="68575" wrap="square" tIns="34275">
            <a:noAutofit/>
          </a:bodyPr>
          <a:lstStyle>
            <a:lvl1pPr indent="0" lvl="0" marL="0" marR="0" rtl="0" algn="ctr">
              <a:spcBef>
                <a:spcPts val="0"/>
              </a:spcBef>
              <a:buNone/>
              <a:defRPr b="1" sz="1100">
                <a:solidFill>
                  <a:srgbClr val="FFFFFF"/>
                </a:solidFill>
                <a:latin typeface="Rokkitt"/>
                <a:ea typeface="Rokkitt"/>
                <a:cs typeface="Rokkitt"/>
                <a:sym typeface="Rokkitt"/>
              </a:defRPr>
            </a:lvl1pPr>
            <a:lvl2pPr indent="0" lvl="1" marL="0" marR="0" rtl="0" algn="ctr">
              <a:spcBef>
                <a:spcPts val="0"/>
              </a:spcBef>
              <a:buNone/>
              <a:defRPr b="1" sz="1100">
                <a:solidFill>
                  <a:srgbClr val="FFFFFF"/>
                </a:solidFill>
                <a:latin typeface="Rokkitt"/>
                <a:ea typeface="Rokkitt"/>
                <a:cs typeface="Rokkitt"/>
                <a:sym typeface="Rokkitt"/>
              </a:defRPr>
            </a:lvl2pPr>
            <a:lvl3pPr indent="0" lvl="2" marL="0" marR="0" rtl="0" algn="ctr">
              <a:spcBef>
                <a:spcPts val="0"/>
              </a:spcBef>
              <a:buNone/>
              <a:defRPr b="1" sz="1100">
                <a:solidFill>
                  <a:srgbClr val="FFFFFF"/>
                </a:solidFill>
                <a:latin typeface="Rokkitt"/>
                <a:ea typeface="Rokkitt"/>
                <a:cs typeface="Rokkitt"/>
                <a:sym typeface="Rokkitt"/>
              </a:defRPr>
            </a:lvl3pPr>
            <a:lvl4pPr indent="0" lvl="3" marL="0" marR="0" rtl="0" algn="ctr">
              <a:spcBef>
                <a:spcPts val="0"/>
              </a:spcBef>
              <a:buNone/>
              <a:defRPr b="1" sz="1100">
                <a:solidFill>
                  <a:srgbClr val="FFFFFF"/>
                </a:solidFill>
                <a:latin typeface="Rokkitt"/>
                <a:ea typeface="Rokkitt"/>
                <a:cs typeface="Rokkitt"/>
                <a:sym typeface="Rokkitt"/>
              </a:defRPr>
            </a:lvl4pPr>
            <a:lvl5pPr indent="0" lvl="4" marL="0" marR="0" rtl="0" algn="ctr">
              <a:spcBef>
                <a:spcPts val="0"/>
              </a:spcBef>
              <a:buNone/>
              <a:defRPr b="1" sz="1100">
                <a:solidFill>
                  <a:srgbClr val="FFFFFF"/>
                </a:solidFill>
                <a:latin typeface="Rokkitt"/>
                <a:ea typeface="Rokkitt"/>
                <a:cs typeface="Rokkitt"/>
                <a:sym typeface="Rokkitt"/>
              </a:defRPr>
            </a:lvl5pPr>
            <a:lvl6pPr indent="0" lvl="5" marL="0" marR="0" rtl="0" algn="ctr">
              <a:spcBef>
                <a:spcPts val="0"/>
              </a:spcBef>
              <a:buNone/>
              <a:defRPr b="1" sz="1100">
                <a:solidFill>
                  <a:srgbClr val="FFFFFF"/>
                </a:solidFill>
                <a:latin typeface="Rokkitt"/>
                <a:ea typeface="Rokkitt"/>
                <a:cs typeface="Rokkitt"/>
                <a:sym typeface="Rokkitt"/>
              </a:defRPr>
            </a:lvl6pPr>
            <a:lvl7pPr indent="0" lvl="6" marL="0" marR="0" rtl="0" algn="ctr">
              <a:spcBef>
                <a:spcPts val="0"/>
              </a:spcBef>
              <a:buNone/>
              <a:defRPr b="1" sz="1100">
                <a:solidFill>
                  <a:srgbClr val="FFFFFF"/>
                </a:solidFill>
                <a:latin typeface="Rokkitt"/>
                <a:ea typeface="Rokkitt"/>
                <a:cs typeface="Rokkitt"/>
                <a:sym typeface="Rokkitt"/>
              </a:defRPr>
            </a:lvl7pPr>
            <a:lvl8pPr indent="0" lvl="7" marL="0" marR="0" rtl="0" algn="ctr">
              <a:spcBef>
                <a:spcPts val="0"/>
              </a:spcBef>
              <a:buNone/>
              <a:defRPr b="1" sz="1100">
                <a:solidFill>
                  <a:srgbClr val="FFFFFF"/>
                </a:solidFill>
                <a:latin typeface="Rokkitt"/>
                <a:ea typeface="Rokkitt"/>
                <a:cs typeface="Rokkitt"/>
                <a:sym typeface="Rokkitt"/>
              </a:defRPr>
            </a:lvl8pPr>
            <a:lvl9pPr indent="0" lvl="8" marL="0" marR="0" rtl="0" algn="ctr">
              <a:spcBef>
                <a:spcPts val="0"/>
              </a:spcBef>
              <a:buNone/>
              <a:defRPr b="1" sz="1100">
                <a:solidFill>
                  <a:srgbClr val="FFFFFF"/>
                </a:solidFill>
                <a:latin typeface="Rokkitt"/>
                <a:ea typeface="Rokkitt"/>
                <a:cs typeface="Rokkitt"/>
                <a:sym typeface="Rokkitt"/>
              </a:defRPr>
            </a:lvl9pPr>
          </a:lstStyle>
          <a:p>
            <a:pPr indent="0" lvl="0" marL="0" rtl="0" algn="ct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орівняння" type="twoTxTwoObj">
  <p:cSld name="TWO_OBJECTS_WITH_TEXT">
    <p:spTree>
      <p:nvGrpSpPr>
        <p:cNvPr id="501" name="Shape 501"/>
        <p:cNvGrpSpPr/>
        <p:nvPr/>
      </p:nvGrpSpPr>
      <p:grpSpPr>
        <a:xfrm>
          <a:off x="0" y="0"/>
          <a:ext cx="0" cy="0"/>
          <a:chOff x="0" y="0"/>
          <a:chExt cx="0" cy="0"/>
        </a:xfrm>
      </p:grpSpPr>
      <p:sp>
        <p:nvSpPr>
          <p:cNvPr id="502" name="Google Shape;502;p66"/>
          <p:cNvSpPr txBox="1"/>
          <p:nvPr>
            <p:ph type="title"/>
          </p:nvPr>
        </p:nvSpPr>
        <p:spPr>
          <a:xfrm>
            <a:off x="802386" y="363474"/>
            <a:ext cx="7543800" cy="1207008"/>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SzPts val="4100"/>
              <a:buFont typeface="Rokkitt"/>
              <a:buNone/>
              <a:defRPr b="0" i="0" sz="4100" u="none" cap="none" strike="noStrike">
                <a:latin typeface="Rokkitt"/>
                <a:ea typeface="Rokkitt"/>
                <a:cs typeface="Rokkitt"/>
                <a:sym typeface="Rokkitt"/>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03" name="Google Shape;503;p66"/>
          <p:cNvSpPr txBox="1"/>
          <p:nvPr>
            <p:ph idx="1" type="body"/>
          </p:nvPr>
        </p:nvSpPr>
        <p:spPr>
          <a:xfrm>
            <a:off x="800100" y="1536192"/>
            <a:ext cx="3566160" cy="480060"/>
          </a:xfrm>
          <a:prstGeom prst="rect">
            <a:avLst/>
          </a:prstGeom>
          <a:noFill/>
          <a:ln>
            <a:noFill/>
          </a:ln>
        </p:spPr>
        <p:txBody>
          <a:bodyPr anchorCtr="0" anchor="ctr" bIns="34275" lIns="68575" spcFirstLastPara="1" rIns="68575" wrap="square" tIns="34275">
            <a:noAutofit/>
          </a:bodyPr>
          <a:lstStyle>
            <a:lvl1pPr indent="-228600" lvl="0" marL="457200" marR="0" rtl="0" algn="l">
              <a:lnSpc>
                <a:spcPct val="90000"/>
              </a:lnSpc>
              <a:spcBef>
                <a:spcPts val="900"/>
              </a:spcBef>
              <a:spcAft>
                <a:spcPts val="0"/>
              </a:spcAft>
              <a:buClr>
                <a:srgbClr val="9E3611"/>
              </a:buClr>
              <a:buSzPts val="1300"/>
              <a:buFont typeface="Noto Sans Symbols"/>
              <a:buNone/>
              <a:defRPr b="1" i="0" sz="1500" u="none" cap="none" strike="noStrike">
                <a:solidFill>
                  <a:srgbClr val="9E3611"/>
                </a:solidFill>
                <a:latin typeface="Rockwell"/>
                <a:ea typeface="Rockwell"/>
                <a:cs typeface="Rockwell"/>
                <a:sym typeface="Rockwell"/>
              </a:defRPr>
            </a:lvl1pPr>
            <a:lvl2pPr indent="-228600" lvl="1" marL="914400" marR="0" rtl="0" algn="l">
              <a:lnSpc>
                <a:spcPct val="90000"/>
              </a:lnSpc>
              <a:spcBef>
                <a:spcPts val="300"/>
              </a:spcBef>
              <a:spcAft>
                <a:spcPts val="0"/>
              </a:spcAft>
              <a:buClr>
                <a:srgbClr val="9E3611"/>
              </a:buClr>
              <a:buSzPts val="1300"/>
              <a:buFont typeface="Noto Sans Symbols"/>
              <a:buNone/>
              <a:defRPr b="1" i="0" sz="1500" u="none" cap="none" strike="noStrike">
                <a:solidFill>
                  <a:schemeClr val="dk1"/>
                </a:solidFill>
                <a:latin typeface="Rockwell"/>
                <a:ea typeface="Rockwell"/>
                <a:cs typeface="Rockwell"/>
                <a:sym typeface="Rockwell"/>
              </a:defRPr>
            </a:lvl2pPr>
            <a:lvl3pPr indent="-228600" lvl="2" marL="1371600" marR="0" rtl="0" algn="l">
              <a:lnSpc>
                <a:spcPct val="90000"/>
              </a:lnSpc>
              <a:spcBef>
                <a:spcPts val="300"/>
              </a:spcBef>
              <a:spcAft>
                <a:spcPts val="0"/>
              </a:spcAft>
              <a:buClr>
                <a:srgbClr val="9E3611"/>
              </a:buClr>
              <a:buSzPts val="1100"/>
              <a:buFont typeface="Noto Sans Symbols"/>
              <a:buNone/>
              <a:defRPr b="1" i="0" sz="1400" u="none" cap="none" strike="noStrike">
                <a:solidFill>
                  <a:schemeClr val="dk1"/>
                </a:solidFill>
                <a:latin typeface="Rockwell"/>
                <a:ea typeface="Rockwell"/>
                <a:cs typeface="Rockwell"/>
                <a:sym typeface="Rockwell"/>
              </a:defRPr>
            </a:lvl3pPr>
            <a:lvl4pPr indent="-228600" lvl="3" marL="1828800" marR="0" rtl="0" algn="l">
              <a:lnSpc>
                <a:spcPct val="90000"/>
              </a:lnSpc>
              <a:spcBef>
                <a:spcPts val="300"/>
              </a:spcBef>
              <a:spcAft>
                <a:spcPts val="0"/>
              </a:spcAft>
              <a:buClr>
                <a:srgbClr val="9E3611"/>
              </a:buClr>
              <a:buSzPts val="1000"/>
              <a:buFont typeface="Noto Sans Symbols"/>
              <a:buNone/>
              <a:defRPr b="1" i="0" sz="1200" u="none" cap="none" strike="noStrike">
                <a:solidFill>
                  <a:schemeClr val="dk1"/>
                </a:solidFill>
                <a:latin typeface="Rockwell"/>
                <a:ea typeface="Rockwell"/>
                <a:cs typeface="Rockwell"/>
                <a:sym typeface="Rockwell"/>
              </a:defRPr>
            </a:lvl4pPr>
            <a:lvl5pPr indent="-228600" lvl="4" marL="2286000" marR="0" rtl="0" algn="l">
              <a:lnSpc>
                <a:spcPct val="90000"/>
              </a:lnSpc>
              <a:spcBef>
                <a:spcPts val="300"/>
              </a:spcBef>
              <a:spcAft>
                <a:spcPts val="0"/>
              </a:spcAft>
              <a:buClr>
                <a:srgbClr val="9E3611"/>
              </a:buClr>
              <a:buSzPts val="1000"/>
              <a:buFont typeface="Noto Sans Symbols"/>
              <a:buNone/>
              <a:defRPr b="1" i="0" sz="1200" u="none" cap="none" strike="noStrike">
                <a:solidFill>
                  <a:schemeClr val="dk1"/>
                </a:solidFill>
                <a:latin typeface="Rockwell"/>
                <a:ea typeface="Rockwell"/>
                <a:cs typeface="Rockwell"/>
                <a:sym typeface="Rockwell"/>
              </a:defRPr>
            </a:lvl5pPr>
            <a:lvl6pPr indent="-228600" lvl="5" marL="2743200" marR="0" rtl="0" algn="l">
              <a:lnSpc>
                <a:spcPct val="90000"/>
              </a:lnSpc>
              <a:spcBef>
                <a:spcPts val="300"/>
              </a:spcBef>
              <a:spcAft>
                <a:spcPts val="0"/>
              </a:spcAft>
              <a:buClr>
                <a:srgbClr val="9E3611"/>
              </a:buClr>
              <a:buSzPts val="1000"/>
              <a:buFont typeface="Noto Sans Symbols"/>
              <a:buNone/>
              <a:defRPr b="1" i="0" sz="1200" u="none" cap="none" strike="noStrike">
                <a:solidFill>
                  <a:schemeClr val="dk1"/>
                </a:solidFill>
                <a:latin typeface="Rockwell"/>
                <a:ea typeface="Rockwell"/>
                <a:cs typeface="Rockwell"/>
                <a:sym typeface="Rockwell"/>
              </a:defRPr>
            </a:lvl6pPr>
            <a:lvl7pPr indent="-228600" lvl="6" marL="3200400" marR="0" rtl="0" algn="l">
              <a:lnSpc>
                <a:spcPct val="90000"/>
              </a:lnSpc>
              <a:spcBef>
                <a:spcPts val="300"/>
              </a:spcBef>
              <a:spcAft>
                <a:spcPts val="0"/>
              </a:spcAft>
              <a:buClr>
                <a:srgbClr val="9E3611"/>
              </a:buClr>
              <a:buSzPts val="1000"/>
              <a:buFont typeface="Noto Sans Symbols"/>
              <a:buNone/>
              <a:defRPr b="1" i="0" sz="1200" u="none" cap="none" strike="noStrike">
                <a:solidFill>
                  <a:schemeClr val="dk1"/>
                </a:solidFill>
                <a:latin typeface="Rockwell"/>
                <a:ea typeface="Rockwell"/>
                <a:cs typeface="Rockwell"/>
                <a:sym typeface="Rockwell"/>
              </a:defRPr>
            </a:lvl7pPr>
            <a:lvl8pPr indent="-228600" lvl="7" marL="3657600" marR="0" rtl="0" algn="l">
              <a:lnSpc>
                <a:spcPct val="90000"/>
              </a:lnSpc>
              <a:spcBef>
                <a:spcPts val="300"/>
              </a:spcBef>
              <a:spcAft>
                <a:spcPts val="0"/>
              </a:spcAft>
              <a:buClr>
                <a:srgbClr val="9E3611"/>
              </a:buClr>
              <a:buSzPts val="1000"/>
              <a:buFont typeface="Noto Sans Symbols"/>
              <a:buNone/>
              <a:defRPr b="1" i="0" sz="1200" u="none" cap="none" strike="noStrike">
                <a:solidFill>
                  <a:schemeClr val="dk1"/>
                </a:solidFill>
                <a:latin typeface="Rockwell"/>
                <a:ea typeface="Rockwell"/>
                <a:cs typeface="Rockwell"/>
                <a:sym typeface="Rockwell"/>
              </a:defRPr>
            </a:lvl8pPr>
            <a:lvl9pPr indent="-228600" lvl="8" marL="4114800" marR="0" rtl="0" algn="l">
              <a:lnSpc>
                <a:spcPct val="90000"/>
              </a:lnSpc>
              <a:spcBef>
                <a:spcPts val="300"/>
              </a:spcBef>
              <a:spcAft>
                <a:spcPts val="200"/>
              </a:spcAft>
              <a:buClr>
                <a:srgbClr val="9E3611"/>
              </a:buClr>
              <a:buSzPts val="1000"/>
              <a:buFont typeface="Noto Sans Symbols"/>
              <a:buNone/>
              <a:defRPr b="1" i="0" sz="1200" u="none" cap="none" strike="noStrike">
                <a:solidFill>
                  <a:schemeClr val="dk1"/>
                </a:solidFill>
                <a:latin typeface="Rockwell"/>
                <a:ea typeface="Rockwell"/>
                <a:cs typeface="Rockwell"/>
                <a:sym typeface="Rockwell"/>
              </a:defRPr>
            </a:lvl9pPr>
          </a:lstStyle>
          <a:p/>
        </p:txBody>
      </p:sp>
      <p:sp>
        <p:nvSpPr>
          <p:cNvPr id="504" name="Google Shape;504;p66"/>
          <p:cNvSpPr txBox="1"/>
          <p:nvPr>
            <p:ph idx="2" type="body"/>
          </p:nvPr>
        </p:nvSpPr>
        <p:spPr>
          <a:xfrm>
            <a:off x="802386" y="2057400"/>
            <a:ext cx="3566160" cy="2468880"/>
          </a:xfrm>
          <a:prstGeom prst="rect">
            <a:avLst/>
          </a:prstGeom>
          <a:noFill/>
          <a:ln>
            <a:noFill/>
          </a:ln>
        </p:spPr>
        <p:txBody>
          <a:bodyPr anchorCtr="0" anchor="t" bIns="34275" lIns="68575" spcFirstLastPara="1" rIns="68575" wrap="square" tIns="34275">
            <a:noAutofit/>
          </a:bodyPr>
          <a:lstStyle>
            <a:lvl1pPr indent="-311150" lvl="0" marL="457200" marR="0" rtl="0" algn="l">
              <a:lnSpc>
                <a:spcPct val="90000"/>
              </a:lnSpc>
              <a:spcBef>
                <a:spcPts val="900"/>
              </a:spcBef>
              <a:spcAft>
                <a:spcPts val="0"/>
              </a:spcAft>
              <a:buClr>
                <a:srgbClr val="9E3611"/>
              </a:buClr>
              <a:buSzPts val="1300"/>
              <a:buFont typeface="Noto Sans Symbols"/>
              <a:buChar char="▪"/>
              <a:defRPr b="0" i="0" sz="1500" u="none" cap="none" strike="noStrike">
                <a:solidFill>
                  <a:schemeClr val="dk1"/>
                </a:solidFill>
                <a:latin typeface="Rockwell"/>
                <a:ea typeface="Rockwell"/>
                <a:cs typeface="Rockwell"/>
                <a:sym typeface="Rockwell"/>
              </a:defRPr>
            </a:lvl1pPr>
            <a:lvl2pPr indent="-298450" lvl="1" marL="914400" marR="0" rtl="0" algn="l">
              <a:lnSpc>
                <a:spcPct val="90000"/>
              </a:lnSpc>
              <a:spcBef>
                <a:spcPts val="300"/>
              </a:spcBef>
              <a:spcAft>
                <a:spcPts val="0"/>
              </a:spcAft>
              <a:buClr>
                <a:srgbClr val="9E3611"/>
              </a:buClr>
              <a:buSzPts val="1100"/>
              <a:buFont typeface="Noto Sans Symbols"/>
              <a:buChar char="▪"/>
              <a:defRPr b="0" i="0" sz="1400" u="none" cap="none" strike="noStrike">
                <a:solidFill>
                  <a:schemeClr val="dk1"/>
                </a:solidFill>
                <a:latin typeface="Rockwell"/>
                <a:ea typeface="Rockwell"/>
                <a:cs typeface="Rockwell"/>
                <a:sym typeface="Rockwell"/>
              </a:defRPr>
            </a:lvl2pPr>
            <a:lvl3pPr indent="-292100" lvl="2" marL="13716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3pPr>
            <a:lvl4pPr indent="-292100" lvl="3" marL="18288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4pPr>
            <a:lvl5pPr indent="-292100" lvl="4" marL="22860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5pPr>
            <a:lvl6pPr indent="-292100" lvl="5" marL="27432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6pPr>
            <a:lvl7pPr indent="-292100" lvl="6" marL="32004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7pPr>
            <a:lvl8pPr indent="-292100" lvl="7" marL="36576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8pPr>
            <a:lvl9pPr indent="-292100" lvl="8" marL="4114800" marR="0" rtl="0" algn="l">
              <a:lnSpc>
                <a:spcPct val="90000"/>
              </a:lnSpc>
              <a:spcBef>
                <a:spcPts val="300"/>
              </a:spcBef>
              <a:spcAft>
                <a:spcPts val="20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9pPr>
          </a:lstStyle>
          <a:p/>
        </p:txBody>
      </p:sp>
      <p:sp>
        <p:nvSpPr>
          <p:cNvPr id="505" name="Google Shape;505;p66"/>
          <p:cNvSpPr txBox="1"/>
          <p:nvPr>
            <p:ph idx="3" type="body"/>
          </p:nvPr>
        </p:nvSpPr>
        <p:spPr>
          <a:xfrm>
            <a:off x="4773168" y="1536192"/>
            <a:ext cx="3566160" cy="480060"/>
          </a:xfrm>
          <a:prstGeom prst="rect">
            <a:avLst/>
          </a:prstGeom>
          <a:noFill/>
          <a:ln>
            <a:noFill/>
          </a:ln>
        </p:spPr>
        <p:txBody>
          <a:bodyPr anchorCtr="0" anchor="ctr" bIns="34275" lIns="68575" spcFirstLastPara="1" rIns="68575" wrap="square" tIns="34275">
            <a:noAutofit/>
          </a:bodyPr>
          <a:lstStyle>
            <a:lvl1pPr indent="-228600" lvl="0" marL="457200" marR="0" rtl="0" algn="l">
              <a:lnSpc>
                <a:spcPct val="90000"/>
              </a:lnSpc>
              <a:spcBef>
                <a:spcPts val="900"/>
              </a:spcBef>
              <a:spcAft>
                <a:spcPts val="0"/>
              </a:spcAft>
              <a:buClr>
                <a:srgbClr val="9E3611"/>
              </a:buClr>
              <a:buSzPts val="1300"/>
              <a:buFont typeface="Noto Sans Symbols"/>
              <a:buNone/>
              <a:defRPr b="1" i="0" sz="1500" u="none" cap="none" strike="noStrike">
                <a:solidFill>
                  <a:srgbClr val="9E3611"/>
                </a:solidFill>
                <a:latin typeface="Rockwell"/>
                <a:ea typeface="Rockwell"/>
                <a:cs typeface="Rockwell"/>
                <a:sym typeface="Rockwell"/>
              </a:defRPr>
            </a:lvl1pPr>
            <a:lvl2pPr indent="-228600" lvl="1" marL="914400" marR="0" rtl="0" algn="l">
              <a:lnSpc>
                <a:spcPct val="90000"/>
              </a:lnSpc>
              <a:spcBef>
                <a:spcPts val="300"/>
              </a:spcBef>
              <a:spcAft>
                <a:spcPts val="0"/>
              </a:spcAft>
              <a:buClr>
                <a:srgbClr val="9E3611"/>
              </a:buClr>
              <a:buSzPts val="1300"/>
              <a:buFont typeface="Noto Sans Symbols"/>
              <a:buNone/>
              <a:defRPr b="1" i="0" sz="1500" u="none" cap="none" strike="noStrike">
                <a:solidFill>
                  <a:schemeClr val="dk1"/>
                </a:solidFill>
                <a:latin typeface="Rockwell"/>
                <a:ea typeface="Rockwell"/>
                <a:cs typeface="Rockwell"/>
                <a:sym typeface="Rockwell"/>
              </a:defRPr>
            </a:lvl2pPr>
            <a:lvl3pPr indent="-228600" lvl="2" marL="1371600" marR="0" rtl="0" algn="l">
              <a:lnSpc>
                <a:spcPct val="90000"/>
              </a:lnSpc>
              <a:spcBef>
                <a:spcPts val="300"/>
              </a:spcBef>
              <a:spcAft>
                <a:spcPts val="0"/>
              </a:spcAft>
              <a:buClr>
                <a:srgbClr val="9E3611"/>
              </a:buClr>
              <a:buSzPts val="1100"/>
              <a:buFont typeface="Noto Sans Symbols"/>
              <a:buNone/>
              <a:defRPr b="1" i="0" sz="1400" u="none" cap="none" strike="noStrike">
                <a:solidFill>
                  <a:schemeClr val="dk1"/>
                </a:solidFill>
                <a:latin typeface="Rockwell"/>
                <a:ea typeface="Rockwell"/>
                <a:cs typeface="Rockwell"/>
                <a:sym typeface="Rockwell"/>
              </a:defRPr>
            </a:lvl3pPr>
            <a:lvl4pPr indent="-228600" lvl="3" marL="1828800" marR="0" rtl="0" algn="l">
              <a:lnSpc>
                <a:spcPct val="90000"/>
              </a:lnSpc>
              <a:spcBef>
                <a:spcPts val="300"/>
              </a:spcBef>
              <a:spcAft>
                <a:spcPts val="0"/>
              </a:spcAft>
              <a:buClr>
                <a:srgbClr val="9E3611"/>
              </a:buClr>
              <a:buSzPts val="1000"/>
              <a:buFont typeface="Noto Sans Symbols"/>
              <a:buNone/>
              <a:defRPr b="1" i="0" sz="1200" u="none" cap="none" strike="noStrike">
                <a:solidFill>
                  <a:schemeClr val="dk1"/>
                </a:solidFill>
                <a:latin typeface="Rockwell"/>
                <a:ea typeface="Rockwell"/>
                <a:cs typeface="Rockwell"/>
                <a:sym typeface="Rockwell"/>
              </a:defRPr>
            </a:lvl4pPr>
            <a:lvl5pPr indent="-228600" lvl="4" marL="2286000" marR="0" rtl="0" algn="l">
              <a:lnSpc>
                <a:spcPct val="90000"/>
              </a:lnSpc>
              <a:spcBef>
                <a:spcPts val="300"/>
              </a:spcBef>
              <a:spcAft>
                <a:spcPts val="0"/>
              </a:spcAft>
              <a:buClr>
                <a:srgbClr val="9E3611"/>
              </a:buClr>
              <a:buSzPts val="1000"/>
              <a:buFont typeface="Noto Sans Symbols"/>
              <a:buNone/>
              <a:defRPr b="1" i="0" sz="1200" u="none" cap="none" strike="noStrike">
                <a:solidFill>
                  <a:schemeClr val="dk1"/>
                </a:solidFill>
                <a:latin typeface="Rockwell"/>
                <a:ea typeface="Rockwell"/>
                <a:cs typeface="Rockwell"/>
                <a:sym typeface="Rockwell"/>
              </a:defRPr>
            </a:lvl5pPr>
            <a:lvl6pPr indent="-228600" lvl="5" marL="2743200" marR="0" rtl="0" algn="l">
              <a:lnSpc>
                <a:spcPct val="90000"/>
              </a:lnSpc>
              <a:spcBef>
                <a:spcPts val="300"/>
              </a:spcBef>
              <a:spcAft>
                <a:spcPts val="0"/>
              </a:spcAft>
              <a:buClr>
                <a:srgbClr val="9E3611"/>
              </a:buClr>
              <a:buSzPts val="1000"/>
              <a:buFont typeface="Noto Sans Symbols"/>
              <a:buNone/>
              <a:defRPr b="1" i="0" sz="1200" u="none" cap="none" strike="noStrike">
                <a:solidFill>
                  <a:schemeClr val="dk1"/>
                </a:solidFill>
                <a:latin typeface="Rockwell"/>
                <a:ea typeface="Rockwell"/>
                <a:cs typeface="Rockwell"/>
                <a:sym typeface="Rockwell"/>
              </a:defRPr>
            </a:lvl6pPr>
            <a:lvl7pPr indent="-228600" lvl="6" marL="3200400" marR="0" rtl="0" algn="l">
              <a:lnSpc>
                <a:spcPct val="90000"/>
              </a:lnSpc>
              <a:spcBef>
                <a:spcPts val="300"/>
              </a:spcBef>
              <a:spcAft>
                <a:spcPts val="0"/>
              </a:spcAft>
              <a:buClr>
                <a:srgbClr val="9E3611"/>
              </a:buClr>
              <a:buSzPts val="1000"/>
              <a:buFont typeface="Noto Sans Symbols"/>
              <a:buNone/>
              <a:defRPr b="1" i="0" sz="1200" u="none" cap="none" strike="noStrike">
                <a:solidFill>
                  <a:schemeClr val="dk1"/>
                </a:solidFill>
                <a:latin typeface="Rockwell"/>
                <a:ea typeface="Rockwell"/>
                <a:cs typeface="Rockwell"/>
                <a:sym typeface="Rockwell"/>
              </a:defRPr>
            </a:lvl7pPr>
            <a:lvl8pPr indent="-228600" lvl="7" marL="3657600" marR="0" rtl="0" algn="l">
              <a:lnSpc>
                <a:spcPct val="90000"/>
              </a:lnSpc>
              <a:spcBef>
                <a:spcPts val="300"/>
              </a:spcBef>
              <a:spcAft>
                <a:spcPts val="0"/>
              </a:spcAft>
              <a:buClr>
                <a:srgbClr val="9E3611"/>
              </a:buClr>
              <a:buSzPts val="1000"/>
              <a:buFont typeface="Noto Sans Symbols"/>
              <a:buNone/>
              <a:defRPr b="1" i="0" sz="1200" u="none" cap="none" strike="noStrike">
                <a:solidFill>
                  <a:schemeClr val="dk1"/>
                </a:solidFill>
                <a:latin typeface="Rockwell"/>
                <a:ea typeface="Rockwell"/>
                <a:cs typeface="Rockwell"/>
                <a:sym typeface="Rockwell"/>
              </a:defRPr>
            </a:lvl8pPr>
            <a:lvl9pPr indent="-228600" lvl="8" marL="4114800" marR="0" rtl="0" algn="l">
              <a:lnSpc>
                <a:spcPct val="90000"/>
              </a:lnSpc>
              <a:spcBef>
                <a:spcPts val="300"/>
              </a:spcBef>
              <a:spcAft>
                <a:spcPts val="200"/>
              </a:spcAft>
              <a:buClr>
                <a:srgbClr val="9E3611"/>
              </a:buClr>
              <a:buSzPts val="1000"/>
              <a:buFont typeface="Noto Sans Symbols"/>
              <a:buNone/>
              <a:defRPr b="1" i="0" sz="1200" u="none" cap="none" strike="noStrike">
                <a:solidFill>
                  <a:schemeClr val="dk1"/>
                </a:solidFill>
                <a:latin typeface="Rockwell"/>
                <a:ea typeface="Rockwell"/>
                <a:cs typeface="Rockwell"/>
                <a:sym typeface="Rockwell"/>
              </a:defRPr>
            </a:lvl9pPr>
          </a:lstStyle>
          <a:p/>
        </p:txBody>
      </p:sp>
      <p:sp>
        <p:nvSpPr>
          <p:cNvPr id="506" name="Google Shape;506;p66"/>
          <p:cNvSpPr txBox="1"/>
          <p:nvPr>
            <p:ph idx="4" type="body"/>
          </p:nvPr>
        </p:nvSpPr>
        <p:spPr>
          <a:xfrm>
            <a:off x="4773168" y="2057400"/>
            <a:ext cx="3566160" cy="2468880"/>
          </a:xfrm>
          <a:prstGeom prst="rect">
            <a:avLst/>
          </a:prstGeom>
          <a:noFill/>
          <a:ln>
            <a:noFill/>
          </a:ln>
        </p:spPr>
        <p:txBody>
          <a:bodyPr anchorCtr="0" anchor="t" bIns="34275" lIns="68575" spcFirstLastPara="1" rIns="68575" wrap="square" tIns="34275">
            <a:noAutofit/>
          </a:bodyPr>
          <a:lstStyle>
            <a:lvl1pPr indent="-311150" lvl="0" marL="457200" marR="0" rtl="0" algn="l">
              <a:lnSpc>
                <a:spcPct val="90000"/>
              </a:lnSpc>
              <a:spcBef>
                <a:spcPts val="900"/>
              </a:spcBef>
              <a:spcAft>
                <a:spcPts val="0"/>
              </a:spcAft>
              <a:buClr>
                <a:srgbClr val="9E3611"/>
              </a:buClr>
              <a:buSzPts val="1300"/>
              <a:buFont typeface="Noto Sans Symbols"/>
              <a:buChar char="▪"/>
              <a:defRPr b="0" i="0" sz="1500" u="none" cap="none" strike="noStrike">
                <a:solidFill>
                  <a:schemeClr val="dk1"/>
                </a:solidFill>
                <a:latin typeface="Rockwell"/>
                <a:ea typeface="Rockwell"/>
                <a:cs typeface="Rockwell"/>
                <a:sym typeface="Rockwell"/>
              </a:defRPr>
            </a:lvl1pPr>
            <a:lvl2pPr indent="-298450" lvl="1" marL="914400" marR="0" rtl="0" algn="l">
              <a:lnSpc>
                <a:spcPct val="90000"/>
              </a:lnSpc>
              <a:spcBef>
                <a:spcPts val="300"/>
              </a:spcBef>
              <a:spcAft>
                <a:spcPts val="0"/>
              </a:spcAft>
              <a:buClr>
                <a:srgbClr val="9E3611"/>
              </a:buClr>
              <a:buSzPts val="1100"/>
              <a:buFont typeface="Noto Sans Symbols"/>
              <a:buChar char="▪"/>
              <a:defRPr b="0" i="0" sz="1400" u="none" cap="none" strike="noStrike">
                <a:solidFill>
                  <a:schemeClr val="dk1"/>
                </a:solidFill>
                <a:latin typeface="Rockwell"/>
                <a:ea typeface="Rockwell"/>
                <a:cs typeface="Rockwell"/>
                <a:sym typeface="Rockwell"/>
              </a:defRPr>
            </a:lvl2pPr>
            <a:lvl3pPr indent="-292100" lvl="2" marL="13716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3pPr>
            <a:lvl4pPr indent="-292100" lvl="3" marL="18288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4pPr>
            <a:lvl5pPr indent="-292100" lvl="4" marL="22860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5pPr>
            <a:lvl6pPr indent="-292100" lvl="5" marL="27432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6pPr>
            <a:lvl7pPr indent="-292100" lvl="6" marL="32004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7pPr>
            <a:lvl8pPr indent="-292100" lvl="7" marL="36576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8pPr>
            <a:lvl9pPr indent="-292100" lvl="8" marL="4114800" marR="0" rtl="0" algn="l">
              <a:lnSpc>
                <a:spcPct val="90000"/>
              </a:lnSpc>
              <a:spcBef>
                <a:spcPts val="300"/>
              </a:spcBef>
              <a:spcAft>
                <a:spcPts val="20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9pPr>
          </a:lstStyle>
          <a:p/>
        </p:txBody>
      </p:sp>
      <p:sp>
        <p:nvSpPr>
          <p:cNvPr id="507" name="Google Shape;507;p66"/>
          <p:cNvSpPr txBox="1"/>
          <p:nvPr>
            <p:ph idx="10" type="dt"/>
          </p:nvPr>
        </p:nvSpPr>
        <p:spPr>
          <a:xfrm>
            <a:off x="5973318" y="4704588"/>
            <a:ext cx="2455164"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sp>
        <p:nvSpPr>
          <p:cNvPr id="508" name="Google Shape;508;p66"/>
          <p:cNvSpPr txBox="1"/>
          <p:nvPr>
            <p:ph idx="11" type="ftr"/>
          </p:nvPr>
        </p:nvSpPr>
        <p:spPr>
          <a:xfrm>
            <a:off x="816102" y="4704588"/>
            <a:ext cx="4745736"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sp>
        <p:nvSpPr>
          <p:cNvPr id="509" name="Google Shape;509;p66"/>
          <p:cNvSpPr txBox="1"/>
          <p:nvPr>
            <p:ph idx="12" type="sldNum"/>
          </p:nvPr>
        </p:nvSpPr>
        <p:spPr>
          <a:xfrm>
            <a:off x="8483346" y="4704588"/>
            <a:ext cx="480060" cy="273844"/>
          </a:xfrm>
          <a:prstGeom prst="rect">
            <a:avLst/>
          </a:prstGeom>
          <a:noFill/>
          <a:ln>
            <a:noFill/>
          </a:ln>
        </p:spPr>
        <p:txBody>
          <a:bodyPr anchorCtr="0" anchor="ctr" bIns="34275" lIns="68575" spcFirstLastPara="1" rIns="68575" wrap="square" tIns="34275">
            <a:noAutofit/>
          </a:bodyPr>
          <a:lstStyle>
            <a:lvl1pPr indent="0" lvl="0" marL="0" marR="0" rtl="0" algn="ctr">
              <a:spcBef>
                <a:spcPts val="0"/>
              </a:spcBef>
              <a:buNone/>
              <a:defRPr b="1" sz="1100">
                <a:solidFill>
                  <a:srgbClr val="FFFFFF"/>
                </a:solidFill>
                <a:latin typeface="Rokkitt"/>
                <a:ea typeface="Rokkitt"/>
                <a:cs typeface="Rokkitt"/>
                <a:sym typeface="Rokkitt"/>
              </a:defRPr>
            </a:lvl1pPr>
            <a:lvl2pPr indent="0" lvl="1" marL="0" marR="0" rtl="0" algn="ctr">
              <a:spcBef>
                <a:spcPts val="0"/>
              </a:spcBef>
              <a:buNone/>
              <a:defRPr b="1" sz="1100">
                <a:solidFill>
                  <a:srgbClr val="FFFFFF"/>
                </a:solidFill>
                <a:latin typeface="Rokkitt"/>
                <a:ea typeface="Rokkitt"/>
                <a:cs typeface="Rokkitt"/>
                <a:sym typeface="Rokkitt"/>
              </a:defRPr>
            </a:lvl2pPr>
            <a:lvl3pPr indent="0" lvl="2" marL="0" marR="0" rtl="0" algn="ctr">
              <a:spcBef>
                <a:spcPts val="0"/>
              </a:spcBef>
              <a:buNone/>
              <a:defRPr b="1" sz="1100">
                <a:solidFill>
                  <a:srgbClr val="FFFFFF"/>
                </a:solidFill>
                <a:latin typeface="Rokkitt"/>
                <a:ea typeface="Rokkitt"/>
                <a:cs typeface="Rokkitt"/>
                <a:sym typeface="Rokkitt"/>
              </a:defRPr>
            </a:lvl3pPr>
            <a:lvl4pPr indent="0" lvl="3" marL="0" marR="0" rtl="0" algn="ctr">
              <a:spcBef>
                <a:spcPts val="0"/>
              </a:spcBef>
              <a:buNone/>
              <a:defRPr b="1" sz="1100">
                <a:solidFill>
                  <a:srgbClr val="FFFFFF"/>
                </a:solidFill>
                <a:latin typeface="Rokkitt"/>
                <a:ea typeface="Rokkitt"/>
                <a:cs typeface="Rokkitt"/>
                <a:sym typeface="Rokkitt"/>
              </a:defRPr>
            </a:lvl4pPr>
            <a:lvl5pPr indent="0" lvl="4" marL="0" marR="0" rtl="0" algn="ctr">
              <a:spcBef>
                <a:spcPts val="0"/>
              </a:spcBef>
              <a:buNone/>
              <a:defRPr b="1" sz="1100">
                <a:solidFill>
                  <a:srgbClr val="FFFFFF"/>
                </a:solidFill>
                <a:latin typeface="Rokkitt"/>
                <a:ea typeface="Rokkitt"/>
                <a:cs typeface="Rokkitt"/>
                <a:sym typeface="Rokkitt"/>
              </a:defRPr>
            </a:lvl5pPr>
            <a:lvl6pPr indent="0" lvl="5" marL="0" marR="0" rtl="0" algn="ctr">
              <a:spcBef>
                <a:spcPts val="0"/>
              </a:spcBef>
              <a:buNone/>
              <a:defRPr b="1" sz="1100">
                <a:solidFill>
                  <a:srgbClr val="FFFFFF"/>
                </a:solidFill>
                <a:latin typeface="Rokkitt"/>
                <a:ea typeface="Rokkitt"/>
                <a:cs typeface="Rokkitt"/>
                <a:sym typeface="Rokkitt"/>
              </a:defRPr>
            </a:lvl6pPr>
            <a:lvl7pPr indent="0" lvl="6" marL="0" marR="0" rtl="0" algn="ctr">
              <a:spcBef>
                <a:spcPts val="0"/>
              </a:spcBef>
              <a:buNone/>
              <a:defRPr b="1" sz="1100">
                <a:solidFill>
                  <a:srgbClr val="FFFFFF"/>
                </a:solidFill>
                <a:latin typeface="Rokkitt"/>
                <a:ea typeface="Rokkitt"/>
                <a:cs typeface="Rokkitt"/>
                <a:sym typeface="Rokkitt"/>
              </a:defRPr>
            </a:lvl7pPr>
            <a:lvl8pPr indent="0" lvl="7" marL="0" marR="0" rtl="0" algn="ctr">
              <a:spcBef>
                <a:spcPts val="0"/>
              </a:spcBef>
              <a:buNone/>
              <a:defRPr b="1" sz="1100">
                <a:solidFill>
                  <a:srgbClr val="FFFFFF"/>
                </a:solidFill>
                <a:latin typeface="Rokkitt"/>
                <a:ea typeface="Rokkitt"/>
                <a:cs typeface="Rokkitt"/>
                <a:sym typeface="Rokkitt"/>
              </a:defRPr>
            </a:lvl8pPr>
            <a:lvl9pPr indent="0" lvl="8" marL="0" marR="0" rtl="0" algn="ctr">
              <a:spcBef>
                <a:spcPts val="0"/>
              </a:spcBef>
              <a:buNone/>
              <a:defRPr b="1" sz="1100">
                <a:solidFill>
                  <a:srgbClr val="FFFFFF"/>
                </a:solidFill>
                <a:latin typeface="Rokkitt"/>
                <a:ea typeface="Rokkitt"/>
                <a:cs typeface="Rokkitt"/>
                <a:sym typeface="Rokkitt"/>
              </a:defRPr>
            </a:lvl9pPr>
          </a:lstStyle>
          <a:p>
            <a:pPr indent="0" lvl="0" marL="0" rtl="0" algn="ct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Лише заголовок" type="titleOnly">
  <p:cSld name="TITLE_ONLY">
    <p:spTree>
      <p:nvGrpSpPr>
        <p:cNvPr id="510" name="Shape 510"/>
        <p:cNvGrpSpPr/>
        <p:nvPr/>
      </p:nvGrpSpPr>
      <p:grpSpPr>
        <a:xfrm>
          <a:off x="0" y="0"/>
          <a:ext cx="0" cy="0"/>
          <a:chOff x="0" y="0"/>
          <a:chExt cx="0" cy="0"/>
        </a:xfrm>
      </p:grpSpPr>
      <p:sp>
        <p:nvSpPr>
          <p:cNvPr id="511" name="Google Shape;511;p67"/>
          <p:cNvSpPr txBox="1"/>
          <p:nvPr>
            <p:ph type="title"/>
          </p:nvPr>
        </p:nvSpPr>
        <p:spPr>
          <a:xfrm>
            <a:off x="802386" y="363474"/>
            <a:ext cx="7543800" cy="1207008"/>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SzPts val="4100"/>
              <a:buFont typeface="Rokkitt"/>
              <a:buNone/>
              <a:defRPr b="0" i="0" sz="4100" u="none" cap="none" strike="noStrike">
                <a:latin typeface="Rokkitt"/>
                <a:ea typeface="Rokkitt"/>
                <a:cs typeface="Rokkitt"/>
                <a:sym typeface="Rokkitt"/>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12" name="Google Shape;512;p67"/>
          <p:cNvSpPr txBox="1"/>
          <p:nvPr>
            <p:ph idx="10" type="dt"/>
          </p:nvPr>
        </p:nvSpPr>
        <p:spPr>
          <a:xfrm>
            <a:off x="5973318" y="4704588"/>
            <a:ext cx="2455164"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sp>
        <p:nvSpPr>
          <p:cNvPr id="513" name="Google Shape;513;p67"/>
          <p:cNvSpPr txBox="1"/>
          <p:nvPr>
            <p:ph idx="11" type="ftr"/>
          </p:nvPr>
        </p:nvSpPr>
        <p:spPr>
          <a:xfrm>
            <a:off x="816102" y="4704588"/>
            <a:ext cx="4745736"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sp>
        <p:nvSpPr>
          <p:cNvPr id="514" name="Google Shape;514;p67"/>
          <p:cNvSpPr txBox="1"/>
          <p:nvPr>
            <p:ph idx="12" type="sldNum"/>
          </p:nvPr>
        </p:nvSpPr>
        <p:spPr>
          <a:xfrm>
            <a:off x="8483346" y="4704588"/>
            <a:ext cx="480060" cy="273844"/>
          </a:xfrm>
          <a:prstGeom prst="rect">
            <a:avLst/>
          </a:prstGeom>
          <a:noFill/>
          <a:ln>
            <a:noFill/>
          </a:ln>
        </p:spPr>
        <p:txBody>
          <a:bodyPr anchorCtr="0" anchor="ctr" bIns="34275" lIns="68575" spcFirstLastPara="1" rIns="68575" wrap="square" tIns="34275">
            <a:noAutofit/>
          </a:bodyPr>
          <a:lstStyle>
            <a:lvl1pPr indent="0" lvl="0" marL="0" marR="0" rtl="0" algn="ctr">
              <a:spcBef>
                <a:spcPts val="0"/>
              </a:spcBef>
              <a:buNone/>
              <a:defRPr b="1" sz="1100">
                <a:solidFill>
                  <a:srgbClr val="FFFFFF"/>
                </a:solidFill>
                <a:latin typeface="Rokkitt"/>
                <a:ea typeface="Rokkitt"/>
                <a:cs typeface="Rokkitt"/>
                <a:sym typeface="Rokkitt"/>
              </a:defRPr>
            </a:lvl1pPr>
            <a:lvl2pPr indent="0" lvl="1" marL="0" marR="0" rtl="0" algn="ctr">
              <a:spcBef>
                <a:spcPts val="0"/>
              </a:spcBef>
              <a:buNone/>
              <a:defRPr b="1" sz="1100">
                <a:solidFill>
                  <a:srgbClr val="FFFFFF"/>
                </a:solidFill>
                <a:latin typeface="Rokkitt"/>
                <a:ea typeface="Rokkitt"/>
                <a:cs typeface="Rokkitt"/>
                <a:sym typeface="Rokkitt"/>
              </a:defRPr>
            </a:lvl2pPr>
            <a:lvl3pPr indent="0" lvl="2" marL="0" marR="0" rtl="0" algn="ctr">
              <a:spcBef>
                <a:spcPts val="0"/>
              </a:spcBef>
              <a:buNone/>
              <a:defRPr b="1" sz="1100">
                <a:solidFill>
                  <a:srgbClr val="FFFFFF"/>
                </a:solidFill>
                <a:latin typeface="Rokkitt"/>
                <a:ea typeface="Rokkitt"/>
                <a:cs typeface="Rokkitt"/>
                <a:sym typeface="Rokkitt"/>
              </a:defRPr>
            </a:lvl3pPr>
            <a:lvl4pPr indent="0" lvl="3" marL="0" marR="0" rtl="0" algn="ctr">
              <a:spcBef>
                <a:spcPts val="0"/>
              </a:spcBef>
              <a:buNone/>
              <a:defRPr b="1" sz="1100">
                <a:solidFill>
                  <a:srgbClr val="FFFFFF"/>
                </a:solidFill>
                <a:latin typeface="Rokkitt"/>
                <a:ea typeface="Rokkitt"/>
                <a:cs typeface="Rokkitt"/>
                <a:sym typeface="Rokkitt"/>
              </a:defRPr>
            </a:lvl4pPr>
            <a:lvl5pPr indent="0" lvl="4" marL="0" marR="0" rtl="0" algn="ctr">
              <a:spcBef>
                <a:spcPts val="0"/>
              </a:spcBef>
              <a:buNone/>
              <a:defRPr b="1" sz="1100">
                <a:solidFill>
                  <a:srgbClr val="FFFFFF"/>
                </a:solidFill>
                <a:latin typeface="Rokkitt"/>
                <a:ea typeface="Rokkitt"/>
                <a:cs typeface="Rokkitt"/>
                <a:sym typeface="Rokkitt"/>
              </a:defRPr>
            </a:lvl5pPr>
            <a:lvl6pPr indent="0" lvl="5" marL="0" marR="0" rtl="0" algn="ctr">
              <a:spcBef>
                <a:spcPts val="0"/>
              </a:spcBef>
              <a:buNone/>
              <a:defRPr b="1" sz="1100">
                <a:solidFill>
                  <a:srgbClr val="FFFFFF"/>
                </a:solidFill>
                <a:latin typeface="Rokkitt"/>
                <a:ea typeface="Rokkitt"/>
                <a:cs typeface="Rokkitt"/>
                <a:sym typeface="Rokkitt"/>
              </a:defRPr>
            </a:lvl6pPr>
            <a:lvl7pPr indent="0" lvl="6" marL="0" marR="0" rtl="0" algn="ctr">
              <a:spcBef>
                <a:spcPts val="0"/>
              </a:spcBef>
              <a:buNone/>
              <a:defRPr b="1" sz="1100">
                <a:solidFill>
                  <a:srgbClr val="FFFFFF"/>
                </a:solidFill>
                <a:latin typeface="Rokkitt"/>
                <a:ea typeface="Rokkitt"/>
                <a:cs typeface="Rokkitt"/>
                <a:sym typeface="Rokkitt"/>
              </a:defRPr>
            </a:lvl7pPr>
            <a:lvl8pPr indent="0" lvl="7" marL="0" marR="0" rtl="0" algn="ctr">
              <a:spcBef>
                <a:spcPts val="0"/>
              </a:spcBef>
              <a:buNone/>
              <a:defRPr b="1" sz="1100">
                <a:solidFill>
                  <a:srgbClr val="FFFFFF"/>
                </a:solidFill>
                <a:latin typeface="Rokkitt"/>
                <a:ea typeface="Rokkitt"/>
                <a:cs typeface="Rokkitt"/>
                <a:sym typeface="Rokkitt"/>
              </a:defRPr>
            </a:lvl8pPr>
            <a:lvl9pPr indent="0" lvl="8" marL="0" marR="0" rtl="0" algn="ctr">
              <a:spcBef>
                <a:spcPts val="0"/>
              </a:spcBef>
              <a:buNone/>
              <a:defRPr b="1" sz="1100">
                <a:solidFill>
                  <a:srgbClr val="FFFFFF"/>
                </a:solidFill>
                <a:latin typeface="Rokkitt"/>
                <a:ea typeface="Rokkitt"/>
                <a:cs typeface="Rokkitt"/>
                <a:sym typeface="Rokkitt"/>
              </a:defRPr>
            </a:lvl9pPr>
          </a:lstStyle>
          <a:p>
            <a:pPr indent="0" lvl="0" marL="0" rtl="0" algn="ct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устий слайд" type="blank">
  <p:cSld name="BLANK">
    <p:spTree>
      <p:nvGrpSpPr>
        <p:cNvPr id="515" name="Shape 515"/>
        <p:cNvGrpSpPr/>
        <p:nvPr/>
      </p:nvGrpSpPr>
      <p:grpSpPr>
        <a:xfrm>
          <a:off x="0" y="0"/>
          <a:ext cx="0" cy="0"/>
          <a:chOff x="0" y="0"/>
          <a:chExt cx="0" cy="0"/>
        </a:xfrm>
      </p:grpSpPr>
      <p:sp>
        <p:nvSpPr>
          <p:cNvPr id="516" name="Google Shape;516;p68"/>
          <p:cNvSpPr txBox="1"/>
          <p:nvPr>
            <p:ph idx="10" type="dt"/>
          </p:nvPr>
        </p:nvSpPr>
        <p:spPr>
          <a:xfrm>
            <a:off x="5973318" y="4704588"/>
            <a:ext cx="2455164"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sp>
        <p:nvSpPr>
          <p:cNvPr id="517" name="Google Shape;517;p68"/>
          <p:cNvSpPr txBox="1"/>
          <p:nvPr>
            <p:ph idx="11" type="ftr"/>
          </p:nvPr>
        </p:nvSpPr>
        <p:spPr>
          <a:xfrm>
            <a:off x="816102" y="4704588"/>
            <a:ext cx="4745736"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sp>
        <p:nvSpPr>
          <p:cNvPr id="518" name="Google Shape;518;p68"/>
          <p:cNvSpPr txBox="1"/>
          <p:nvPr>
            <p:ph idx="12" type="sldNum"/>
          </p:nvPr>
        </p:nvSpPr>
        <p:spPr>
          <a:xfrm>
            <a:off x="8483346" y="4704588"/>
            <a:ext cx="480060" cy="273844"/>
          </a:xfrm>
          <a:prstGeom prst="rect">
            <a:avLst/>
          </a:prstGeom>
          <a:noFill/>
          <a:ln>
            <a:noFill/>
          </a:ln>
        </p:spPr>
        <p:txBody>
          <a:bodyPr anchorCtr="0" anchor="ctr" bIns="34275" lIns="68575" spcFirstLastPara="1" rIns="68575" wrap="square" tIns="34275">
            <a:noAutofit/>
          </a:bodyPr>
          <a:lstStyle>
            <a:lvl1pPr indent="0" lvl="0" marL="0" marR="0" rtl="0" algn="ctr">
              <a:spcBef>
                <a:spcPts val="0"/>
              </a:spcBef>
              <a:buNone/>
              <a:defRPr b="1" sz="1100">
                <a:solidFill>
                  <a:srgbClr val="FFFFFF"/>
                </a:solidFill>
                <a:latin typeface="Rokkitt"/>
                <a:ea typeface="Rokkitt"/>
                <a:cs typeface="Rokkitt"/>
                <a:sym typeface="Rokkitt"/>
              </a:defRPr>
            </a:lvl1pPr>
            <a:lvl2pPr indent="0" lvl="1" marL="0" marR="0" rtl="0" algn="ctr">
              <a:spcBef>
                <a:spcPts val="0"/>
              </a:spcBef>
              <a:buNone/>
              <a:defRPr b="1" sz="1100">
                <a:solidFill>
                  <a:srgbClr val="FFFFFF"/>
                </a:solidFill>
                <a:latin typeface="Rokkitt"/>
                <a:ea typeface="Rokkitt"/>
                <a:cs typeface="Rokkitt"/>
                <a:sym typeface="Rokkitt"/>
              </a:defRPr>
            </a:lvl2pPr>
            <a:lvl3pPr indent="0" lvl="2" marL="0" marR="0" rtl="0" algn="ctr">
              <a:spcBef>
                <a:spcPts val="0"/>
              </a:spcBef>
              <a:buNone/>
              <a:defRPr b="1" sz="1100">
                <a:solidFill>
                  <a:srgbClr val="FFFFFF"/>
                </a:solidFill>
                <a:latin typeface="Rokkitt"/>
                <a:ea typeface="Rokkitt"/>
                <a:cs typeface="Rokkitt"/>
                <a:sym typeface="Rokkitt"/>
              </a:defRPr>
            </a:lvl3pPr>
            <a:lvl4pPr indent="0" lvl="3" marL="0" marR="0" rtl="0" algn="ctr">
              <a:spcBef>
                <a:spcPts val="0"/>
              </a:spcBef>
              <a:buNone/>
              <a:defRPr b="1" sz="1100">
                <a:solidFill>
                  <a:srgbClr val="FFFFFF"/>
                </a:solidFill>
                <a:latin typeface="Rokkitt"/>
                <a:ea typeface="Rokkitt"/>
                <a:cs typeface="Rokkitt"/>
                <a:sym typeface="Rokkitt"/>
              </a:defRPr>
            </a:lvl4pPr>
            <a:lvl5pPr indent="0" lvl="4" marL="0" marR="0" rtl="0" algn="ctr">
              <a:spcBef>
                <a:spcPts val="0"/>
              </a:spcBef>
              <a:buNone/>
              <a:defRPr b="1" sz="1100">
                <a:solidFill>
                  <a:srgbClr val="FFFFFF"/>
                </a:solidFill>
                <a:latin typeface="Rokkitt"/>
                <a:ea typeface="Rokkitt"/>
                <a:cs typeface="Rokkitt"/>
                <a:sym typeface="Rokkitt"/>
              </a:defRPr>
            </a:lvl5pPr>
            <a:lvl6pPr indent="0" lvl="5" marL="0" marR="0" rtl="0" algn="ctr">
              <a:spcBef>
                <a:spcPts val="0"/>
              </a:spcBef>
              <a:buNone/>
              <a:defRPr b="1" sz="1100">
                <a:solidFill>
                  <a:srgbClr val="FFFFFF"/>
                </a:solidFill>
                <a:latin typeface="Rokkitt"/>
                <a:ea typeface="Rokkitt"/>
                <a:cs typeface="Rokkitt"/>
                <a:sym typeface="Rokkitt"/>
              </a:defRPr>
            </a:lvl6pPr>
            <a:lvl7pPr indent="0" lvl="6" marL="0" marR="0" rtl="0" algn="ctr">
              <a:spcBef>
                <a:spcPts val="0"/>
              </a:spcBef>
              <a:buNone/>
              <a:defRPr b="1" sz="1100">
                <a:solidFill>
                  <a:srgbClr val="FFFFFF"/>
                </a:solidFill>
                <a:latin typeface="Rokkitt"/>
                <a:ea typeface="Rokkitt"/>
                <a:cs typeface="Rokkitt"/>
                <a:sym typeface="Rokkitt"/>
              </a:defRPr>
            </a:lvl7pPr>
            <a:lvl8pPr indent="0" lvl="7" marL="0" marR="0" rtl="0" algn="ctr">
              <a:spcBef>
                <a:spcPts val="0"/>
              </a:spcBef>
              <a:buNone/>
              <a:defRPr b="1" sz="1100">
                <a:solidFill>
                  <a:srgbClr val="FFFFFF"/>
                </a:solidFill>
                <a:latin typeface="Rokkitt"/>
                <a:ea typeface="Rokkitt"/>
                <a:cs typeface="Rokkitt"/>
                <a:sym typeface="Rokkitt"/>
              </a:defRPr>
            </a:lvl8pPr>
            <a:lvl9pPr indent="0" lvl="8" marL="0" marR="0" rtl="0" algn="ctr">
              <a:spcBef>
                <a:spcPts val="0"/>
              </a:spcBef>
              <a:buNone/>
              <a:defRPr b="1" sz="1100">
                <a:solidFill>
                  <a:srgbClr val="FFFFFF"/>
                </a:solidFill>
                <a:latin typeface="Rokkitt"/>
                <a:ea typeface="Rokkitt"/>
                <a:cs typeface="Rokkitt"/>
                <a:sym typeface="Rokkitt"/>
              </a:defRPr>
            </a:lvl9pPr>
          </a:lstStyle>
          <a:p>
            <a:pPr indent="0" lvl="0" marL="0" rtl="0" algn="ct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міст і підпис" showMasterSp="0" type="objTx">
  <p:cSld name="OBJECT_WITH_CAPTION_TEXT">
    <p:spTree>
      <p:nvGrpSpPr>
        <p:cNvPr id="519" name="Shape 519"/>
        <p:cNvGrpSpPr/>
        <p:nvPr/>
      </p:nvGrpSpPr>
      <p:grpSpPr>
        <a:xfrm>
          <a:off x="0" y="0"/>
          <a:ext cx="0" cy="0"/>
          <a:chOff x="0" y="0"/>
          <a:chExt cx="0" cy="0"/>
        </a:xfrm>
      </p:grpSpPr>
      <p:sp>
        <p:nvSpPr>
          <p:cNvPr id="520" name="Google Shape;520;p69"/>
          <p:cNvSpPr/>
          <p:nvPr/>
        </p:nvSpPr>
        <p:spPr>
          <a:xfrm>
            <a:off x="6227805" y="0"/>
            <a:ext cx="2916194" cy="5143499"/>
          </a:xfrm>
          <a:prstGeom prst="rect">
            <a:avLst/>
          </a:prstGeom>
          <a:blipFill rotWithShape="1">
            <a:blip r:embed="rId2">
              <a:alphaModFix amt="60000"/>
            </a:blip>
            <a:tile algn="ctr" flip="xy" tx="0" sx="92000" ty="-704850" sy="89000"/>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1" name="Google Shape;521;p69"/>
          <p:cNvSpPr txBox="1"/>
          <p:nvPr>
            <p:ph type="title"/>
          </p:nvPr>
        </p:nvSpPr>
        <p:spPr>
          <a:xfrm>
            <a:off x="6412230" y="514350"/>
            <a:ext cx="2400300" cy="1303020"/>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SzPts val="2400"/>
              <a:buFont typeface="Rokkitt"/>
              <a:buNone/>
              <a:defRPr b="1" i="0" sz="2400" u="none" cap="none" strike="noStrike">
                <a:latin typeface="Rokkitt"/>
                <a:ea typeface="Rokkitt"/>
                <a:cs typeface="Rokkitt"/>
                <a:sym typeface="Rokkitt"/>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2" name="Google Shape;522;p69"/>
          <p:cNvSpPr txBox="1"/>
          <p:nvPr>
            <p:ph idx="1" type="body"/>
          </p:nvPr>
        </p:nvSpPr>
        <p:spPr>
          <a:xfrm>
            <a:off x="628650" y="514350"/>
            <a:ext cx="5033772" cy="3765042"/>
          </a:xfrm>
          <a:prstGeom prst="rect">
            <a:avLst/>
          </a:prstGeom>
          <a:noFill/>
          <a:ln>
            <a:noFill/>
          </a:ln>
        </p:spPr>
        <p:txBody>
          <a:bodyPr anchorCtr="0" anchor="t" bIns="34275" lIns="68575" spcFirstLastPara="1" rIns="68575" wrap="square" tIns="34275">
            <a:noAutofit/>
          </a:bodyPr>
          <a:lstStyle>
            <a:lvl1pPr indent="-311150" lvl="0" marL="457200" marR="0" rtl="0" algn="l">
              <a:lnSpc>
                <a:spcPct val="90000"/>
              </a:lnSpc>
              <a:spcBef>
                <a:spcPts val="900"/>
              </a:spcBef>
              <a:spcAft>
                <a:spcPts val="0"/>
              </a:spcAft>
              <a:buClr>
                <a:srgbClr val="9E3611"/>
              </a:buClr>
              <a:buSzPts val="1300"/>
              <a:buFont typeface="Noto Sans Symbols"/>
              <a:buChar char="▪"/>
              <a:defRPr b="0" i="0" sz="1500" u="none" cap="none" strike="noStrike">
                <a:solidFill>
                  <a:schemeClr val="dk1"/>
                </a:solidFill>
                <a:latin typeface="Rockwell"/>
                <a:ea typeface="Rockwell"/>
                <a:cs typeface="Rockwell"/>
                <a:sym typeface="Rockwell"/>
              </a:defRPr>
            </a:lvl1pPr>
            <a:lvl2pPr indent="-298450" lvl="1" marL="914400" marR="0" rtl="0" algn="l">
              <a:lnSpc>
                <a:spcPct val="90000"/>
              </a:lnSpc>
              <a:spcBef>
                <a:spcPts val="300"/>
              </a:spcBef>
              <a:spcAft>
                <a:spcPts val="0"/>
              </a:spcAft>
              <a:buClr>
                <a:srgbClr val="9E3611"/>
              </a:buClr>
              <a:buSzPts val="1100"/>
              <a:buFont typeface="Noto Sans Symbols"/>
              <a:buChar char="▪"/>
              <a:defRPr b="0" i="0" sz="1400" u="none" cap="none" strike="noStrike">
                <a:solidFill>
                  <a:schemeClr val="dk1"/>
                </a:solidFill>
                <a:latin typeface="Rockwell"/>
                <a:ea typeface="Rockwell"/>
                <a:cs typeface="Rockwell"/>
                <a:sym typeface="Rockwell"/>
              </a:defRPr>
            </a:lvl2pPr>
            <a:lvl3pPr indent="-292100" lvl="2" marL="13716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3pPr>
            <a:lvl4pPr indent="-292100" lvl="3" marL="18288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4pPr>
            <a:lvl5pPr indent="-292100" lvl="4" marL="22860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5pPr>
            <a:lvl6pPr indent="-292100" lvl="5" marL="27432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6pPr>
            <a:lvl7pPr indent="-292100" lvl="6" marL="32004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7pPr>
            <a:lvl8pPr indent="-292100" lvl="7" marL="36576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8pPr>
            <a:lvl9pPr indent="-292100" lvl="8" marL="4114800" marR="0" rtl="0" algn="l">
              <a:lnSpc>
                <a:spcPct val="90000"/>
              </a:lnSpc>
              <a:spcBef>
                <a:spcPts val="300"/>
              </a:spcBef>
              <a:spcAft>
                <a:spcPts val="20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9pPr>
          </a:lstStyle>
          <a:p/>
        </p:txBody>
      </p:sp>
      <p:sp>
        <p:nvSpPr>
          <p:cNvPr id="523" name="Google Shape;523;p69"/>
          <p:cNvSpPr txBox="1"/>
          <p:nvPr>
            <p:ph idx="2" type="body"/>
          </p:nvPr>
        </p:nvSpPr>
        <p:spPr>
          <a:xfrm>
            <a:off x="6412230" y="1817370"/>
            <a:ext cx="2400300" cy="246888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800"/>
              </a:spcBef>
              <a:spcAft>
                <a:spcPts val="0"/>
              </a:spcAft>
              <a:buClr>
                <a:srgbClr val="9E3611"/>
              </a:buClr>
              <a:buSzPts val="900"/>
              <a:buFont typeface="Noto Sans Symbols"/>
              <a:buNone/>
              <a:defRPr b="0" i="0" sz="1100" u="none" cap="none" strike="noStrike">
                <a:solidFill>
                  <a:srgbClr val="9E3611"/>
                </a:solidFill>
                <a:latin typeface="Rockwell"/>
                <a:ea typeface="Rockwell"/>
                <a:cs typeface="Rockwell"/>
                <a:sym typeface="Rockwell"/>
              </a:defRPr>
            </a:lvl1pPr>
            <a:lvl2pPr indent="-228600" lvl="1" marL="914400" marR="0" rtl="0" algn="l">
              <a:lnSpc>
                <a:spcPct val="90000"/>
              </a:lnSpc>
              <a:spcBef>
                <a:spcPts val="300"/>
              </a:spcBef>
              <a:spcAft>
                <a:spcPts val="0"/>
              </a:spcAft>
              <a:buClr>
                <a:srgbClr val="9E3611"/>
              </a:buClr>
              <a:buSzPts val="800"/>
              <a:buFont typeface="Noto Sans Symbols"/>
              <a:buNone/>
              <a:defRPr b="0" i="0" sz="900" u="none" cap="none" strike="noStrike">
                <a:solidFill>
                  <a:schemeClr val="dk1"/>
                </a:solidFill>
                <a:latin typeface="Rockwell"/>
                <a:ea typeface="Rockwell"/>
                <a:cs typeface="Rockwell"/>
                <a:sym typeface="Rockwell"/>
              </a:defRPr>
            </a:lvl2pPr>
            <a:lvl3pPr indent="-228600" lvl="2" marL="1371600" marR="0" rtl="0" algn="l">
              <a:lnSpc>
                <a:spcPct val="90000"/>
              </a:lnSpc>
              <a:spcBef>
                <a:spcPts val="300"/>
              </a:spcBef>
              <a:spcAft>
                <a:spcPts val="0"/>
              </a:spcAft>
              <a:buClr>
                <a:srgbClr val="9E3611"/>
              </a:buClr>
              <a:buSzPts val="600"/>
              <a:buFont typeface="Noto Sans Symbols"/>
              <a:buNone/>
              <a:defRPr b="0" i="0" sz="800" u="none" cap="none" strike="noStrike">
                <a:solidFill>
                  <a:schemeClr val="dk1"/>
                </a:solidFill>
                <a:latin typeface="Rockwell"/>
                <a:ea typeface="Rockwell"/>
                <a:cs typeface="Rockwell"/>
                <a:sym typeface="Rockwell"/>
              </a:defRPr>
            </a:lvl3pPr>
            <a:lvl4pPr indent="-228600" lvl="3" marL="1828800" marR="0" rtl="0" algn="l">
              <a:lnSpc>
                <a:spcPct val="90000"/>
              </a:lnSpc>
              <a:spcBef>
                <a:spcPts val="300"/>
              </a:spcBef>
              <a:spcAft>
                <a:spcPts val="0"/>
              </a:spcAft>
              <a:buClr>
                <a:srgbClr val="9E3611"/>
              </a:buClr>
              <a:buSzPts val="600"/>
              <a:buFont typeface="Noto Sans Symbols"/>
              <a:buNone/>
              <a:defRPr b="0" i="0" sz="700" u="none" cap="none" strike="noStrike">
                <a:solidFill>
                  <a:schemeClr val="dk1"/>
                </a:solidFill>
                <a:latin typeface="Rockwell"/>
                <a:ea typeface="Rockwell"/>
                <a:cs typeface="Rockwell"/>
                <a:sym typeface="Rockwell"/>
              </a:defRPr>
            </a:lvl4pPr>
            <a:lvl5pPr indent="-228600" lvl="4" marL="2286000" marR="0" rtl="0" algn="l">
              <a:lnSpc>
                <a:spcPct val="90000"/>
              </a:lnSpc>
              <a:spcBef>
                <a:spcPts val="300"/>
              </a:spcBef>
              <a:spcAft>
                <a:spcPts val="0"/>
              </a:spcAft>
              <a:buClr>
                <a:srgbClr val="9E3611"/>
              </a:buClr>
              <a:buSzPts val="600"/>
              <a:buFont typeface="Noto Sans Symbols"/>
              <a:buNone/>
              <a:defRPr b="0" i="0" sz="700" u="none" cap="none" strike="noStrike">
                <a:solidFill>
                  <a:schemeClr val="dk1"/>
                </a:solidFill>
                <a:latin typeface="Rockwell"/>
                <a:ea typeface="Rockwell"/>
                <a:cs typeface="Rockwell"/>
                <a:sym typeface="Rockwell"/>
              </a:defRPr>
            </a:lvl5pPr>
            <a:lvl6pPr indent="-228600" lvl="5" marL="2743200" marR="0" rtl="0" algn="l">
              <a:lnSpc>
                <a:spcPct val="90000"/>
              </a:lnSpc>
              <a:spcBef>
                <a:spcPts val="300"/>
              </a:spcBef>
              <a:spcAft>
                <a:spcPts val="0"/>
              </a:spcAft>
              <a:buClr>
                <a:srgbClr val="9E3611"/>
              </a:buClr>
              <a:buSzPts val="600"/>
              <a:buFont typeface="Noto Sans Symbols"/>
              <a:buNone/>
              <a:defRPr b="0" i="0" sz="700" u="none" cap="none" strike="noStrike">
                <a:solidFill>
                  <a:schemeClr val="dk1"/>
                </a:solidFill>
                <a:latin typeface="Rockwell"/>
                <a:ea typeface="Rockwell"/>
                <a:cs typeface="Rockwell"/>
                <a:sym typeface="Rockwell"/>
              </a:defRPr>
            </a:lvl6pPr>
            <a:lvl7pPr indent="-228600" lvl="6" marL="3200400" marR="0" rtl="0" algn="l">
              <a:lnSpc>
                <a:spcPct val="90000"/>
              </a:lnSpc>
              <a:spcBef>
                <a:spcPts val="300"/>
              </a:spcBef>
              <a:spcAft>
                <a:spcPts val="0"/>
              </a:spcAft>
              <a:buClr>
                <a:srgbClr val="9E3611"/>
              </a:buClr>
              <a:buSzPts val="600"/>
              <a:buFont typeface="Noto Sans Symbols"/>
              <a:buNone/>
              <a:defRPr b="0" i="0" sz="700" u="none" cap="none" strike="noStrike">
                <a:solidFill>
                  <a:schemeClr val="dk1"/>
                </a:solidFill>
                <a:latin typeface="Rockwell"/>
                <a:ea typeface="Rockwell"/>
                <a:cs typeface="Rockwell"/>
                <a:sym typeface="Rockwell"/>
              </a:defRPr>
            </a:lvl7pPr>
            <a:lvl8pPr indent="-228600" lvl="7" marL="3657600" marR="0" rtl="0" algn="l">
              <a:lnSpc>
                <a:spcPct val="90000"/>
              </a:lnSpc>
              <a:spcBef>
                <a:spcPts val="300"/>
              </a:spcBef>
              <a:spcAft>
                <a:spcPts val="0"/>
              </a:spcAft>
              <a:buClr>
                <a:srgbClr val="9E3611"/>
              </a:buClr>
              <a:buSzPts val="600"/>
              <a:buFont typeface="Noto Sans Symbols"/>
              <a:buNone/>
              <a:defRPr b="0" i="0" sz="700" u="none" cap="none" strike="noStrike">
                <a:solidFill>
                  <a:schemeClr val="dk1"/>
                </a:solidFill>
                <a:latin typeface="Rockwell"/>
                <a:ea typeface="Rockwell"/>
                <a:cs typeface="Rockwell"/>
                <a:sym typeface="Rockwell"/>
              </a:defRPr>
            </a:lvl8pPr>
            <a:lvl9pPr indent="-228600" lvl="8" marL="4114800" marR="0" rtl="0" algn="l">
              <a:lnSpc>
                <a:spcPct val="90000"/>
              </a:lnSpc>
              <a:spcBef>
                <a:spcPts val="300"/>
              </a:spcBef>
              <a:spcAft>
                <a:spcPts val="200"/>
              </a:spcAft>
              <a:buClr>
                <a:srgbClr val="9E3611"/>
              </a:buClr>
              <a:buSzPts val="600"/>
              <a:buFont typeface="Noto Sans Symbols"/>
              <a:buNone/>
              <a:defRPr b="0" i="0" sz="700" u="none" cap="none" strike="noStrike">
                <a:solidFill>
                  <a:schemeClr val="dk1"/>
                </a:solidFill>
                <a:latin typeface="Rockwell"/>
                <a:ea typeface="Rockwell"/>
                <a:cs typeface="Rockwell"/>
                <a:sym typeface="Rockwell"/>
              </a:defRPr>
            </a:lvl9pPr>
          </a:lstStyle>
          <a:p/>
        </p:txBody>
      </p:sp>
      <p:sp>
        <p:nvSpPr>
          <p:cNvPr id="524" name="Google Shape;524;p69"/>
          <p:cNvSpPr txBox="1"/>
          <p:nvPr>
            <p:ph idx="10" type="dt"/>
          </p:nvPr>
        </p:nvSpPr>
        <p:spPr>
          <a:xfrm>
            <a:off x="5973318" y="4704588"/>
            <a:ext cx="2455164"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sp>
        <p:nvSpPr>
          <p:cNvPr id="525" name="Google Shape;525;p69"/>
          <p:cNvSpPr txBox="1"/>
          <p:nvPr>
            <p:ph idx="11" type="ftr"/>
          </p:nvPr>
        </p:nvSpPr>
        <p:spPr>
          <a:xfrm>
            <a:off x="816102" y="4704588"/>
            <a:ext cx="4745736"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grpSp>
        <p:nvGrpSpPr>
          <p:cNvPr id="526" name="Google Shape;526;p69"/>
          <p:cNvGrpSpPr/>
          <p:nvPr/>
        </p:nvGrpSpPr>
        <p:grpSpPr>
          <a:xfrm>
            <a:off x="8551294" y="4672261"/>
            <a:ext cx="342900" cy="342900"/>
            <a:chOff x="11361456" y="6195813"/>
            <a:chExt cx="548640" cy="548640"/>
          </a:xfrm>
        </p:grpSpPr>
        <p:sp>
          <p:nvSpPr>
            <p:cNvPr id="527" name="Google Shape;527;p69"/>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8" name="Google Shape;528;p69"/>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529" name="Google Shape;529;p69"/>
          <p:cNvSpPr txBox="1"/>
          <p:nvPr>
            <p:ph idx="12" type="sldNum"/>
          </p:nvPr>
        </p:nvSpPr>
        <p:spPr>
          <a:xfrm>
            <a:off x="8483346" y="4704588"/>
            <a:ext cx="480060" cy="273844"/>
          </a:xfrm>
          <a:prstGeom prst="rect">
            <a:avLst/>
          </a:prstGeom>
          <a:noFill/>
          <a:ln>
            <a:noFill/>
          </a:ln>
        </p:spPr>
        <p:txBody>
          <a:bodyPr anchorCtr="0" anchor="ctr" bIns="34275" lIns="68575" spcFirstLastPara="1" rIns="68575" wrap="square" tIns="34275">
            <a:noAutofit/>
          </a:bodyPr>
          <a:lstStyle>
            <a:lvl1pPr indent="0" lvl="0" marL="0" marR="0" rtl="0" algn="ctr">
              <a:spcBef>
                <a:spcPts val="0"/>
              </a:spcBef>
              <a:buNone/>
              <a:defRPr b="1" sz="1100">
                <a:solidFill>
                  <a:srgbClr val="FFFFFF"/>
                </a:solidFill>
                <a:latin typeface="Rokkitt"/>
                <a:ea typeface="Rokkitt"/>
                <a:cs typeface="Rokkitt"/>
                <a:sym typeface="Rokkitt"/>
              </a:defRPr>
            </a:lvl1pPr>
            <a:lvl2pPr indent="0" lvl="1" marL="0" marR="0" rtl="0" algn="ctr">
              <a:spcBef>
                <a:spcPts val="0"/>
              </a:spcBef>
              <a:buNone/>
              <a:defRPr b="1" sz="1100">
                <a:solidFill>
                  <a:srgbClr val="FFFFFF"/>
                </a:solidFill>
                <a:latin typeface="Rokkitt"/>
                <a:ea typeface="Rokkitt"/>
                <a:cs typeface="Rokkitt"/>
                <a:sym typeface="Rokkitt"/>
              </a:defRPr>
            </a:lvl2pPr>
            <a:lvl3pPr indent="0" lvl="2" marL="0" marR="0" rtl="0" algn="ctr">
              <a:spcBef>
                <a:spcPts val="0"/>
              </a:spcBef>
              <a:buNone/>
              <a:defRPr b="1" sz="1100">
                <a:solidFill>
                  <a:srgbClr val="FFFFFF"/>
                </a:solidFill>
                <a:latin typeface="Rokkitt"/>
                <a:ea typeface="Rokkitt"/>
                <a:cs typeface="Rokkitt"/>
                <a:sym typeface="Rokkitt"/>
              </a:defRPr>
            </a:lvl3pPr>
            <a:lvl4pPr indent="0" lvl="3" marL="0" marR="0" rtl="0" algn="ctr">
              <a:spcBef>
                <a:spcPts val="0"/>
              </a:spcBef>
              <a:buNone/>
              <a:defRPr b="1" sz="1100">
                <a:solidFill>
                  <a:srgbClr val="FFFFFF"/>
                </a:solidFill>
                <a:latin typeface="Rokkitt"/>
                <a:ea typeface="Rokkitt"/>
                <a:cs typeface="Rokkitt"/>
                <a:sym typeface="Rokkitt"/>
              </a:defRPr>
            </a:lvl4pPr>
            <a:lvl5pPr indent="0" lvl="4" marL="0" marR="0" rtl="0" algn="ctr">
              <a:spcBef>
                <a:spcPts val="0"/>
              </a:spcBef>
              <a:buNone/>
              <a:defRPr b="1" sz="1100">
                <a:solidFill>
                  <a:srgbClr val="FFFFFF"/>
                </a:solidFill>
                <a:latin typeface="Rokkitt"/>
                <a:ea typeface="Rokkitt"/>
                <a:cs typeface="Rokkitt"/>
                <a:sym typeface="Rokkitt"/>
              </a:defRPr>
            </a:lvl5pPr>
            <a:lvl6pPr indent="0" lvl="5" marL="0" marR="0" rtl="0" algn="ctr">
              <a:spcBef>
                <a:spcPts val="0"/>
              </a:spcBef>
              <a:buNone/>
              <a:defRPr b="1" sz="1100">
                <a:solidFill>
                  <a:srgbClr val="FFFFFF"/>
                </a:solidFill>
                <a:latin typeface="Rokkitt"/>
                <a:ea typeface="Rokkitt"/>
                <a:cs typeface="Rokkitt"/>
                <a:sym typeface="Rokkitt"/>
              </a:defRPr>
            </a:lvl6pPr>
            <a:lvl7pPr indent="0" lvl="6" marL="0" marR="0" rtl="0" algn="ctr">
              <a:spcBef>
                <a:spcPts val="0"/>
              </a:spcBef>
              <a:buNone/>
              <a:defRPr b="1" sz="1100">
                <a:solidFill>
                  <a:srgbClr val="FFFFFF"/>
                </a:solidFill>
                <a:latin typeface="Rokkitt"/>
                <a:ea typeface="Rokkitt"/>
                <a:cs typeface="Rokkitt"/>
                <a:sym typeface="Rokkitt"/>
              </a:defRPr>
            </a:lvl7pPr>
            <a:lvl8pPr indent="0" lvl="7" marL="0" marR="0" rtl="0" algn="ctr">
              <a:spcBef>
                <a:spcPts val="0"/>
              </a:spcBef>
              <a:buNone/>
              <a:defRPr b="1" sz="1100">
                <a:solidFill>
                  <a:srgbClr val="FFFFFF"/>
                </a:solidFill>
                <a:latin typeface="Rokkitt"/>
                <a:ea typeface="Rokkitt"/>
                <a:cs typeface="Rokkitt"/>
                <a:sym typeface="Rokkitt"/>
              </a:defRPr>
            </a:lvl8pPr>
            <a:lvl9pPr indent="0" lvl="8" marL="0" marR="0" rtl="0" algn="ctr">
              <a:spcBef>
                <a:spcPts val="0"/>
              </a:spcBef>
              <a:buNone/>
              <a:defRPr b="1" sz="1100">
                <a:solidFill>
                  <a:srgbClr val="FFFFFF"/>
                </a:solidFill>
                <a:latin typeface="Rokkitt"/>
                <a:ea typeface="Rokkitt"/>
                <a:cs typeface="Rokkitt"/>
                <a:sym typeface="Rokkitt"/>
              </a:defRPr>
            </a:lvl9pPr>
          </a:lstStyle>
          <a:p>
            <a:pPr indent="0" lvl="0" marL="0" rtl="0" algn="ct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Рисунок і підпис" showMasterSp="0" type="picTx">
  <p:cSld name="PICTURE_WITH_CAPTION_TEXT">
    <p:spTree>
      <p:nvGrpSpPr>
        <p:cNvPr id="530" name="Shape 530"/>
        <p:cNvGrpSpPr/>
        <p:nvPr/>
      </p:nvGrpSpPr>
      <p:grpSpPr>
        <a:xfrm>
          <a:off x="0" y="0"/>
          <a:ext cx="0" cy="0"/>
          <a:chOff x="0" y="0"/>
          <a:chExt cx="0" cy="0"/>
        </a:xfrm>
      </p:grpSpPr>
      <p:sp>
        <p:nvSpPr>
          <p:cNvPr id="531" name="Google Shape;531;p70"/>
          <p:cNvSpPr/>
          <p:nvPr/>
        </p:nvSpPr>
        <p:spPr>
          <a:xfrm>
            <a:off x="6227805" y="0"/>
            <a:ext cx="2916194" cy="5143499"/>
          </a:xfrm>
          <a:prstGeom prst="rect">
            <a:avLst/>
          </a:prstGeom>
          <a:blipFill rotWithShape="1">
            <a:blip r:embed="rId2">
              <a:alphaModFix amt="60000"/>
            </a:blip>
            <a:tile algn="ctr" flip="xy" tx="0" sx="92000" ty="-704850" sy="89000"/>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2" name="Google Shape;532;p70"/>
          <p:cNvSpPr txBox="1"/>
          <p:nvPr>
            <p:ph type="title"/>
          </p:nvPr>
        </p:nvSpPr>
        <p:spPr>
          <a:xfrm>
            <a:off x="6412230" y="514350"/>
            <a:ext cx="2400300" cy="1303020"/>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SzPts val="2400"/>
              <a:buFont typeface="Rokkitt"/>
              <a:buNone/>
              <a:defRPr b="1" i="0" sz="2400" u="none" cap="none" strike="noStrike">
                <a:latin typeface="Rokkitt"/>
                <a:ea typeface="Rokkitt"/>
                <a:cs typeface="Rokkitt"/>
                <a:sym typeface="Rokkitt"/>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33" name="Google Shape;533;p70"/>
          <p:cNvSpPr/>
          <p:nvPr>
            <p:ph idx="2" type="pic"/>
          </p:nvPr>
        </p:nvSpPr>
        <p:spPr>
          <a:xfrm>
            <a:off x="0" y="0"/>
            <a:ext cx="6227805" cy="5143500"/>
          </a:xfrm>
          <a:prstGeom prst="rect">
            <a:avLst/>
          </a:prstGeom>
          <a:solidFill>
            <a:srgbClr val="E1DFDF"/>
          </a:solidFill>
          <a:ln>
            <a:noFill/>
          </a:ln>
        </p:spPr>
        <p:txBody>
          <a:bodyPr anchorCtr="0" anchor="t" bIns="34275" lIns="68575" spcFirstLastPara="1" rIns="68575" wrap="square" tIns="34275">
            <a:noAutofit/>
          </a:bodyPr>
          <a:lstStyle>
            <a:lvl1pPr lvl="0" marR="0" rtl="0" algn="l">
              <a:lnSpc>
                <a:spcPct val="90000"/>
              </a:lnSpc>
              <a:spcBef>
                <a:spcPts val="900"/>
              </a:spcBef>
              <a:spcAft>
                <a:spcPts val="0"/>
              </a:spcAft>
              <a:buClr>
                <a:srgbClr val="9E3611"/>
              </a:buClr>
              <a:buSzPts val="2000"/>
              <a:buFont typeface="Noto Sans Symbols"/>
              <a:buNone/>
              <a:defRPr b="0" i="0" sz="2400" u="none" cap="none" strike="noStrike">
                <a:solidFill>
                  <a:schemeClr val="dk1"/>
                </a:solidFill>
                <a:latin typeface="Rockwell"/>
                <a:ea typeface="Rockwell"/>
                <a:cs typeface="Rockwell"/>
                <a:sym typeface="Rockwell"/>
              </a:defRPr>
            </a:lvl1pPr>
            <a:lvl2pPr lvl="1" marR="0" rtl="0" algn="l">
              <a:lnSpc>
                <a:spcPct val="90000"/>
              </a:lnSpc>
              <a:spcBef>
                <a:spcPts val="300"/>
              </a:spcBef>
              <a:spcAft>
                <a:spcPts val="0"/>
              </a:spcAft>
              <a:buClr>
                <a:srgbClr val="9E3611"/>
              </a:buClr>
              <a:buSzPts val="1800"/>
              <a:buFont typeface="Noto Sans Symbols"/>
              <a:buNone/>
              <a:defRPr b="0" i="0" sz="2100" u="none" cap="none" strike="noStrike">
                <a:solidFill>
                  <a:schemeClr val="dk1"/>
                </a:solidFill>
                <a:latin typeface="Rockwell"/>
                <a:ea typeface="Rockwell"/>
                <a:cs typeface="Rockwell"/>
                <a:sym typeface="Rockwell"/>
              </a:defRPr>
            </a:lvl2pPr>
            <a:lvl3pPr lvl="2" marR="0" rtl="0" algn="l">
              <a:lnSpc>
                <a:spcPct val="90000"/>
              </a:lnSpc>
              <a:spcBef>
                <a:spcPts val="300"/>
              </a:spcBef>
              <a:spcAft>
                <a:spcPts val="0"/>
              </a:spcAft>
              <a:buClr>
                <a:srgbClr val="9E3611"/>
              </a:buClr>
              <a:buSzPts val="1500"/>
              <a:buFont typeface="Noto Sans Symbols"/>
              <a:buNone/>
              <a:defRPr b="0" i="0" sz="1800" u="none" cap="none" strike="noStrike">
                <a:solidFill>
                  <a:schemeClr val="dk1"/>
                </a:solidFill>
                <a:latin typeface="Rockwell"/>
                <a:ea typeface="Rockwell"/>
                <a:cs typeface="Rockwell"/>
                <a:sym typeface="Rockwell"/>
              </a:defRPr>
            </a:lvl3pPr>
            <a:lvl4pPr lvl="3" marR="0" rtl="0" algn="l">
              <a:lnSpc>
                <a:spcPct val="90000"/>
              </a:lnSpc>
              <a:spcBef>
                <a:spcPts val="300"/>
              </a:spcBef>
              <a:spcAft>
                <a:spcPts val="0"/>
              </a:spcAft>
              <a:buClr>
                <a:srgbClr val="9E3611"/>
              </a:buClr>
              <a:buSzPts val="1300"/>
              <a:buFont typeface="Noto Sans Symbols"/>
              <a:buNone/>
              <a:defRPr b="0" i="0" sz="1500" u="none" cap="none" strike="noStrike">
                <a:solidFill>
                  <a:schemeClr val="dk1"/>
                </a:solidFill>
                <a:latin typeface="Rockwell"/>
                <a:ea typeface="Rockwell"/>
                <a:cs typeface="Rockwell"/>
                <a:sym typeface="Rockwell"/>
              </a:defRPr>
            </a:lvl4pPr>
            <a:lvl5pPr lvl="4" marR="0" rtl="0" algn="l">
              <a:lnSpc>
                <a:spcPct val="90000"/>
              </a:lnSpc>
              <a:spcBef>
                <a:spcPts val="300"/>
              </a:spcBef>
              <a:spcAft>
                <a:spcPts val="0"/>
              </a:spcAft>
              <a:buClr>
                <a:srgbClr val="9E3611"/>
              </a:buClr>
              <a:buSzPts val="1300"/>
              <a:buFont typeface="Noto Sans Symbols"/>
              <a:buNone/>
              <a:defRPr b="0" i="0" sz="1500" u="none" cap="none" strike="noStrike">
                <a:solidFill>
                  <a:schemeClr val="dk1"/>
                </a:solidFill>
                <a:latin typeface="Rockwell"/>
                <a:ea typeface="Rockwell"/>
                <a:cs typeface="Rockwell"/>
                <a:sym typeface="Rockwell"/>
              </a:defRPr>
            </a:lvl5pPr>
            <a:lvl6pPr lvl="5" marR="0" rtl="0" algn="l">
              <a:lnSpc>
                <a:spcPct val="90000"/>
              </a:lnSpc>
              <a:spcBef>
                <a:spcPts val="300"/>
              </a:spcBef>
              <a:spcAft>
                <a:spcPts val="0"/>
              </a:spcAft>
              <a:buClr>
                <a:srgbClr val="9E3611"/>
              </a:buClr>
              <a:buSzPts val="1300"/>
              <a:buFont typeface="Noto Sans Symbols"/>
              <a:buNone/>
              <a:defRPr b="0" i="0" sz="1500" u="none" cap="none" strike="noStrike">
                <a:solidFill>
                  <a:schemeClr val="dk1"/>
                </a:solidFill>
                <a:latin typeface="Rockwell"/>
                <a:ea typeface="Rockwell"/>
                <a:cs typeface="Rockwell"/>
                <a:sym typeface="Rockwell"/>
              </a:defRPr>
            </a:lvl6pPr>
            <a:lvl7pPr lvl="6" marR="0" rtl="0" algn="l">
              <a:lnSpc>
                <a:spcPct val="90000"/>
              </a:lnSpc>
              <a:spcBef>
                <a:spcPts val="300"/>
              </a:spcBef>
              <a:spcAft>
                <a:spcPts val="0"/>
              </a:spcAft>
              <a:buClr>
                <a:srgbClr val="9E3611"/>
              </a:buClr>
              <a:buSzPts val="1300"/>
              <a:buFont typeface="Noto Sans Symbols"/>
              <a:buNone/>
              <a:defRPr b="0" i="0" sz="1500" u="none" cap="none" strike="noStrike">
                <a:solidFill>
                  <a:schemeClr val="dk1"/>
                </a:solidFill>
                <a:latin typeface="Rockwell"/>
                <a:ea typeface="Rockwell"/>
                <a:cs typeface="Rockwell"/>
                <a:sym typeface="Rockwell"/>
              </a:defRPr>
            </a:lvl7pPr>
            <a:lvl8pPr lvl="7" marR="0" rtl="0" algn="l">
              <a:lnSpc>
                <a:spcPct val="90000"/>
              </a:lnSpc>
              <a:spcBef>
                <a:spcPts val="300"/>
              </a:spcBef>
              <a:spcAft>
                <a:spcPts val="0"/>
              </a:spcAft>
              <a:buClr>
                <a:srgbClr val="9E3611"/>
              </a:buClr>
              <a:buSzPts val="1300"/>
              <a:buFont typeface="Noto Sans Symbols"/>
              <a:buNone/>
              <a:defRPr b="0" i="0" sz="1500" u="none" cap="none" strike="noStrike">
                <a:solidFill>
                  <a:schemeClr val="dk1"/>
                </a:solidFill>
                <a:latin typeface="Rockwell"/>
                <a:ea typeface="Rockwell"/>
                <a:cs typeface="Rockwell"/>
                <a:sym typeface="Rockwell"/>
              </a:defRPr>
            </a:lvl8pPr>
            <a:lvl9pPr lvl="8" marR="0" rtl="0" algn="l">
              <a:lnSpc>
                <a:spcPct val="90000"/>
              </a:lnSpc>
              <a:spcBef>
                <a:spcPts val="300"/>
              </a:spcBef>
              <a:spcAft>
                <a:spcPts val="200"/>
              </a:spcAft>
              <a:buClr>
                <a:srgbClr val="9E3611"/>
              </a:buClr>
              <a:buSzPts val="1300"/>
              <a:buFont typeface="Noto Sans Symbols"/>
              <a:buNone/>
              <a:defRPr b="0" i="0" sz="1500" u="none" cap="none" strike="noStrike">
                <a:solidFill>
                  <a:schemeClr val="dk1"/>
                </a:solidFill>
                <a:latin typeface="Rockwell"/>
                <a:ea typeface="Rockwell"/>
                <a:cs typeface="Rockwell"/>
                <a:sym typeface="Rockwell"/>
              </a:defRPr>
            </a:lvl9pPr>
          </a:lstStyle>
          <a:p/>
        </p:txBody>
      </p:sp>
      <p:sp>
        <p:nvSpPr>
          <p:cNvPr id="534" name="Google Shape;534;p70"/>
          <p:cNvSpPr txBox="1"/>
          <p:nvPr>
            <p:ph idx="1" type="body"/>
          </p:nvPr>
        </p:nvSpPr>
        <p:spPr>
          <a:xfrm>
            <a:off x="6412230" y="1817370"/>
            <a:ext cx="2400300" cy="246888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800"/>
              </a:spcBef>
              <a:spcAft>
                <a:spcPts val="0"/>
              </a:spcAft>
              <a:buClr>
                <a:srgbClr val="9E3611"/>
              </a:buClr>
              <a:buSzPts val="900"/>
              <a:buFont typeface="Noto Sans Symbols"/>
              <a:buNone/>
              <a:defRPr b="0" i="0" sz="1100" u="none" cap="none" strike="noStrike">
                <a:solidFill>
                  <a:srgbClr val="9E3611"/>
                </a:solidFill>
                <a:latin typeface="Rockwell"/>
                <a:ea typeface="Rockwell"/>
                <a:cs typeface="Rockwell"/>
                <a:sym typeface="Rockwell"/>
              </a:defRPr>
            </a:lvl1pPr>
            <a:lvl2pPr indent="-228600" lvl="1" marL="914400" marR="0" rtl="0" algn="l">
              <a:lnSpc>
                <a:spcPct val="90000"/>
              </a:lnSpc>
              <a:spcBef>
                <a:spcPts val="300"/>
              </a:spcBef>
              <a:spcAft>
                <a:spcPts val="0"/>
              </a:spcAft>
              <a:buClr>
                <a:srgbClr val="9E3611"/>
              </a:buClr>
              <a:buSzPts val="800"/>
              <a:buFont typeface="Noto Sans Symbols"/>
              <a:buNone/>
              <a:defRPr b="0" i="0" sz="900" u="none" cap="none" strike="noStrike">
                <a:solidFill>
                  <a:schemeClr val="dk1"/>
                </a:solidFill>
                <a:latin typeface="Rockwell"/>
                <a:ea typeface="Rockwell"/>
                <a:cs typeface="Rockwell"/>
                <a:sym typeface="Rockwell"/>
              </a:defRPr>
            </a:lvl2pPr>
            <a:lvl3pPr indent="-228600" lvl="2" marL="1371600" marR="0" rtl="0" algn="l">
              <a:lnSpc>
                <a:spcPct val="90000"/>
              </a:lnSpc>
              <a:spcBef>
                <a:spcPts val="300"/>
              </a:spcBef>
              <a:spcAft>
                <a:spcPts val="0"/>
              </a:spcAft>
              <a:buClr>
                <a:srgbClr val="9E3611"/>
              </a:buClr>
              <a:buSzPts val="600"/>
              <a:buFont typeface="Noto Sans Symbols"/>
              <a:buNone/>
              <a:defRPr b="0" i="0" sz="800" u="none" cap="none" strike="noStrike">
                <a:solidFill>
                  <a:schemeClr val="dk1"/>
                </a:solidFill>
                <a:latin typeface="Rockwell"/>
                <a:ea typeface="Rockwell"/>
                <a:cs typeface="Rockwell"/>
                <a:sym typeface="Rockwell"/>
              </a:defRPr>
            </a:lvl3pPr>
            <a:lvl4pPr indent="-228600" lvl="3" marL="1828800" marR="0" rtl="0" algn="l">
              <a:lnSpc>
                <a:spcPct val="90000"/>
              </a:lnSpc>
              <a:spcBef>
                <a:spcPts val="300"/>
              </a:spcBef>
              <a:spcAft>
                <a:spcPts val="0"/>
              </a:spcAft>
              <a:buClr>
                <a:srgbClr val="9E3611"/>
              </a:buClr>
              <a:buSzPts val="600"/>
              <a:buFont typeface="Noto Sans Symbols"/>
              <a:buNone/>
              <a:defRPr b="0" i="0" sz="700" u="none" cap="none" strike="noStrike">
                <a:solidFill>
                  <a:schemeClr val="dk1"/>
                </a:solidFill>
                <a:latin typeface="Rockwell"/>
                <a:ea typeface="Rockwell"/>
                <a:cs typeface="Rockwell"/>
                <a:sym typeface="Rockwell"/>
              </a:defRPr>
            </a:lvl4pPr>
            <a:lvl5pPr indent="-228600" lvl="4" marL="2286000" marR="0" rtl="0" algn="l">
              <a:lnSpc>
                <a:spcPct val="90000"/>
              </a:lnSpc>
              <a:spcBef>
                <a:spcPts val="300"/>
              </a:spcBef>
              <a:spcAft>
                <a:spcPts val="0"/>
              </a:spcAft>
              <a:buClr>
                <a:srgbClr val="9E3611"/>
              </a:buClr>
              <a:buSzPts val="600"/>
              <a:buFont typeface="Noto Sans Symbols"/>
              <a:buNone/>
              <a:defRPr b="0" i="0" sz="700" u="none" cap="none" strike="noStrike">
                <a:solidFill>
                  <a:schemeClr val="dk1"/>
                </a:solidFill>
                <a:latin typeface="Rockwell"/>
                <a:ea typeface="Rockwell"/>
                <a:cs typeface="Rockwell"/>
                <a:sym typeface="Rockwell"/>
              </a:defRPr>
            </a:lvl5pPr>
            <a:lvl6pPr indent="-228600" lvl="5" marL="2743200" marR="0" rtl="0" algn="l">
              <a:lnSpc>
                <a:spcPct val="90000"/>
              </a:lnSpc>
              <a:spcBef>
                <a:spcPts val="300"/>
              </a:spcBef>
              <a:spcAft>
                <a:spcPts val="0"/>
              </a:spcAft>
              <a:buClr>
                <a:srgbClr val="9E3611"/>
              </a:buClr>
              <a:buSzPts val="600"/>
              <a:buFont typeface="Noto Sans Symbols"/>
              <a:buNone/>
              <a:defRPr b="0" i="0" sz="700" u="none" cap="none" strike="noStrike">
                <a:solidFill>
                  <a:schemeClr val="dk1"/>
                </a:solidFill>
                <a:latin typeface="Rockwell"/>
                <a:ea typeface="Rockwell"/>
                <a:cs typeface="Rockwell"/>
                <a:sym typeface="Rockwell"/>
              </a:defRPr>
            </a:lvl6pPr>
            <a:lvl7pPr indent="-228600" lvl="6" marL="3200400" marR="0" rtl="0" algn="l">
              <a:lnSpc>
                <a:spcPct val="90000"/>
              </a:lnSpc>
              <a:spcBef>
                <a:spcPts val="300"/>
              </a:spcBef>
              <a:spcAft>
                <a:spcPts val="0"/>
              </a:spcAft>
              <a:buClr>
                <a:srgbClr val="9E3611"/>
              </a:buClr>
              <a:buSzPts val="600"/>
              <a:buFont typeface="Noto Sans Symbols"/>
              <a:buNone/>
              <a:defRPr b="0" i="0" sz="700" u="none" cap="none" strike="noStrike">
                <a:solidFill>
                  <a:schemeClr val="dk1"/>
                </a:solidFill>
                <a:latin typeface="Rockwell"/>
                <a:ea typeface="Rockwell"/>
                <a:cs typeface="Rockwell"/>
                <a:sym typeface="Rockwell"/>
              </a:defRPr>
            </a:lvl7pPr>
            <a:lvl8pPr indent="-228600" lvl="7" marL="3657600" marR="0" rtl="0" algn="l">
              <a:lnSpc>
                <a:spcPct val="90000"/>
              </a:lnSpc>
              <a:spcBef>
                <a:spcPts val="300"/>
              </a:spcBef>
              <a:spcAft>
                <a:spcPts val="0"/>
              </a:spcAft>
              <a:buClr>
                <a:srgbClr val="9E3611"/>
              </a:buClr>
              <a:buSzPts val="600"/>
              <a:buFont typeface="Noto Sans Symbols"/>
              <a:buNone/>
              <a:defRPr b="0" i="0" sz="700" u="none" cap="none" strike="noStrike">
                <a:solidFill>
                  <a:schemeClr val="dk1"/>
                </a:solidFill>
                <a:latin typeface="Rockwell"/>
                <a:ea typeface="Rockwell"/>
                <a:cs typeface="Rockwell"/>
                <a:sym typeface="Rockwell"/>
              </a:defRPr>
            </a:lvl8pPr>
            <a:lvl9pPr indent="-228600" lvl="8" marL="4114800" marR="0" rtl="0" algn="l">
              <a:lnSpc>
                <a:spcPct val="90000"/>
              </a:lnSpc>
              <a:spcBef>
                <a:spcPts val="300"/>
              </a:spcBef>
              <a:spcAft>
                <a:spcPts val="200"/>
              </a:spcAft>
              <a:buClr>
                <a:srgbClr val="9E3611"/>
              </a:buClr>
              <a:buSzPts val="600"/>
              <a:buFont typeface="Noto Sans Symbols"/>
              <a:buNone/>
              <a:defRPr b="0" i="0" sz="700" u="none" cap="none" strike="noStrike">
                <a:solidFill>
                  <a:schemeClr val="dk1"/>
                </a:solidFill>
                <a:latin typeface="Rockwell"/>
                <a:ea typeface="Rockwell"/>
                <a:cs typeface="Rockwell"/>
                <a:sym typeface="Rockwell"/>
              </a:defRPr>
            </a:lvl9pPr>
          </a:lstStyle>
          <a:p/>
        </p:txBody>
      </p:sp>
      <p:sp>
        <p:nvSpPr>
          <p:cNvPr id="535" name="Google Shape;535;p70"/>
          <p:cNvSpPr txBox="1"/>
          <p:nvPr>
            <p:ph idx="10" type="dt"/>
          </p:nvPr>
        </p:nvSpPr>
        <p:spPr>
          <a:xfrm>
            <a:off x="5973318" y="4704588"/>
            <a:ext cx="2455164"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grpSp>
        <p:nvGrpSpPr>
          <p:cNvPr id="536" name="Google Shape;536;p70"/>
          <p:cNvGrpSpPr/>
          <p:nvPr/>
        </p:nvGrpSpPr>
        <p:grpSpPr>
          <a:xfrm>
            <a:off x="8551294" y="4672261"/>
            <a:ext cx="342900" cy="342900"/>
            <a:chOff x="11361456" y="6195813"/>
            <a:chExt cx="548640" cy="548640"/>
          </a:xfrm>
        </p:grpSpPr>
        <p:sp>
          <p:nvSpPr>
            <p:cNvPr id="537" name="Google Shape;537;p70"/>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8" name="Google Shape;538;p70"/>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539" name="Google Shape;539;p70"/>
          <p:cNvSpPr txBox="1"/>
          <p:nvPr>
            <p:ph idx="12" type="sldNum"/>
          </p:nvPr>
        </p:nvSpPr>
        <p:spPr>
          <a:xfrm>
            <a:off x="8483346" y="4704588"/>
            <a:ext cx="480060" cy="273844"/>
          </a:xfrm>
          <a:prstGeom prst="rect">
            <a:avLst/>
          </a:prstGeom>
          <a:noFill/>
          <a:ln>
            <a:noFill/>
          </a:ln>
        </p:spPr>
        <p:txBody>
          <a:bodyPr anchorCtr="0" anchor="ctr" bIns="34275" lIns="68575" spcFirstLastPara="1" rIns="68575" wrap="square" tIns="34275">
            <a:noAutofit/>
          </a:bodyPr>
          <a:lstStyle>
            <a:lvl1pPr indent="0" lvl="0" marL="0" marR="0" rtl="0" algn="ctr">
              <a:spcBef>
                <a:spcPts val="0"/>
              </a:spcBef>
              <a:buNone/>
              <a:defRPr b="1" sz="1100">
                <a:solidFill>
                  <a:srgbClr val="FFFFFF"/>
                </a:solidFill>
                <a:latin typeface="Rokkitt"/>
                <a:ea typeface="Rokkitt"/>
                <a:cs typeface="Rokkitt"/>
                <a:sym typeface="Rokkitt"/>
              </a:defRPr>
            </a:lvl1pPr>
            <a:lvl2pPr indent="0" lvl="1" marL="0" marR="0" rtl="0" algn="ctr">
              <a:spcBef>
                <a:spcPts val="0"/>
              </a:spcBef>
              <a:buNone/>
              <a:defRPr b="1" sz="1100">
                <a:solidFill>
                  <a:srgbClr val="FFFFFF"/>
                </a:solidFill>
                <a:latin typeface="Rokkitt"/>
                <a:ea typeface="Rokkitt"/>
                <a:cs typeface="Rokkitt"/>
                <a:sym typeface="Rokkitt"/>
              </a:defRPr>
            </a:lvl2pPr>
            <a:lvl3pPr indent="0" lvl="2" marL="0" marR="0" rtl="0" algn="ctr">
              <a:spcBef>
                <a:spcPts val="0"/>
              </a:spcBef>
              <a:buNone/>
              <a:defRPr b="1" sz="1100">
                <a:solidFill>
                  <a:srgbClr val="FFFFFF"/>
                </a:solidFill>
                <a:latin typeface="Rokkitt"/>
                <a:ea typeface="Rokkitt"/>
                <a:cs typeface="Rokkitt"/>
                <a:sym typeface="Rokkitt"/>
              </a:defRPr>
            </a:lvl3pPr>
            <a:lvl4pPr indent="0" lvl="3" marL="0" marR="0" rtl="0" algn="ctr">
              <a:spcBef>
                <a:spcPts val="0"/>
              </a:spcBef>
              <a:buNone/>
              <a:defRPr b="1" sz="1100">
                <a:solidFill>
                  <a:srgbClr val="FFFFFF"/>
                </a:solidFill>
                <a:latin typeface="Rokkitt"/>
                <a:ea typeface="Rokkitt"/>
                <a:cs typeface="Rokkitt"/>
                <a:sym typeface="Rokkitt"/>
              </a:defRPr>
            </a:lvl4pPr>
            <a:lvl5pPr indent="0" lvl="4" marL="0" marR="0" rtl="0" algn="ctr">
              <a:spcBef>
                <a:spcPts val="0"/>
              </a:spcBef>
              <a:buNone/>
              <a:defRPr b="1" sz="1100">
                <a:solidFill>
                  <a:srgbClr val="FFFFFF"/>
                </a:solidFill>
                <a:latin typeface="Rokkitt"/>
                <a:ea typeface="Rokkitt"/>
                <a:cs typeface="Rokkitt"/>
                <a:sym typeface="Rokkitt"/>
              </a:defRPr>
            </a:lvl5pPr>
            <a:lvl6pPr indent="0" lvl="5" marL="0" marR="0" rtl="0" algn="ctr">
              <a:spcBef>
                <a:spcPts val="0"/>
              </a:spcBef>
              <a:buNone/>
              <a:defRPr b="1" sz="1100">
                <a:solidFill>
                  <a:srgbClr val="FFFFFF"/>
                </a:solidFill>
                <a:latin typeface="Rokkitt"/>
                <a:ea typeface="Rokkitt"/>
                <a:cs typeface="Rokkitt"/>
                <a:sym typeface="Rokkitt"/>
              </a:defRPr>
            </a:lvl6pPr>
            <a:lvl7pPr indent="0" lvl="6" marL="0" marR="0" rtl="0" algn="ctr">
              <a:spcBef>
                <a:spcPts val="0"/>
              </a:spcBef>
              <a:buNone/>
              <a:defRPr b="1" sz="1100">
                <a:solidFill>
                  <a:srgbClr val="FFFFFF"/>
                </a:solidFill>
                <a:latin typeface="Rokkitt"/>
                <a:ea typeface="Rokkitt"/>
                <a:cs typeface="Rokkitt"/>
                <a:sym typeface="Rokkitt"/>
              </a:defRPr>
            </a:lvl7pPr>
            <a:lvl8pPr indent="0" lvl="7" marL="0" marR="0" rtl="0" algn="ctr">
              <a:spcBef>
                <a:spcPts val="0"/>
              </a:spcBef>
              <a:buNone/>
              <a:defRPr b="1" sz="1100">
                <a:solidFill>
                  <a:srgbClr val="FFFFFF"/>
                </a:solidFill>
                <a:latin typeface="Rokkitt"/>
                <a:ea typeface="Rokkitt"/>
                <a:cs typeface="Rokkitt"/>
                <a:sym typeface="Rokkitt"/>
              </a:defRPr>
            </a:lvl8pPr>
            <a:lvl9pPr indent="0" lvl="8" marL="0" marR="0" rtl="0" algn="ctr">
              <a:spcBef>
                <a:spcPts val="0"/>
              </a:spcBef>
              <a:buNone/>
              <a:defRPr b="1" sz="1100">
                <a:solidFill>
                  <a:srgbClr val="FFFFFF"/>
                </a:solidFill>
                <a:latin typeface="Rokkitt"/>
                <a:ea typeface="Rokkitt"/>
                <a:cs typeface="Rokkitt"/>
                <a:sym typeface="Rokkitt"/>
              </a:defRPr>
            </a:lvl9pPr>
          </a:lstStyle>
          <a:p>
            <a:pPr indent="0" lvl="0" marL="0" rtl="0" algn="ct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і вертикальний текст" type="vertTx">
  <p:cSld name="VERTICAL_TEXT">
    <p:spTree>
      <p:nvGrpSpPr>
        <p:cNvPr id="540" name="Shape 540"/>
        <p:cNvGrpSpPr/>
        <p:nvPr/>
      </p:nvGrpSpPr>
      <p:grpSpPr>
        <a:xfrm>
          <a:off x="0" y="0"/>
          <a:ext cx="0" cy="0"/>
          <a:chOff x="0" y="0"/>
          <a:chExt cx="0" cy="0"/>
        </a:xfrm>
      </p:grpSpPr>
      <p:sp>
        <p:nvSpPr>
          <p:cNvPr id="541" name="Google Shape;541;p71"/>
          <p:cNvSpPr txBox="1"/>
          <p:nvPr>
            <p:ph type="title"/>
          </p:nvPr>
        </p:nvSpPr>
        <p:spPr>
          <a:xfrm>
            <a:off x="802386" y="363474"/>
            <a:ext cx="7543800" cy="1207008"/>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SzPts val="4100"/>
              <a:buFont typeface="Rokkitt"/>
              <a:buNone/>
              <a:defRPr b="0" i="0" sz="4100" u="none" cap="none" strike="noStrike">
                <a:latin typeface="Rokkitt"/>
                <a:ea typeface="Rokkitt"/>
                <a:cs typeface="Rokkitt"/>
                <a:sym typeface="Rokkitt"/>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42" name="Google Shape;542;p71"/>
          <p:cNvSpPr txBox="1"/>
          <p:nvPr>
            <p:ph idx="1" type="body"/>
          </p:nvPr>
        </p:nvSpPr>
        <p:spPr>
          <a:xfrm rot="5400000">
            <a:off x="3055239" y="-661797"/>
            <a:ext cx="3038094" cy="7543800"/>
          </a:xfrm>
          <a:prstGeom prst="rect">
            <a:avLst/>
          </a:prstGeom>
          <a:noFill/>
          <a:ln>
            <a:noFill/>
          </a:ln>
        </p:spPr>
        <p:txBody>
          <a:bodyPr anchorCtr="0" anchor="t" bIns="34275" lIns="68575" spcFirstLastPara="1" rIns="68575" wrap="square" tIns="34275">
            <a:noAutofit/>
          </a:bodyPr>
          <a:lstStyle>
            <a:lvl1pPr indent="-311150" lvl="0" marL="457200" marR="0" rtl="0" algn="l">
              <a:lnSpc>
                <a:spcPct val="90000"/>
              </a:lnSpc>
              <a:spcBef>
                <a:spcPts val="900"/>
              </a:spcBef>
              <a:spcAft>
                <a:spcPts val="0"/>
              </a:spcAft>
              <a:buClr>
                <a:srgbClr val="9E3611"/>
              </a:buClr>
              <a:buSzPts val="1300"/>
              <a:buFont typeface="Noto Sans Symbols"/>
              <a:buChar char="▪"/>
              <a:defRPr b="0" i="0" sz="1500" u="none" cap="none" strike="noStrike">
                <a:solidFill>
                  <a:schemeClr val="dk1"/>
                </a:solidFill>
                <a:latin typeface="Rockwell"/>
                <a:ea typeface="Rockwell"/>
                <a:cs typeface="Rockwell"/>
                <a:sym typeface="Rockwell"/>
              </a:defRPr>
            </a:lvl1pPr>
            <a:lvl2pPr indent="-298450" lvl="1" marL="914400" marR="0" rtl="0" algn="l">
              <a:lnSpc>
                <a:spcPct val="90000"/>
              </a:lnSpc>
              <a:spcBef>
                <a:spcPts val="300"/>
              </a:spcBef>
              <a:spcAft>
                <a:spcPts val="0"/>
              </a:spcAft>
              <a:buClr>
                <a:srgbClr val="9E3611"/>
              </a:buClr>
              <a:buSzPts val="1100"/>
              <a:buFont typeface="Noto Sans Symbols"/>
              <a:buChar char="▪"/>
              <a:defRPr b="0" i="0" sz="1400" u="none" cap="none" strike="noStrike">
                <a:solidFill>
                  <a:schemeClr val="dk1"/>
                </a:solidFill>
                <a:latin typeface="Rockwell"/>
                <a:ea typeface="Rockwell"/>
                <a:cs typeface="Rockwell"/>
                <a:sym typeface="Rockwell"/>
              </a:defRPr>
            </a:lvl2pPr>
            <a:lvl3pPr indent="-292100" lvl="2" marL="13716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3pPr>
            <a:lvl4pPr indent="-292100" lvl="3" marL="18288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4pPr>
            <a:lvl5pPr indent="-292100" lvl="4" marL="22860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5pPr>
            <a:lvl6pPr indent="-292100" lvl="5" marL="27432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6pPr>
            <a:lvl7pPr indent="-292100" lvl="6" marL="32004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7pPr>
            <a:lvl8pPr indent="-292100" lvl="7" marL="36576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8pPr>
            <a:lvl9pPr indent="-292100" lvl="8" marL="4114800" marR="0" rtl="0" algn="l">
              <a:lnSpc>
                <a:spcPct val="90000"/>
              </a:lnSpc>
              <a:spcBef>
                <a:spcPts val="300"/>
              </a:spcBef>
              <a:spcAft>
                <a:spcPts val="20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9pPr>
          </a:lstStyle>
          <a:p/>
        </p:txBody>
      </p:sp>
      <p:sp>
        <p:nvSpPr>
          <p:cNvPr id="543" name="Google Shape;543;p71"/>
          <p:cNvSpPr txBox="1"/>
          <p:nvPr>
            <p:ph idx="10" type="dt"/>
          </p:nvPr>
        </p:nvSpPr>
        <p:spPr>
          <a:xfrm>
            <a:off x="5973318" y="4704588"/>
            <a:ext cx="2455164"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sp>
        <p:nvSpPr>
          <p:cNvPr id="544" name="Google Shape;544;p71"/>
          <p:cNvSpPr txBox="1"/>
          <p:nvPr>
            <p:ph idx="11" type="ftr"/>
          </p:nvPr>
        </p:nvSpPr>
        <p:spPr>
          <a:xfrm>
            <a:off x="816102" y="4704588"/>
            <a:ext cx="4745736"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sp>
        <p:nvSpPr>
          <p:cNvPr id="545" name="Google Shape;545;p71"/>
          <p:cNvSpPr txBox="1"/>
          <p:nvPr>
            <p:ph idx="12" type="sldNum"/>
          </p:nvPr>
        </p:nvSpPr>
        <p:spPr>
          <a:xfrm>
            <a:off x="8483346" y="4704588"/>
            <a:ext cx="480060" cy="273844"/>
          </a:xfrm>
          <a:prstGeom prst="rect">
            <a:avLst/>
          </a:prstGeom>
          <a:noFill/>
          <a:ln>
            <a:noFill/>
          </a:ln>
        </p:spPr>
        <p:txBody>
          <a:bodyPr anchorCtr="0" anchor="ctr" bIns="34275" lIns="68575" spcFirstLastPara="1" rIns="68575" wrap="square" tIns="34275">
            <a:noAutofit/>
          </a:bodyPr>
          <a:lstStyle>
            <a:lvl1pPr indent="0" lvl="0" marL="0" marR="0" rtl="0" algn="ctr">
              <a:spcBef>
                <a:spcPts val="0"/>
              </a:spcBef>
              <a:buNone/>
              <a:defRPr b="1" sz="1100">
                <a:solidFill>
                  <a:srgbClr val="FFFFFF"/>
                </a:solidFill>
                <a:latin typeface="Rokkitt"/>
                <a:ea typeface="Rokkitt"/>
                <a:cs typeface="Rokkitt"/>
                <a:sym typeface="Rokkitt"/>
              </a:defRPr>
            </a:lvl1pPr>
            <a:lvl2pPr indent="0" lvl="1" marL="0" marR="0" rtl="0" algn="ctr">
              <a:spcBef>
                <a:spcPts val="0"/>
              </a:spcBef>
              <a:buNone/>
              <a:defRPr b="1" sz="1100">
                <a:solidFill>
                  <a:srgbClr val="FFFFFF"/>
                </a:solidFill>
                <a:latin typeface="Rokkitt"/>
                <a:ea typeface="Rokkitt"/>
                <a:cs typeface="Rokkitt"/>
                <a:sym typeface="Rokkitt"/>
              </a:defRPr>
            </a:lvl2pPr>
            <a:lvl3pPr indent="0" lvl="2" marL="0" marR="0" rtl="0" algn="ctr">
              <a:spcBef>
                <a:spcPts val="0"/>
              </a:spcBef>
              <a:buNone/>
              <a:defRPr b="1" sz="1100">
                <a:solidFill>
                  <a:srgbClr val="FFFFFF"/>
                </a:solidFill>
                <a:latin typeface="Rokkitt"/>
                <a:ea typeface="Rokkitt"/>
                <a:cs typeface="Rokkitt"/>
                <a:sym typeface="Rokkitt"/>
              </a:defRPr>
            </a:lvl3pPr>
            <a:lvl4pPr indent="0" lvl="3" marL="0" marR="0" rtl="0" algn="ctr">
              <a:spcBef>
                <a:spcPts val="0"/>
              </a:spcBef>
              <a:buNone/>
              <a:defRPr b="1" sz="1100">
                <a:solidFill>
                  <a:srgbClr val="FFFFFF"/>
                </a:solidFill>
                <a:latin typeface="Rokkitt"/>
                <a:ea typeface="Rokkitt"/>
                <a:cs typeface="Rokkitt"/>
                <a:sym typeface="Rokkitt"/>
              </a:defRPr>
            </a:lvl4pPr>
            <a:lvl5pPr indent="0" lvl="4" marL="0" marR="0" rtl="0" algn="ctr">
              <a:spcBef>
                <a:spcPts val="0"/>
              </a:spcBef>
              <a:buNone/>
              <a:defRPr b="1" sz="1100">
                <a:solidFill>
                  <a:srgbClr val="FFFFFF"/>
                </a:solidFill>
                <a:latin typeface="Rokkitt"/>
                <a:ea typeface="Rokkitt"/>
                <a:cs typeface="Rokkitt"/>
                <a:sym typeface="Rokkitt"/>
              </a:defRPr>
            </a:lvl5pPr>
            <a:lvl6pPr indent="0" lvl="5" marL="0" marR="0" rtl="0" algn="ctr">
              <a:spcBef>
                <a:spcPts val="0"/>
              </a:spcBef>
              <a:buNone/>
              <a:defRPr b="1" sz="1100">
                <a:solidFill>
                  <a:srgbClr val="FFFFFF"/>
                </a:solidFill>
                <a:latin typeface="Rokkitt"/>
                <a:ea typeface="Rokkitt"/>
                <a:cs typeface="Rokkitt"/>
                <a:sym typeface="Rokkitt"/>
              </a:defRPr>
            </a:lvl6pPr>
            <a:lvl7pPr indent="0" lvl="6" marL="0" marR="0" rtl="0" algn="ctr">
              <a:spcBef>
                <a:spcPts val="0"/>
              </a:spcBef>
              <a:buNone/>
              <a:defRPr b="1" sz="1100">
                <a:solidFill>
                  <a:srgbClr val="FFFFFF"/>
                </a:solidFill>
                <a:latin typeface="Rokkitt"/>
                <a:ea typeface="Rokkitt"/>
                <a:cs typeface="Rokkitt"/>
                <a:sym typeface="Rokkitt"/>
              </a:defRPr>
            </a:lvl7pPr>
            <a:lvl8pPr indent="0" lvl="7" marL="0" marR="0" rtl="0" algn="ctr">
              <a:spcBef>
                <a:spcPts val="0"/>
              </a:spcBef>
              <a:buNone/>
              <a:defRPr b="1" sz="1100">
                <a:solidFill>
                  <a:srgbClr val="FFFFFF"/>
                </a:solidFill>
                <a:latin typeface="Rokkitt"/>
                <a:ea typeface="Rokkitt"/>
                <a:cs typeface="Rokkitt"/>
                <a:sym typeface="Rokkitt"/>
              </a:defRPr>
            </a:lvl8pPr>
            <a:lvl9pPr indent="0" lvl="8" marL="0" marR="0" rtl="0" algn="ctr">
              <a:spcBef>
                <a:spcPts val="0"/>
              </a:spcBef>
              <a:buNone/>
              <a:defRPr b="1" sz="1100">
                <a:solidFill>
                  <a:srgbClr val="FFFFFF"/>
                </a:solidFill>
                <a:latin typeface="Rokkitt"/>
                <a:ea typeface="Rokkitt"/>
                <a:cs typeface="Rokkitt"/>
                <a:sym typeface="Rokkitt"/>
              </a:defRPr>
            </a:lvl9pPr>
          </a:lstStyle>
          <a:p>
            <a:pPr indent="0" lvl="0" marL="0" rtl="0" algn="ct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ертикальний заголовок і текст" type="vertTitleAndTx">
  <p:cSld name="VERTICAL_TITLE_AND_VERTICAL_TEXT">
    <p:spTree>
      <p:nvGrpSpPr>
        <p:cNvPr id="546" name="Shape 546"/>
        <p:cNvGrpSpPr/>
        <p:nvPr/>
      </p:nvGrpSpPr>
      <p:grpSpPr>
        <a:xfrm>
          <a:off x="0" y="0"/>
          <a:ext cx="0" cy="0"/>
          <a:chOff x="0" y="0"/>
          <a:chExt cx="0" cy="0"/>
        </a:xfrm>
      </p:grpSpPr>
      <p:sp>
        <p:nvSpPr>
          <p:cNvPr id="547" name="Google Shape;547;p72"/>
          <p:cNvSpPr txBox="1"/>
          <p:nvPr>
            <p:ph type="title"/>
          </p:nvPr>
        </p:nvSpPr>
        <p:spPr>
          <a:xfrm rot="5400000">
            <a:off x="5386387" y="1557338"/>
            <a:ext cx="4229100" cy="1914525"/>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SzPts val="4100"/>
              <a:buFont typeface="Rokkitt"/>
              <a:buNone/>
              <a:defRPr b="0" i="0" sz="4100" u="none" cap="none" strike="noStrike">
                <a:latin typeface="Rokkitt"/>
                <a:ea typeface="Rokkitt"/>
                <a:cs typeface="Rokkitt"/>
                <a:sym typeface="Rokkitt"/>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48" name="Google Shape;548;p72"/>
          <p:cNvSpPr txBox="1"/>
          <p:nvPr>
            <p:ph idx="1" type="body"/>
          </p:nvPr>
        </p:nvSpPr>
        <p:spPr>
          <a:xfrm rot="5400000">
            <a:off x="1500187" y="-300037"/>
            <a:ext cx="4229100" cy="5629275"/>
          </a:xfrm>
          <a:prstGeom prst="rect">
            <a:avLst/>
          </a:prstGeom>
          <a:noFill/>
          <a:ln>
            <a:noFill/>
          </a:ln>
        </p:spPr>
        <p:txBody>
          <a:bodyPr anchorCtr="0" anchor="t" bIns="34275" lIns="68575" spcFirstLastPara="1" rIns="68575" wrap="square" tIns="34275">
            <a:noAutofit/>
          </a:bodyPr>
          <a:lstStyle>
            <a:lvl1pPr indent="-311150" lvl="0" marL="457200" marR="0" rtl="0" algn="l">
              <a:lnSpc>
                <a:spcPct val="90000"/>
              </a:lnSpc>
              <a:spcBef>
                <a:spcPts val="900"/>
              </a:spcBef>
              <a:spcAft>
                <a:spcPts val="0"/>
              </a:spcAft>
              <a:buClr>
                <a:srgbClr val="9E3611"/>
              </a:buClr>
              <a:buSzPts val="1300"/>
              <a:buFont typeface="Noto Sans Symbols"/>
              <a:buChar char="▪"/>
              <a:defRPr b="0" i="0" sz="1500" u="none" cap="none" strike="noStrike">
                <a:solidFill>
                  <a:schemeClr val="dk1"/>
                </a:solidFill>
                <a:latin typeface="Rockwell"/>
                <a:ea typeface="Rockwell"/>
                <a:cs typeface="Rockwell"/>
                <a:sym typeface="Rockwell"/>
              </a:defRPr>
            </a:lvl1pPr>
            <a:lvl2pPr indent="-298450" lvl="1" marL="914400" marR="0" rtl="0" algn="l">
              <a:lnSpc>
                <a:spcPct val="90000"/>
              </a:lnSpc>
              <a:spcBef>
                <a:spcPts val="300"/>
              </a:spcBef>
              <a:spcAft>
                <a:spcPts val="0"/>
              </a:spcAft>
              <a:buClr>
                <a:srgbClr val="9E3611"/>
              </a:buClr>
              <a:buSzPts val="1100"/>
              <a:buFont typeface="Noto Sans Symbols"/>
              <a:buChar char="▪"/>
              <a:defRPr b="0" i="0" sz="1400" u="none" cap="none" strike="noStrike">
                <a:solidFill>
                  <a:schemeClr val="dk1"/>
                </a:solidFill>
                <a:latin typeface="Rockwell"/>
                <a:ea typeface="Rockwell"/>
                <a:cs typeface="Rockwell"/>
                <a:sym typeface="Rockwell"/>
              </a:defRPr>
            </a:lvl2pPr>
            <a:lvl3pPr indent="-292100" lvl="2" marL="13716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3pPr>
            <a:lvl4pPr indent="-292100" lvl="3" marL="18288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4pPr>
            <a:lvl5pPr indent="-292100" lvl="4" marL="22860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5pPr>
            <a:lvl6pPr indent="-292100" lvl="5" marL="27432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6pPr>
            <a:lvl7pPr indent="-292100" lvl="6" marL="32004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7pPr>
            <a:lvl8pPr indent="-292100" lvl="7" marL="36576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8pPr>
            <a:lvl9pPr indent="-292100" lvl="8" marL="4114800" marR="0" rtl="0" algn="l">
              <a:lnSpc>
                <a:spcPct val="90000"/>
              </a:lnSpc>
              <a:spcBef>
                <a:spcPts val="300"/>
              </a:spcBef>
              <a:spcAft>
                <a:spcPts val="20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9pPr>
          </a:lstStyle>
          <a:p/>
        </p:txBody>
      </p:sp>
      <p:sp>
        <p:nvSpPr>
          <p:cNvPr id="549" name="Google Shape;549;p72"/>
          <p:cNvSpPr txBox="1"/>
          <p:nvPr>
            <p:ph idx="10" type="dt"/>
          </p:nvPr>
        </p:nvSpPr>
        <p:spPr>
          <a:xfrm>
            <a:off x="5973318" y="4704588"/>
            <a:ext cx="2455164"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sp>
        <p:nvSpPr>
          <p:cNvPr id="550" name="Google Shape;550;p72"/>
          <p:cNvSpPr txBox="1"/>
          <p:nvPr>
            <p:ph idx="11" type="ftr"/>
          </p:nvPr>
        </p:nvSpPr>
        <p:spPr>
          <a:xfrm>
            <a:off x="816102" y="4704588"/>
            <a:ext cx="4745736"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sp>
        <p:nvSpPr>
          <p:cNvPr id="551" name="Google Shape;551;p72"/>
          <p:cNvSpPr txBox="1"/>
          <p:nvPr>
            <p:ph idx="12" type="sldNum"/>
          </p:nvPr>
        </p:nvSpPr>
        <p:spPr>
          <a:xfrm>
            <a:off x="8483346" y="4704588"/>
            <a:ext cx="480060" cy="273844"/>
          </a:xfrm>
          <a:prstGeom prst="rect">
            <a:avLst/>
          </a:prstGeom>
          <a:noFill/>
          <a:ln>
            <a:noFill/>
          </a:ln>
        </p:spPr>
        <p:txBody>
          <a:bodyPr anchorCtr="0" anchor="ctr" bIns="34275" lIns="68575" spcFirstLastPara="1" rIns="68575" wrap="square" tIns="34275">
            <a:noAutofit/>
          </a:bodyPr>
          <a:lstStyle>
            <a:lvl1pPr indent="0" lvl="0" marL="0" marR="0" rtl="0" algn="ctr">
              <a:spcBef>
                <a:spcPts val="0"/>
              </a:spcBef>
              <a:buNone/>
              <a:defRPr b="1" sz="1100">
                <a:solidFill>
                  <a:srgbClr val="FFFFFF"/>
                </a:solidFill>
                <a:latin typeface="Rokkitt"/>
                <a:ea typeface="Rokkitt"/>
                <a:cs typeface="Rokkitt"/>
                <a:sym typeface="Rokkitt"/>
              </a:defRPr>
            </a:lvl1pPr>
            <a:lvl2pPr indent="0" lvl="1" marL="0" marR="0" rtl="0" algn="ctr">
              <a:spcBef>
                <a:spcPts val="0"/>
              </a:spcBef>
              <a:buNone/>
              <a:defRPr b="1" sz="1100">
                <a:solidFill>
                  <a:srgbClr val="FFFFFF"/>
                </a:solidFill>
                <a:latin typeface="Rokkitt"/>
                <a:ea typeface="Rokkitt"/>
                <a:cs typeface="Rokkitt"/>
                <a:sym typeface="Rokkitt"/>
              </a:defRPr>
            </a:lvl2pPr>
            <a:lvl3pPr indent="0" lvl="2" marL="0" marR="0" rtl="0" algn="ctr">
              <a:spcBef>
                <a:spcPts val="0"/>
              </a:spcBef>
              <a:buNone/>
              <a:defRPr b="1" sz="1100">
                <a:solidFill>
                  <a:srgbClr val="FFFFFF"/>
                </a:solidFill>
                <a:latin typeface="Rokkitt"/>
                <a:ea typeface="Rokkitt"/>
                <a:cs typeface="Rokkitt"/>
                <a:sym typeface="Rokkitt"/>
              </a:defRPr>
            </a:lvl3pPr>
            <a:lvl4pPr indent="0" lvl="3" marL="0" marR="0" rtl="0" algn="ctr">
              <a:spcBef>
                <a:spcPts val="0"/>
              </a:spcBef>
              <a:buNone/>
              <a:defRPr b="1" sz="1100">
                <a:solidFill>
                  <a:srgbClr val="FFFFFF"/>
                </a:solidFill>
                <a:latin typeface="Rokkitt"/>
                <a:ea typeface="Rokkitt"/>
                <a:cs typeface="Rokkitt"/>
                <a:sym typeface="Rokkitt"/>
              </a:defRPr>
            </a:lvl4pPr>
            <a:lvl5pPr indent="0" lvl="4" marL="0" marR="0" rtl="0" algn="ctr">
              <a:spcBef>
                <a:spcPts val="0"/>
              </a:spcBef>
              <a:buNone/>
              <a:defRPr b="1" sz="1100">
                <a:solidFill>
                  <a:srgbClr val="FFFFFF"/>
                </a:solidFill>
                <a:latin typeface="Rokkitt"/>
                <a:ea typeface="Rokkitt"/>
                <a:cs typeface="Rokkitt"/>
                <a:sym typeface="Rokkitt"/>
              </a:defRPr>
            </a:lvl5pPr>
            <a:lvl6pPr indent="0" lvl="5" marL="0" marR="0" rtl="0" algn="ctr">
              <a:spcBef>
                <a:spcPts val="0"/>
              </a:spcBef>
              <a:buNone/>
              <a:defRPr b="1" sz="1100">
                <a:solidFill>
                  <a:srgbClr val="FFFFFF"/>
                </a:solidFill>
                <a:latin typeface="Rokkitt"/>
                <a:ea typeface="Rokkitt"/>
                <a:cs typeface="Rokkitt"/>
                <a:sym typeface="Rokkitt"/>
              </a:defRPr>
            </a:lvl6pPr>
            <a:lvl7pPr indent="0" lvl="6" marL="0" marR="0" rtl="0" algn="ctr">
              <a:spcBef>
                <a:spcPts val="0"/>
              </a:spcBef>
              <a:buNone/>
              <a:defRPr b="1" sz="1100">
                <a:solidFill>
                  <a:srgbClr val="FFFFFF"/>
                </a:solidFill>
                <a:latin typeface="Rokkitt"/>
                <a:ea typeface="Rokkitt"/>
                <a:cs typeface="Rokkitt"/>
                <a:sym typeface="Rokkitt"/>
              </a:defRPr>
            </a:lvl7pPr>
            <a:lvl8pPr indent="0" lvl="7" marL="0" marR="0" rtl="0" algn="ctr">
              <a:spcBef>
                <a:spcPts val="0"/>
              </a:spcBef>
              <a:buNone/>
              <a:defRPr b="1" sz="1100">
                <a:solidFill>
                  <a:srgbClr val="FFFFFF"/>
                </a:solidFill>
                <a:latin typeface="Rokkitt"/>
                <a:ea typeface="Rokkitt"/>
                <a:cs typeface="Rokkitt"/>
                <a:sym typeface="Rokkitt"/>
              </a:defRPr>
            </a:lvl8pPr>
            <a:lvl9pPr indent="0" lvl="8" marL="0" marR="0" rtl="0" algn="ctr">
              <a:spcBef>
                <a:spcPts val="0"/>
              </a:spcBef>
              <a:buNone/>
              <a:defRPr b="1" sz="1100">
                <a:solidFill>
                  <a:srgbClr val="FFFFFF"/>
                </a:solidFill>
                <a:latin typeface="Rokkitt"/>
                <a:ea typeface="Rokkitt"/>
                <a:cs typeface="Rokkitt"/>
                <a:sym typeface="Rokkitt"/>
              </a:defRPr>
            </a:lvl9pPr>
          </a:lstStyle>
          <a:p>
            <a:pPr indent="0" lvl="0" marL="0" rtl="0" algn="ct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6.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19" Type="http://schemas.openxmlformats.org/officeDocument/2006/relationships/theme" Target="../theme/theme1.xml"/><Relationship Id="rId6" Type="http://schemas.openxmlformats.org/officeDocument/2006/relationships/slideLayout" Target="../slideLayouts/slideLayout16.xml"/><Relationship Id="rId18" Type="http://schemas.openxmlformats.org/officeDocument/2006/relationships/slideLayout" Target="../slideLayouts/slideLayout28.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8.xml"/><Relationship Id="rId10" Type="http://schemas.openxmlformats.org/officeDocument/2006/relationships/slideLayout" Target="../slideLayouts/slideLayout37.xml"/><Relationship Id="rId13" Type="http://schemas.openxmlformats.org/officeDocument/2006/relationships/theme" Target="../theme/theme3.xml"/><Relationship Id="rId12" Type="http://schemas.openxmlformats.org/officeDocument/2006/relationships/slideLayout" Target="../slideLayouts/slideLayout39.xml"/><Relationship Id="rId1" Type="http://schemas.openxmlformats.org/officeDocument/2006/relationships/image" Target="../media/image5.png"/><Relationship Id="rId2" Type="http://schemas.openxmlformats.org/officeDocument/2006/relationships/slideLayout" Target="../slideLayouts/slideLayout29.xml"/><Relationship Id="rId3" Type="http://schemas.openxmlformats.org/officeDocument/2006/relationships/slideLayout" Target="../slideLayouts/slideLayout30.xml"/><Relationship Id="rId4" Type="http://schemas.openxmlformats.org/officeDocument/2006/relationships/slideLayout" Target="../slideLayouts/slideLayout31.xml"/><Relationship Id="rId9" Type="http://schemas.openxmlformats.org/officeDocument/2006/relationships/slideLayout" Target="../slideLayouts/slideLayout36.xml"/><Relationship Id="rId5" Type="http://schemas.openxmlformats.org/officeDocument/2006/relationships/slideLayout" Target="../slideLayouts/slideLayout32.xml"/><Relationship Id="rId6" Type="http://schemas.openxmlformats.org/officeDocument/2006/relationships/slideLayout" Target="../slideLayouts/slideLayout33.xml"/><Relationship Id="rId7" Type="http://schemas.openxmlformats.org/officeDocument/2006/relationships/slideLayout" Target="../slideLayouts/slideLayout34.xml"/><Relationship Id="rId8"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9.xml"/><Relationship Id="rId10" Type="http://schemas.openxmlformats.org/officeDocument/2006/relationships/slideLayout" Target="../slideLayouts/slideLayout48.xml"/><Relationship Id="rId13" Type="http://schemas.openxmlformats.org/officeDocument/2006/relationships/slideLayout" Target="../slideLayouts/slideLayout51.xml"/><Relationship Id="rId12" Type="http://schemas.openxmlformats.org/officeDocument/2006/relationships/slideLayout" Target="../slideLayouts/slideLayout50.xml"/><Relationship Id="rId1" Type="http://schemas.openxmlformats.org/officeDocument/2006/relationships/image" Target="../media/image7.png"/><Relationship Id="rId2" Type="http://schemas.openxmlformats.org/officeDocument/2006/relationships/slideLayout" Target="../slideLayouts/slideLayout40.xml"/><Relationship Id="rId3" Type="http://schemas.openxmlformats.org/officeDocument/2006/relationships/slideLayout" Target="../slideLayouts/slideLayout41.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5" Type="http://schemas.openxmlformats.org/officeDocument/2006/relationships/slideLayout" Target="../slideLayouts/slideLayout53.xml"/><Relationship Id="rId14" Type="http://schemas.openxmlformats.org/officeDocument/2006/relationships/slideLayout" Target="../slideLayouts/slideLayout52.xml"/><Relationship Id="rId17" Type="http://schemas.openxmlformats.org/officeDocument/2006/relationships/slideLayout" Target="../slideLayouts/slideLayout55.xml"/><Relationship Id="rId16" Type="http://schemas.openxmlformats.org/officeDocument/2006/relationships/slideLayout" Target="../slideLayouts/slideLayout54.xml"/><Relationship Id="rId5" Type="http://schemas.openxmlformats.org/officeDocument/2006/relationships/slideLayout" Target="../slideLayouts/slideLayout43.xml"/><Relationship Id="rId19" Type="http://schemas.openxmlformats.org/officeDocument/2006/relationships/theme" Target="../theme/theme2.xml"/><Relationship Id="rId6" Type="http://schemas.openxmlformats.org/officeDocument/2006/relationships/slideLayout" Target="../slideLayouts/slideLayout44.xml"/><Relationship Id="rId18" Type="http://schemas.openxmlformats.org/officeDocument/2006/relationships/slideLayout" Target="../slideLayouts/slideLayout56.xml"/><Relationship Id="rId7" Type="http://schemas.openxmlformats.org/officeDocument/2006/relationships/slideLayout" Target="../slideLayouts/slideLayout45.xml"/><Relationship Id="rId8"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66.xml"/><Relationship Id="rId10" Type="http://schemas.openxmlformats.org/officeDocument/2006/relationships/slideLayout" Target="../slideLayouts/slideLayout65.xml"/><Relationship Id="rId13" Type="http://schemas.openxmlformats.org/officeDocument/2006/relationships/theme" Target="../theme/theme4.xml"/><Relationship Id="rId12" Type="http://schemas.openxmlformats.org/officeDocument/2006/relationships/slideLayout" Target="../slideLayouts/slideLayout67.xml"/><Relationship Id="rId1" Type="http://schemas.openxmlformats.org/officeDocument/2006/relationships/image" Target="../media/image5.png"/><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9" Type="http://schemas.openxmlformats.org/officeDocument/2006/relationships/slideLayout" Target="../slideLayouts/slideLayout64.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78121"/>
            </a:gs>
            <a:gs pos="50000">
              <a:srgbClr val="D54006"/>
            </a:gs>
            <a:gs pos="100000">
              <a:srgbClr val="8C0000"/>
            </a:gs>
          </a:gsLst>
          <a:lin ang="2520000" scaled="0"/>
        </a:gradFill>
      </p:bgPr>
    </p:bg>
    <p:spTree>
      <p:nvGrpSpPr>
        <p:cNvPr id="50" name="Shape 50"/>
        <p:cNvGrpSpPr/>
        <p:nvPr/>
      </p:nvGrpSpPr>
      <p:grpSpPr>
        <a:xfrm>
          <a:off x="0" y="0"/>
          <a:ext cx="0" cy="0"/>
          <a:chOff x="0" y="0"/>
          <a:chExt cx="0" cy="0"/>
        </a:xfrm>
      </p:grpSpPr>
      <p:pic>
        <p:nvPicPr>
          <p:cNvPr descr="hashOverlay-FullResolve.png" id="51" name="Google Shape;51;p13"/>
          <p:cNvPicPr preferRelativeResize="0"/>
          <p:nvPr/>
        </p:nvPicPr>
        <p:blipFill rotWithShape="1">
          <a:blip r:embed="rId1">
            <a:alphaModFix amt="10000"/>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510241" y="564921"/>
            <a:ext cx="7210396" cy="810704"/>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3" name="Google Shape;53;p13"/>
          <p:cNvSpPr txBox="1"/>
          <p:nvPr>
            <p:ph idx="1" type="body"/>
          </p:nvPr>
        </p:nvSpPr>
        <p:spPr>
          <a:xfrm>
            <a:off x="510241" y="1752655"/>
            <a:ext cx="7210396" cy="2699487"/>
          </a:xfrm>
          <a:prstGeom prst="rect">
            <a:avLst/>
          </a:prstGeom>
          <a:noFill/>
          <a:ln>
            <a:noFill/>
          </a:ln>
        </p:spPr>
        <p:txBody>
          <a:bodyPr anchorCtr="0" anchor="t" bIns="34275" lIns="68575" spcFirstLastPara="1" rIns="68575" wrap="square" tIns="34275">
            <a:noAutofit/>
          </a:bodyPr>
          <a:lstStyle>
            <a:lvl1pPr indent="-342900" lvl="0" marL="457200" marR="0" rtl="0" algn="l">
              <a:lnSpc>
                <a:spcPct val="90000"/>
              </a:lnSpc>
              <a:spcBef>
                <a:spcPts val="8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1pPr>
            <a:lvl2pPr indent="-323850" lvl="1" marL="914400"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Trebuchet MS"/>
                <a:ea typeface="Trebuchet MS"/>
                <a:cs typeface="Trebuchet MS"/>
                <a:sym typeface="Trebuchet MS"/>
              </a:defRPr>
            </a:lvl2pPr>
            <a:lvl3pPr indent="-317500" lvl="2" marL="13716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3pPr>
            <a:lvl4pPr indent="-304800" lvl="3" marL="1828800" marR="0" rtl="0" algn="l">
              <a:lnSpc>
                <a:spcPct val="90000"/>
              </a:lnSpc>
              <a:spcBef>
                <a:spcPts val="400"/>
              </a:spcBef>
              <a:spcAft>
                <a:spcPts val="0"/>
              </a:spcAft>
              <a:buClr>
                <a:schemeClr val="lt1"/>
              </a:buClr>
              <a:buSzPts val="1200"/>
              <a:buFont typeface="Arial"/>
              <a:buChar char="•"/>
              <a:defRPr b="0" i="0" sz="1200" u="none" cap="none" strike="noStrike">
                <a:solidFill>
                  <a:schemeClr val="lt1"/>
                </a:solidFill>
                <a:latin typeface="Trebuchet MS"/>
                <a:ea typeface="Trebuchet MS"/>
                <a:cs typeface="Trebuchet MS"/>
                <a:sym typeface="Trebuchet MS"/>
              </a:defRPr>
            </a:lvl4pPr>
            <a:lvl5pPr indent="-304800" lvl="4" marL="2286000" marR="0" rtl="0" algn="l">
              <a:lnSpc>
                <a:spcPct val="90000"/>
              </a:lnSpc>
              <a:spcBef>
                <a:spcPts val="400"/>
              </a:spcBef>
              <a:spcAft>
                <a:spcPts val="0"/>
              </a:spcAft>
              <a:buClr>
                <a:schemeClr val="lt1"/>
              </a:buClr>
              <a:buSzPts val="1200"/>
              <a:buFont typeface="Arial"/>
              <a:buChar char="•"/>
              <a:defRPr b="0" i="0" sz="1200" u="none" cap="none" strike="noStrike">
                <a:solidFill>
                  <a:schemeClr val="lt1"/>
                </a:solidFill>
                <a:latin typeface="Trebuchet MS"/>
                <a:ea typeface="Trebuchet MS"/>
                <a:cs typeface="Trebuchet MS"/>
                <a:sym typeface="Trebuchet MS"/>
              </a:defRPr>
            </a:lvl5pPr>
            <a:lvl6pPr indent="-298450" lvl="5" marL="2743200" marR="0" rtl="0" algn="l">
              <a:lnSpc>
                <a:spcPct val="90000"/>
              </a:lnSpc>
              <a:spcBef>
                <a:spcPts val="400"/>
              </a:spcBef>
              <a:spcAft>
                <a:spcPts val="0"/>
              </a:spcAft>
              <a:buClr>
                <a:schemeClr val="lt1"/>
              </a:buClr>
              <a:buSzPts val="1100"/>
              <a:buFont typeface="Arial"/>
              <a:buChar char="•"/>
              <a:defRPr b="0" i="0" sz="1100" u="none" cap="none" strike="noStrike">
                <a:solidFill>
                  <a:schemeClr val="lt1"/>
                </a:solidFill>
                <a:latin typeface="Trebuchet MS"/>
                <a:ea typeface="Trebuchet MS"/>
                <a:cs typeface="Trebuchet MS"/>
                <a:sym typeface="Trebuchet MS"/>
              </a:defRPr>
            </a:lvl6pPr>
            <a:lvl7pPr indent="-298450" lvl="6" marL="3200400" marR="0" rtl="0" algn="l">
              <a:lnSpc>
                <a:spcPct val="90000"/>
              </a:lnSpc>
              <a:spcBef>
                <a:spcPts val="400"/>
              </a:spcBef>
              <a:spcAft>
                <a:spcPts val="0"/>
              </a:spcAft>
              <a:buClr>
                <a:schemeClr val="lt1"/>
              </a:buClr>
              <a:buSzPts val="1100"/>
              <a:buFont typeface="Arial"/>
              <a:buChar char="•"/>
              <a:defRPr b="0" i="0" sz="1100" u="none" cap="none" strike="noStrike">
                <a:solidFill>
                  <a:schemeClr val="lt1"/>
                </a:solidFill>
                <a:latin typeface="Trebuchet MS"/>
                <a:ea typeface="Trebuchet MS"/>
                <a:cs typeface="Trebuchet MS"/>
                <a:sym typeface="Trebuchet MS"/>
              </a:defRPr>
            </a:lvl7pPr>
            <a:lvl8pPr indent="-298450" lvl="7" marL="3657600" marR="0" rtl="0" algn="l">
              <a:lnSpc>
                <a:spcPct val="90000"/>
              </a:lnSpc>
              <a:spcBef>
                <a:spcPts val="400"/>
              </a:spcBef>
              <a:spcAft>
                <a:spcPts val="0"/>
              </a:spcAft>
              <a:buClr>
                <a:schemeClr val="lt1"/>
              </a:buClr>
              <a:buSzPts val="1100"/>
              <a:buFont typeface="Arial"/>
              <a:buChar char="•"/>
              <a:defRPr b="0" i="0" sz="1100" u="none" cap="none" strike="noStrike">
                <a:solidFill>
                  <a:schemeClr val="lt1"/>
                </a:solidFill>
                <a:latin typeface="Trebuchet MS"/>
                <a:ea typeface="Trebuchet MS"/>
                <a:cs typeface="Trebuchet MS"/>
                <a:sym typeface="Trebuchet MS"/>
              </a:defRPr>
            </a:lvl8pPr>
            <a:lvl9pPr indent="-298450" lvl="8" marL="4114800" marR="0" rtl="0" algn="l">
              <a:lnSpc>
                <a:spcPct val="90000"/>
              </a:lnSpc>
              <a:spcBef>
                <a:spcPts val="400"/>
              </a:spcBef>
              <a:spcAft>
                <a:spcPts val="0"/>
              </a:spcAft>
              <a:buClr>
                <a:schemeClr val="lt1"/>
              </a:buClr>
              <a:buSzPts val="1100"/>
              <a:buFont typeface="Arial"/>
              <a:buChar char="•"/>
              <a:defRPr b="0" i="0" sz="1100" u="none" cap="none" strike="noStrike">
                <a:solidFill>
                  <a:schemeClr val="lt1"/>
                </a:solidFill>
                <a:latin typeface="Trebuchet MS"/>
                <a:ea typeface="Trebuchet MS"/>
                <a:cs typeface="Trebuchet MS"/>
                <a:sym typeface="Trebuchet MS"/>
              </a:defRPr>
            </a:lvl9pPr>
          </a:lstStyle>
          <a:p/>
        </p:txBody>
      </p:sp>
      <p:sp>
        <p:nvSpPr>
          <p:cNvPr id="54" name="Google Shape;54;p13"/>
          <p:cNvSpPr txBox="1"/>
          <p:nvPr>
            <p:ph idx="10" type="dt"/>
          </p:nvPr>
        </p:nvSpPr>
        <p:spPr>
          <a:xfrm>
            <a:off x="5663236" y="4452140"/>
            <a:ext cx="2057400"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55" name="Google Shape;55;p13"/>
          <p:cNvSpPr txBox="1"/>
          <p:nvPr>
            <p:ph idx="11" type="ftr"/>
          </p:nvPr>
        </p:nvSpPr>
        <p:spPr>
          <a:xfrm>
            <a:off x="510241" y="4452141"/>
            <a:ext cx="5152995"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lt1"/>
                </a:solidFill>
                <a:latin typeface="Trebuchet MS"/>
                <a:ea typeface="Trebuchet MS"/>
                <a:cs typeface="Trebuchet MS"/>
                <a:sym typeface="Trebuchet MS"/>
              </a:defRPr>
            </a:lvl9pPr>
          </a:lstStyle>
          <a:p/>
        </p:txBody>
      </p:sp>
      <p:sp>
        <p:nvSpPr>
          <p:cNvPr id="56" name="Google Shape;56;p13"/>
          <p:cNvSpPr txBox="1"/>
          <p:nvPr>
            <p:ph idx="12" type="sldNum"/>
          </p:nvPr>
        </p:nvSpPr>
        <p:spPr>
          <a:xfrm>
            <a:off x="8047091" y="564920"/>
            <a:ext cx="865613" cy="818092"/>
          </a:xfrm>
          <a:prstGeom prst="rect">
            <a:avLst/>
          </a:prstGeom>
          <a:noFill/>
          <a:ln>
            <a:noFill/>
          </a:ln>
        </p:spPr>
        <p:txBody>
          <a:bodyPr anchorCtr="0" anchor="ctr" bIns="34275" lIns="68575" spcFirstLastPara="1" rIns="68575" wrap="square" tIns="34275">
            <a:noAutofit/>
          </a:bodyPr>
          <a:lstStyle>
            <a:lvl1pPr indent="0" lvl="0" marL="0" marR="0" rtl="0" algn="l">
              <a:spcBef>
                <a:spcPts val="0"/>
              </a:spcBef>
              <a:buNone/>
              <a:defRPr b="0" i="0" sz="2700" u="none" cap="none" strike="noStrike">
                <a:solidFill>
                  <a:schemeClr val="lt1"/>
                </a:solidFill>
                <a:latin typeface="Trebuchet MS"/>
                <a:ea typeface="Trebuchet MS"/>
                <a:cs typeface="Trebuchet MS"/>
                <a:sym typeface="Trebuchet MS"/>
              </a:defRPr>
            </a:lvl1pPr>
            <a:lvl2pPr indent="0" lvl="1" marL="0" marR="0" rtl="0" algn="l">
              <a:spcBef>
                <a:spcPts val="0"/>
              </a:spcBef>
              <a:buNone/>
              <a:defRPr b="0" i="0" sz="2700" u="none" cap="none" strike="noStrike">
                <a:solidFill>
                  <a:schemeClr val="lt1"/>
                </a:solidFill>
                <a:latin typeface="Trebuchet MS"/>
                <a:ea typeface="Trebuchet MS"/>
                <a:cs typeface="Trebuchet MS"/>
                <a:sym typeface="Trebuchet MS"/>
              </a:defRPr>
            </a:lvl2pPr>
            <a:lvl3pPr indent="0" lvl="2" marL="0" marR="0" rtl="0" algn="l">
              <a:spcBef>
                <a:spcPts val="0"/>
              </a:spcBef>
              <a:buNone/>
              <a:defRPr b="0" i="0" sz="2700" u="none" cap="none" strike="noStrike">
                <a:solidFill>
                  <a:schemeClr val="lt1"/>
                </a:solidFill>
                <a:latin typeface="Trebuchet MS"/>
                <a:ea typeface="Trebuchet MS"/>
                <a:cs typeface="Trebuchet MS"/>
                <a:sym typeface="Trebuchet MS"/>
              </a:defRPr>
            </a:lvl3pPr>
            <a:lvl4pPr indent="0" lvl="3" marL="0" marR="0" rtl="0" algn="l">
              <a:spcBef>
                <a:spcPts val="0"/>
              </a:spcBef>
              <a:buNone/>
              <a:defRPr b="0" i="0" sz="2700" u="none" cap="none" strike="noStrike">
                <a:solidFill>
                  <a:schemeClr val="lt1"/>
                </a:solidFill>
                <a:latin typeface="Trebuchet MS"/>
                <a:ea typeface="Trebuchet MS"/>
                <a:cs typeface="Trebuchet MS"/>
                <a:sym typeface="Trebuchet MS"/>
              </a:defRPr>
            </a:lvl4pPr>
            <a:lvl5pPr indent="0" lvl="4" marL="0" marR="0" rtl="0" algn="l">
              <a:spcBef>
                <a:spcPts val="0"/>
              </a:spcBef>
              <a:buNone/>
              <a:defRPr b="0" i="0" sz="2700" u="none" cap="none" strike="noStrike">
                <a:solidFill>
                  <a:schemeClr val="lt1"/>
                </a:solidFill>
                <a:latin typeface="Trebuchet MS"/>
                <a:ea typeface="Trebuchet MS"/>
                <a:cs typeface="Trebuchet MS"/>
                <a:sym typeface="Trebuchet MS"/>
              </a:defRPr>
            </a:lvl5pPr>
            <a:lvl6pPr indent="0" lvl="5" marL="0" marR="0" rtl="0" algn="l">
              <a:spcBef>
                <a:spcPts val="0"/>
              </a:spcBef>
              <a:buNone/>
              <a:defRPr b="0" i="0" sz="2700" u="none" cap="none" strike="noStrike">
                <a:solidFill>
                  <a:schemeClr val="lt1"/>
                </a:solidFill>
                <a:latin typeface="Trebuchet MS"/>
                <a:ea typeface="Trebuchet MS"/>
                <a:cs typeface="Trebuchet MS"/>
                <a:sym typeface="Trebuchet MS"/>
              </a:defRPr>
            </a:lvl6pPr>
            <a:lvl7pPr indent="0" lvl="6" marL="0" marR="0" rtl="0" algn="l">
              <a:spcBef>
                <a:spcPts val="0"/>
              </a:spcBef>
              <a:buNone/>
              <a:defRPr b="0" i="0" sz="2700" u="none" cap="none" strike="noStrike">
                <a:solidFill>
                  <a:schemeClr val="lt1"/>
                </a:solidFill>
                <a:latin typeface="Trebuchet MS"/>
                <a:ea typeface="Trebuchet MS"/>
                <a:cs typeface="Trebuchet MS"/>
                <a:sym typeface="Trebuchet MS"/>
              </a:defRPr>
            </a:lvl7pPr>
            <a:lvl8pPr indent="0" lvl="7" marL="0" marR="0" rtl="0" algn="l">
              <a:spcBef>
                <a:spcPts val="0"/>
              </a:spcBef>
              <a:buNone/>
              <a:defRPr b="0" i="0" sz="2700" u="none" cap="none" strike="noStrike">
                <a:solidFill>
                  <a:schemeClr val="lt1"/>
                </a:solidFill>
                <a:latin typeface="Trebuchet MS"/>
                <a:ea typeface="Trebuchet MS"/>
                <a:cs typeface="Trebuchet MS"/>
                <a:sym typeface="Trebuchet MS"/>
              </a:defRPr>
            </a:lvl8pPr>
            <a:lvl9pPr indent="0" lvl="8" marL="0" marR="0" rtl="0" algn="l">
              <a:spcBef>
                <a:spcPts val="0"/>
              </a:spcBef>
              <a:buNone/>
              <a:defRPr b="0" i="0" sz="27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3" name="Shape 243"/>
        <p:cNvGrpSpPr/>
        <p:nvPr/>
      </p:nvGrpSpPr>
      <p:grpSpPr>
        <a:xfrm>
          <a:off x="0" y="0"/>
          <a:ext cx="0" cy="0"/>
          <a:chOff x="0" y="0"/>
          <a:chExt cx="0" cy="0"/>
        </a:xfrm>
      </p:grpSpPr>
      <p:sp>
        <p:nvSpPr>
          <p:cNvPr id="244" name="Google Shape;244;p31"/>
          <p:cNvSpPr txBox="1"/>
          <p:nvPr>
            <p:ph type="title"/>
          </p:nvPr>
        </p:nvSpPr>
        <p:spPr>
          <a:xfrm>
            <a:off x="802386" y="363474"/>
            <a:ext cx="7543800" cy="1207008"/>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SzPts val="4100"/>
              <a:buFont typeface="Rokkitt"/>
              <a:buNone/>
              <a:defRPr b="0" i="0" sz="4100" u="none" cap="none" strike="noStrike">
                <a:latin typeface="Rokkitt"/>
                <a:ea typeface="Rokkitt"/>
                <a:cs typeface="Rokkitt"/>
                <a:sym typeface="Rokkitt"/>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45" name="Google Shape;245;p31"/>
          <p:cNvSpPr txBox="1"/>
          <p:nvPr>
            <p:ph idx="1" type="body"/>
          </p:nvPr>
        </p:nvSpPr>
        <p:spPr>
          <a:xfrm>
            <a:off x="802386" y="1591056"/>
            <a:ext cx="7543800" cy="3038094"/>
          </a:xfrm>
          <a:prstGeom prst="rect">
            <a:avLst/>
          </a:prstGeom>
          <a:noFill/>
          <a:ln>
            <a:noFill/>
          </a:ln>
        </p:spPr>
        <p:txBody>
          <a:bodyPr anchorCtr="0" anchor="t" bIns="34275" lIns="68575" spcFirstLastPara="1" rIns="68575" wrap="square" tIns="34275">
            <a:noAutofit/>
          </a:bodyPr>
          <a:lstStyle>
            <a:lvl1pPr indent="-311150" lvl="0" marL="457200" marR="0" rtl="0" algn="l">
              <a:lnSpc>
                <a:spcPct val="90000"/>
              </a:lnSpc>
              <a:spcBef>
                <a:spcPts val="900"/>
              </a:spcBef>
              <a:spcAft>
                <a:spcPts val="0"/>
              </a:spcAft>
              <a:buClr>
                <a:srgbClr val="9E3611"/>
              </a:buClr>
              <a:buSzPts val="1300"/>
              <a:buFont typeface="Noto Sans Symbols"/>
              <a:buChar char="▪"/>
              <a:defRPr b="0" i="0" sz="1500" u="none" cap="none" strike="noStrike">
                <a:solidFill>
                  <a:schemeClr val="dk1"/>
                </a:solidFill>
                <a:latin typeface="Rockwell"/>
                <a:ea typeface="Rockwell"/>
                <a:cs typeface="Rockwell"/>
                <a:sym typeface="Rockwell"/>
              </a:defRPr>
            </a:lvl1pPr>
            <a:lvl2pPr indent="-298450" lvl="1" marL="914400" marR="0" rtl="0" algn="l">
              <a:lnSpc>
                <a:spcPct val="90000"/>
              </a:lnSpc>
              <a:spcBef>
                <a:spcPts val="300"/>
              </a:spcBef>
              <a:spcAft>
                <a:spcPts val="0"/>
              </a:spcAft>
              <a:buClr>
                <a:srgbClr val="9E3611"/>
              </a:buClr>
              <a:buSzPts val="1100"/>
              <a:buFont typeface="Noto Sans Symbols"/>
              <a:buChar char="▪"/>
              <a:defRPr b="0" i="0" sz="1400" u="none" cap="none" strike="noStrike">
                <a:solidFill>
                  <a:schemeClr val="dk1"/>
                </a:solidFill>
                <a:latin typeface="Rockwell"/>
                <a:ea typeface="Rockwell"/>
                <a:cs typeface="Rockwell"/>
                <a:sym typeface="Rockwell"/>
              </a:defRPr>
            </a:lvl2pPr>
            <a:lvl3pPr indent="-292100" lvl="2" marL="13716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3pPr>
            <a:lvl4pPr indent="-292100" lvl="3" marL="18288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4pPr>
            <a:lvl5pPr indent="-292100" lvl="4" marL="22860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5pPr>
            <a:lvl6pPr indent="-292100" lvl="5" marL="27432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6pPr>
            <a:lvl7pPr indent="-292100" lvl="6" marL="32004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7pPr>
            <a:lvl8pPr indent="-292100" lvl="7" marL="36576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8pPr>
            <a:lvl9pPr indent="-292100" lvl="8" marL="4114800" marR="0" rtl="0" algn="l">
              <a:lnSpc>
                <a:spcPct val="90000"/>
              </a:lnSpc>
              <a:spcBef>
                <a:spcPts val="300"/>
              </a:spcBef>
              <a:spcAft>
                <a:spcPts val="20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9pPr>
          </a:lstStyle>
          <a:p/>
        </p:txBody>
      </p:sp>
      <p:sp>
        <p:nvSpPr>
          <p:cNvPr id="246" name="Google Shape;246;p31"/>
          <p:cNvSpPr txBox="1"/>
          <p:nvPr>
            <p:ph idx="10" type="dt"/>
          </p:nvPr>
        </p:nvSpPr>
        <p:spPr>
          <a:xfrm>
            <a:off x="5973318" y="4704588"/>
            <a:ext cx="2455164"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sp>
        <p:nvSpPr>
          <p:cNvPr id="247" name="Google Shape;247;p31"/>
          <p:cNvSpPr txBox="1"/>
          <p:nvPr>
            <p:ph idx="11" type="ftr"/>
          </p:nvPr>
        </p:nvSpPr>
        <p:spPr>
          <a:xfrm>
            <a:off x="816102" y="4704588"/>
            <a:ext cx="4745736"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grpSp>
        <p:nvGrpSpPr>
          <p:cNvPr id="248" name="Google Shape;248;p31"/>
          <p:cNvGrpSpPr/>
          <p:nvPr/>
        </p:nvGrpSpPr>
        <p:grpSpPr>
          <a:xfrm>
            <a:off x="8551294" y="4672261"/>
            <a:ext cx="342900" cy="342900"/>
            <a:chOff x="11361456" y="6195813"/>
            <a:chExt cx="548640" cy="548640"/>
          </a:xfrm>
        </p:grpSpPr>
        <p:sp>
          <p:nvSpPr>
            <p:cNvPr id="249" name="Google Shape;249;p31"/>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0" name="Google Shape;250;p31"/>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251" name="Google Shape;251;p31"/>
          <p:cNvSpPr txBox="1"/>
          <p:nvPr>
            <p:ph idx="12" type="sldNum"/>
          </p:nvPr>
        </p:nvSpPr>
        <p:spPr>
          <a:xfrm>
            <a:off x="8483346" y="4704588"/>
            <a:ext cx="480060" cy="273844"/>
          </a:xfrm>
          <a:prstGeom prst="rect">
            <a:avLst/>
          </a:prstGeom>
          <a:noFill/>
          <a:ln>
            <a:noFill/>
          </a:ln>
        </p:spPr>
        <p:txBody>
          <a:bodyPr anchorCtr="0" anchor="ctr" bIns="34275" lIns="68575" spcFirstLastPara="1" rIns="68575" wrap="square" tIns="34275">
            <a:noAutofit/>
          </a:bodyPr>
          <a:lstStyle>
            <a:lvl1pPr indent="0" lvl="0" marL="0" marR="0" rtl="0" algn="ctr">
              <a:spcBef>
                <a:spcPts val="0"/>
              </a:spcBef>
              <a:buNone/>
              <a:defRPr b="1" sz="1100">
                <a:solidFill>
                  <a:srgbClr val="FFFFFF"/>
                </a:solidFill>
                <a:latin typeface="Rokkitt"/>
                <a:ea typeface="Rokkitt"/>
                <a:cs typeface="Rokkitt"/>
                <a:sym typeface="Rokkitt"/>
              </a:defRPr>
            </a:lvl1pPr>
            <a:lvl2pPr indent="0" lvl="1" marL="0" marR="0" rtl="0" algn="ctr">
              <a:spcBef>
                <a:spcPts val="0"/>
              </a:spcBef>
              <a:buNone/>
              <a:defRPr b="1" sz="1100">
                <a:solidFill>
                  <a:srgbClr val="FFFFFF"/>
                </a:solidFill>
                <a:latin typeface="Rokkitt"/>
                <a:ea typeface="Rokkitt"/>
                <a:cs typeface="Rokkitt"/>
                <a:sym typeface="Rokkitt"/>
              </a:defRPr>
            </a:lvl2pPr>
            <a:lvl3pPr indent="0" lvl="2" marL="0" marR="0" rtl="0" algn="ctr">
              <a:spcBef>
                <a:spcPts val="0"/>
              </a:spcBef>
              <a:buNone/>
              <a:defRPr b="1" sz="1100">
                <a:solidFill>
                  <a:srgbClr val="FFFFFF"/>
                </a:solidFill>
                <a:latin typeface="Rokkitt"/>
                <a:ea typeface="Rokkitt"/>
                <a:cs typeface="Rokkitt"/>
                <a:sym typeface="Rokkitt"/>
              </a:defRPr>
            </a:lvl3pPr>
            <a:lvl4pPr indent="0" lvl="3" marL="0" marR="0" rtl="0" algn="ctr">
              <a:spcBef>
                <a:spcPts val="0"/>
              </a:spcBef>
              <a:buNone/>
              <a:defRPr b="1" sz="1100">
                <a:solidFill>
                  <a:srgbClr val="FFFFFF"/>
                </a:solidFill>
                <a:latin typeface="Rokkitt"/>
                <a:ea typeface="Rokkitt"/>
                <a:cs typeface="Rokkitt"/>
                <a:sym typeface="Rokkitt"/>
              </a:defRPr>
            </a:lvl4pPr>
            <a:lvl5pPr indent="0" lvl="4" marL="0" marR="0" rtl="0" algn="ctr">
              <a:spcBef>
                <a:spcPts val="0"/>
              </a:spcBef>
              <a:buNone/>
              <a:defRPr b="1" sz="1100">
                <a:solidFill>
                  <a:srgbClr val="FFFFFF"/>
                </a:solidFill>
                <a:latin typeface="Rokkitt"/>
                <a:ea typeface="Rokkitt"/>
                <a:cs typeface="Rokkitt"/>
                <a:sym typeface="Rokkitt"/>
              </a:defRPr>
            </a:lvl5pPr>
            <a:lvl6pPr indent="0" lvl="5" marL="0" marR="0" rtl="0" algn="ctr">
              <a:spcBef>
                <a:spcPts val="0"/>
              </a:spcBef>
              <a:buNone/>
              <a:defRPr b="1" sz="1100">
                <a:solidFill>
                  <a:srgbClr val="FFFFFF"/>
                </a:solidFill>
                <a:latin typeface="Rokkitt"/>
                <a:ea typeface="Rokkitt"/>
                <a:cs typeface="Rokkitt"/>
                <a:sym typeface="Rokkitt"/>
              </a:defRPr>
            </a:lvl6pPr>
            <a:lvl7pPr indent="0" lvl="6" marL="0" marR="0" rtl="0" algn="ctr">
              <a:spcBef>
                <a:spcPts val="0"/>
              </a:spcBef>
              <a:buNone/>
              <a:defRPr b="1" sz="1100">
                <a:solidFill>
                  <a:srgbClr val="FFFFFF"/>
                </a:solidFill>
                <a:latin typeface="Rokkitt"/>
                <a:ea typeface="Rokkitt"/>
                <a:cs typeface="Rokkitt"/>
                <a:sym typeface="Rokkitt"/>
              </a:defRPr>
            </a:lvl7pPr>
            <a:lvl8pPr indent="0" lvl="7" marL="0" marR="0" rtl="0" algn="ctr">
              <a:spcBef>
                <a:spcPts val="0"/>
              </a:spcBef>
              <a:buNone/>
              <a:defRPr b="1" sz="1100">
                <a:solidFill>
                  <a:srgbClr val="FFFFFF"/>
                </a:solidFill>
                <a:latin typeface="Rokkitt"/>
                <a:ea typeface="Rokkitt"/>
                <a:cs typeface="Rokkitt"/>
                <a:sym typeface="Rokkitt"/>
              </a:defRPr>
            </a:lvl8pPr>
            <a:lvl9pPr indent="0" lvl="8" marL="0" marR="0" rtl="0" algn="ctr">
              <a:spcBef>
                <a:spcPts val="0"/>
              </a:spcBef>
              <a:buNone/>
              <a:defRPr b="1" sz="1100">
                <a:solidFill>
                  <a:srgbClr val="FFFFFF"/>
                </a:solidFill>
                <a:latin typeface="Rokkitt"/>
                <a:ea typeface="Rokkitt"/>
                <a:cs typeface="Rokkitt"/>
                <a:sym typeface="Rokkitt"/>
              </a:defRPr>
            </a:lvl9pPr>
          </a:lstStyle>
          <a:p>
            <a:pPr indent="0" lvl="0" marL="0" rtl="0" algn="ct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338" name="Shape 338"/>
        <p:cNvGrpSpPr/>
        <p:nvPr/>
      </p:nvGrpSpPr>
      <p:grpSpPr>
        <a:xfrm>
          <a:off x="0" y="0"/>
          <a:ext cx="0" cy="0"/>
          <a:chOff x="0" y="0"/>
          <a:chExt cx="0" cy="0"/>
        </a:xfrm>
      </p:grpSpPr>
      <p:sp>
        <p:nvSpPr>
          <p:cNvPr id="339" name="Google Shape;339;p43"/>
          <p:cNvSpPr txBox="1"/>
          <p:nvPr>
            <p:ph type="title"/>
          </p:nvPr>
        </p:nvSpPr>
        <p:spPr>
          <a:xfrm>
            <a:off x="856060" y="457200"/>
            <a:ext cx="7429498" cy="142875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Clr>
                <a:schemeClr val="accent1"/>
              </a:buClr>
              <a:buSzPts val="2400"/>
              <a:buFont typeface="Century Gothic"/>
              <a:buNone/>
              <a:defRPr b="0" i="0" sz="24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340" name="Google Shape;340;p43"/>
          <p:cNvSpPr txBox="1"/>
          <p:nvPr>
            <p:ph idx="1" type="body"/>
          </p:nvPr>
        </p:nvSpPr>
        <p:spPr>
          <a:xfrm>
            <a:off x="856060" y="2000249"/>
            <a:ext cx="7429498" cy="2343151"/>
          </a:xfrm>
          <a:prstGeom prst="rect">
            <a:avLst/>
          </a:prstGeom>
          <a:noFill/>
          <a:ln>
            <a:noFill/>
          </a:ln>
        </p:spPr>
        <p:txBody>
          <a:bodyPr anchorCtr="0" anchor="ctr" bIns="34275" lIns="68575" spcFirstLastPara="1" rIns="68575" wrap="square" tIns="34275">
            <a:noAutofit/>
          </a:bodyPr>
          <a:lstStyle>
            <a:lvl1pPr indent="-323850" lvl="0" marL="457200" marR="0" rtl="0" algn="l">
              <a:spcBef>
                <a:spcPts val="300"/>
              </a:spcBef>
              <a:spcAft>
                <a:spcPts val="0"/>
              </a:spcAft>
              <a:buClr>
                <a:schemeClr val="accent1"/>
              </a:buClr>
              <a:buSzPts val="1500"/>
              <a:buFont typeface="Arial"/>
              <a:buChar char="•"/>
              <a:defRPr b="0" i="0" sz="1500" u="none" cap="small" strike="noStrike">
                <a:solidFill>
                  <a:schemeClr val="lt1"/>
                </a:solidFill>
                <a:latin typeface="Century Gothic"/>
                <a:ea typeface="Century Gothic"/>
                <a:cs typeface="Century Gothic"/>
                <a:sym typeface="Century Gothic"/>
              </a:defRPr>
            </a:lvl1pPr>
            <a:lvl2pPr indent="-317500" lvl="1" marL="914400" marR="0" rtl="0" algn="l">
              <a:spcBef>
                <a:spcPts val="500"/>
              </a:spcBef>
              <a:spcAft>
                <a:spcPts val="0"/>
              </a:spcAft>
              <a:buClr>
                <a:schemeClr val="accent1"/>
              </a:buClr>
              <a:buSzPts val="1400"/>
              <a:buFont typeface="Arial"/>
              <a:buChar char="•"/>
              <a:defRPr b="0" i="0" sz="1400" u="none" cap="small" strike="noStrike">
                <a:solidFill>
                  <a:schemeClr val="lt1"/>
                </a:solidFill>
                <a:latin typeface="Century Gothic"/>
                <a:ea typeface="Century Gothic"/>
                <a:cs typeface="Century Gothic"/>
                <a:sym typeface="Century Gothic"/>
              </a:defRPr>
            </a:lvl2pPr>
            <a:lvl3pPr indent="-304800" lvl="2" marL="1371600" marR="0" rtl="0" algn="l">
              <a:spcBef>
                <a:spcPts val="500"/>
              </a:spcBef>
              <a:spcAft>
                <a:spcPts val="0"/>
              </a:spcAft>
              <a:buClr>
                <a:schemeClr val="accent1"/>
              </a:buClr>
              <a:buSzPts val="1200"/>
              <a:buFont typeface="Arial"/>
              <a:buChar char="•"/>
              <a:defRPr b="0" i="0" sz="1200" u="none" cap="small" strike="noStrike">
                <a:solidFill>
                  <a:schemeClr val="lt1"/>
                </a:solidFill>
                <a:latin typeface="Century Gothic"/>
                <a:ea typeface="Century Gothic"/>
                <a:cs typeface="Century Gothic"/>
                <a:sym typeface="Century Gothic"/>
              </a:defRPr>
            </a:lvl3pPr>
            <a:lvl4pPr indent="-298450" lvl="3" marL="1828800" marR="0" rtl="0" algn="l">
              <a:spcBef>
                <a:spcPts val="500"/>
              </a:spcBef>
              <a:spcAft>
                <a:spcPts val="0"/>
              </a:spcAft>
              <a:buClr>
                <a:schemeClr val="accent1"/>
              </a:buClr>
              <a:buSzPts val="1100"/>
              <a:buFont typeface="Arial"/>
              <a:buChar char="•"/>
              <a:defRPr b="0" i="0" sz="1100" u="none" cap="small" strike="noStrike">
                <a:solidFill>
                  <a:schemeClr val="lt1"/>
                </a:solidFill>
                <a:latin typeface="Century Gothic"/>
                <a:ea typeface="Century Gothic"/>
                <a:cs typeface="Century Gothic"/>
                <a:sym typeface="Century Gothic"/>
              </a:defRPr>
            </a:lvl4pPr>
            <a:lvl5pPr indent="-298450" lvl="4" marL="2286000" marR="0" rtl="0" algn="l">
              <a:spcBef>
                <a:spcPts val="500"/>
              </a:spcBef>
              <a:spcAft>
                <a:spcPts val="0"/>
              </a:spcAft>
              <a:buClr>
                <a:schemeClr val="accent1"/>
              </a:buClr>
              <a:buSzPts val="1100"/>
              <a:buFont typeface="Arial"/>
              <a:buChar char="•"/>
              <a:defRPr b="0" i="0" sz="1100" u="none" cap="small" strike="noStrike">
                <a:solidFill>
                  <a:schemeClr val="lt1"/>
                </a:solidFill>
                <a:latin typeface="Century Gothic"/>
                <a:ea typeface="Century Gothic"/>
                <a:cs typeface="Century Gothic"/>
                <a:sym typeface="Century Gothic"/>
              </a:defRPr>
            </a:lvl5pPr>
            <a:lvl6pPr indent="-285750" lvl="5" marL="2743200" marR="0" rtl="0" algn="l">
              <a:spcBef>
                <a:spcPts val="500"/>
              </a:spcBef>
              <a:spcAft>
                <a:spcPts val="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6pPr>
            <a:lvl7pPr indent="-285750" lvl="6" marL="3200400" marR="0" rtl="0" algn="l">
              <a:spcBef>
                <a:spcPts val="500"/>
              </a:spcBef>
              <a:spcAft>
                <a:spcPts val="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7pPr>
            <a:lvl8pPr indent="-285750" lvl="7" marL="3657600" marR="0" rtl="0" algn="l">
              <a:spcBef>
                <a:spcPts val="500"/>
              </a:spcBef>
              <a:spcAft>
                <a:spcPts val="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8pPr>
            <a:lvl9pPr indent="-285750" lvl="8" marL="4114800" marR="0" rtl="0" algn="l">
              <a:spcBef>
                <a:spcPts val="500"/>
              </a:spcBef>
              <a:spcAft>
                <a:spcPts val="500"/>
              </a:spcAft>
              <a:buClr>
                <a:schemeClr val="accent1"/>
              </a:buClr>
              <a:buSzPts val="900"/>
              <a:buFont typeface="Arial"/>
              <a:buChar char="•"/>
              <a:defRPr b="0" i="0" sz="900" u="none" cap="small" strike="noStrike">
                <a:solidFill>
                  <a:schemeClr val="lt1"/>
                </a:solidFill>
                <a:latin typeface="Century Gothic"/>
                <a:ea typeface="Century Gothic"/>
                <a:cs typeface="Century Gothic"/>
                <a:sym typeface="Century Gothic"/>
              </a:defRPr>
            </a:lvl9pPr>
          </a:lstStyle>
          <a:p/>
        </p:txBody>
      </p:sp>
      <p:sp>
        <p:nvSpPr>
          <p:cNvPr id="341" name="Google Shape;341;p43"/>
          <p:cNvSpPr txBox="1"/>
          <p:nvPr>
            <p:ph idx="10" type="dt"/>
          </p:nvPr>
        </p:nvSpPr>
        <p:spPr>
          <a:xfrm>
            <a:off x="6628209" y="4412456"/>
            <a:ext cx="1200150"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1" i="0" sz="700">
                <a:solidFill>
                  <a:srgbClr val="BFBFB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342" name="Google Shape;342;p43"/>
          <p:cNvSpPr txBox="1"/>
          <p:nvPr>
            <p:ph idx="11" type="ftr"/>
          </p:nvPr>
        </p:nvSpPr>
        <p:spPr>
          <a:xfrm>
            <a:off x="856059" y="4412456"/>
            <a:ext cx="565785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1" i="0" sz="700">
                <a:solidFill>
                  <a:srgbClr val="BFBFB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343" name="Google Shape;343;p43"/>
          <p:cNvSpPr txBox="1"/>
          <p:nvPr>
            <p:ph idx="12" type="sldNum"/>
          </p:nvPr>
        </p:nvSpPr>
        <p:spPr>
          <a:xfrm>
            <a:off x="7885509" y="4412456"/>
            <a:ext cx="413375"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1" i="0" sz="700">
                <a:solidFill>
                  <a:srgbClr val="BFBFBF"/>
                </a:solidFill>
                <a:latin typeface="Century Gothic"/>
                <a:ea typeface="Century Gothic"/>
                <a:cs typeface="Century Gothic"/>
                <a:sym typeface="Century Gothic"/>
              </a:defRPr>
            </a:lvl1pPr>
            <a:lvl2pPr indent="0" lvl="1" marL="0" marR="0" rtl="0" algn="r">
              <a:spcBef>
                <a:spcPts val="0"/>
              </a:spcBef>
              <a:buNone/>
              <a:defRPr b="1" i="0" sz="700">
                <a:solidFill>
                  <a:srgbClr val="BFBFBF"/>
                </a:solidFill>
                <a:latin typeface="Century Gothic"/>
                <a:ea typeface="Century Gothic"/>
                <a:cs typeface="Century Gothic"/>
                <a:sym typeface="Century Gothic"/>
              </a:defRPr>
            </a:lvl2pPr>
            <a:lvl3pPr indent="0" lvl="2" marL="0" marR="0" rtl="0" algn="r">
              <a:spcBef>
                <a:spcPts val="0"/>
              </a:spcBef>
              <a:buNone/>
              <a:defRPr b="1" i="0" sz="700">
                <a:solidFill>
                  <a:srgbClr val="BFBFBF"/>
                </a:solidFill>
                <a:latin typeface="Century Gothic"/>
                <a:ea typeface="Century Gothic"/>
                <a:cs typeface="Century Gothic"/>
                <a:sym typeface="Century Gothic"/>
              </a:defRPr>
            </a:lvl3pPr>
            <a:lvl4pPr indent="0" lvl="3" marL="0" marR="0" rtl="0" algn="r">
              <a:spcBef>
                <a:spcPts val="0"/>
              </a:spcBef>
              <a:buNone/>
              <a:defRPr b="1" i="0" sz="700">
                <a:solidFill>
                  <a:srgbClr val="BFBFBF"/>
                </a:solidFill>
                <a:latin typeface="Century Gothic"/>
                <a:ea typeface="Century Gothic"/>
                <a:cs typeface="Century Gothic"/>
                <a:sym typeface="Century Gothic"/>
              </a:defRPr>
            </a:lvl4pPr>
            <a:lvl5pPr indent="0" lvl="4" marL="0" marR="0" rtl="0" algn="r">
              <a:spcBef>
                <a:spcPts val="0"/>
              </a:spcBef>
              <a:buNone/>
              <a:defRPr b="1" i="0" sz="700">
                <a:solidFill>
                  <a:srgbClr val="BFBFBF"/>
                </a:solidFill>
                <a:latin typeface="Century Gothic"/>
                <a:ea typeface="Century Gothic"/>
                <a:cs typeface="Century Gothic"/>
                <a:sym typeface="Century Gothic"/>
              </a:defRPr>
            </a:lvl5pPr>
            <a:lvl6pPr indent="0" lvl="5" marL="0" marR="0" rtl="0" algn="r">
              <a:spcBef>
                <a:spcPts val="0"/>
              </a:spcBef>
              <a:buNone/>
              <a:defRPr b="1" i="0" sz="700">
                <a:solidFill>
                  <a:srgbClr val="BFBFBF"/>
                </a:solidFill>
                <a:latin typeface="Century Gothic"/>
                <a:ea typeface="Century Gothic"/>
                <a:cs typeface="Century Gothic"/>
                <a:sym typeface="Century Gothic"/>
              </a:defRPr>
            </a:lvl6pPr>
            <a:lvl7pPr indent="0" lvl="6" marL="0" marR="0" rtl="0" algn="r">
              <a:spcBef>
                <a:spcPts val="0"/>
              </a:spcBef>
              <a:buNone/>
              <a:defRPr b="1" i="0" sz="700">
                <a:solidFill>
                  <a:srgbClr val="BFBFBF"/>
                </a:solidFill>
                <a:latin typeface="Century Gothic"/>
                <a:ea typeface="Century Gothic"/>
                <a:cs typeface="Century Gothic"/>
                <a:sym typeface="Century Gothic"/>
              </a:defRPr>
            </a:lvl7pPr>
            <a:lvl8pPr indent="0" lvl="7" marL="0" marR="0" rtl="0" algn="r">
              <a:spcBef>
                <a:spcPts val="0"/>
              </a:spcBef>
              <a:buNone/>
              <a:defRPr b="1" i="0" sz="700">
                <a:solidFill>
                  <a:srgbClr val="BFBFBF"/>
                </a:solidFill>
                <a:latin typeface="Century Gothic"/>
                <a:ea typeface="Century Gothic"/>
                <a:cs typeface="Century Gothic"/>
                <a:sym typeface="Century Gothic"/>
              </a:defRPr>
            </a:lvl8pPr>
            <a:lvl9pPr indent="0" lvl="8" marL="0" marR="0" rtl="0" algn="r">
              <a:spcBef>
                <a:spcPts val="0"/>
              </a:spcBef>
              <a:buNone/>
              <a:defRPr b="1" i="0" sz="700">
                <a:solidFill>
                  <a:srgbClr val="BFBFB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57" name="Shape 457"/>
        <p:cNvGrpSpPr/>
        <p:nvPr/>
      </p:nvGrpSpPr>
      <p:grpSpPr>
        <a:xfrm>
          <a:off x="0" y="0"/>
          <a:ext cx="0" cy="0"/>
          <a:chOff x="0" y="0"/>
          <a:chExt cx="0" cy="0"/>
        </a:xfrm>
      </p:grpSpPr>
      <p:sp>
        <p:nvSpPr>
          <p:cNvPr id="458" name="Google Shape;458;p61"/>
          <p:cNvSpPr txBox="1"/>
          <p:nvPr>
            <p:ph type="title"/>
          </p:nvPr>
        </p:nvSpPr>
        <p:spPr>
          <a:xfrm>
            <a:off x="802386" y="363474"/>
            <a:ext cx="7543800" cy="1207008"/>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SzPts val="4100"/>
              <a:buFont typeface="Rokkitt"/>
              <a:buNone/>
              <a:defRPr b="0" i="0" sz="4100" u="none" cap="none" strike="noStrike">
                <a:latin typeface="Rokkitt"/>
                <a:ea typeface="Rokkitt"/>
                <a:cs typeface="Rokkitt"/>
                <a:sym typeface="Rokkitt"/>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459" name="Google Shape;459;p61"/>
          <p:cNvSpPr txBox="1"/>
          <p:nvPr>
            <p:ph idx="1" type="body"/>
          </p:nvPr>
        </p:nvSpPr>
        <p:spPr>
          <a:xfrm>
            <a:off x="802386" y="1591056"/>
            <a:ext cx="7543800" cy="3038094"/>
          </a:xfrm>
          <a:prstGeom prst="rect">
            <a:avLst/>
          </a:prstGeom>
          <a:noFill/>
          <a:ln>
            <a:noFill/>
          </a:ln>
        </p:spPr>
        <p:txBody>
          <a:bodyPr anchorCtr="0" anchor="t" bIns="34275" lIns="68575" spcFirstLastPara="1" rIns="68575" wrap="square" tIns="34275">
            <a:noAutofit/>
          </a:bodyPr>
          <a:lstStyle>
            <a:lvl1pPr indent="-311150" lvl="0" marL="457200" marR="0" rtl="0" algn="l">
              <a:lnSpc>
                <a:spcPct val="90000"/>
              </a:lnSpc>
              <a:spcBef>
                <a:spcPts val="900"/>
              </a:spcBef>
              <a:spcAft>
                <a:spcPts val="0"/>
              </a:spcAft>
              <a:buClr>
                <a:srgbClr val="9E3611"/>
              </a:buClr>
              <a:buSzPts val="1300"/>
              <a:buFont typeface="Noto Sans Symbols"/>
              <a:buChar char="▪"/>
              <a:defRPr b="0" i="0" sz="1500" u="none" cap="none" strike="noStrike">
                <a:solidFill>
                  <a:schemeClr val="dk1"/>
                </a:solidFill>
                <a:latin typeface="Rockwell"/>
                <a:ea typeface="Rockwell"/>
                <a:cs typeface="Rockwell"/>
                <a:sym typeface="Rockwell"/>
              </a:defRPr>
            </a:lvl1pPr>
            <a:lvl2pPr indent="-298450" lvl="1" marL="914400" marR="0" rtl="0" algn="l">
              <a:lnSpc>
                <a:spcPct val="90000"/>
              </a:lnSpc>
              <a:spcBef>
                <a:spcPts val="300"/>
              </a:spcBef>
              <a:spcAft>
                <a:spcPts val="0"/>
              </a:spcAft>
              <a:buClr>
                <a:srgbClr val="9E3611"/>
              </a:buClr>
              <a:buSzPts val="1100"/>
              <a:buFont typeface="Noto Sans Symbols"/>
              <a:buChar char="▪"/>
              <a:defRPr b="0" i="0" sz="1400" u="none" cap="none" strike="noStrike">
                <a:solidFill>
                  <a:schemeClr val="dk1"/>
                </a:solidFill>
                <a:latin typeface="Rockwell"/>
                <a:ea typeface="Rockwell"/>
                <a:cs typeface="Rockwell"/>
                <a:sym typeface="Rockwell"/>
              </a:defRPr>
            </a:lvl2pPr>
            <a:lvl3pPr indent="-292100" lvl="2" marL="13716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3pPr>
            <a:lvl4pPr indent="-292100" lvl="3" marL="18288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4pPr>
            <a:lvl5pPr indent="-292100" lvl="4" marL="22860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5pPr>
            <a:lvl6pPr indent="-292100" lvl="5" marL="27432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6pPr>
            <a:lvl7pPr indent="-292100" lvl="6" marL="32004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7pPr>
            <a:lvl8pPr indent="-292100" lvl="7" marL="3657600" marR="0" rtl="0" algn="l">
              <a:lnSpc>
                <a:spcPct val="90000"/>
              </a:lnSpc>
              <a:spcBef>
                <a:spcPts val="300"/>
              </a:spcBef>
              <a:spcAft>
                <a:spcPts val="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8pPr>
            <a:lvl9pPr indent="-292100" lvl="8" marL="4114800" marR="0" rtl="0" algn="l">
              <a:lnSpc>
                <a:spcPct val="90000"/>
              </a:lnSpc>
              <a:spcBef>
                <a:spcPts val="300"/>
              </a:spcBef>
              <a:spcAft>
                <a:spcPts val="200"/>
              </a:spcAft>
              <a:buClr>
                <a:srgbClr val="9E3611"/>
              </a:buClr>
              <a:buSzPts val="1000"/>
              <a:buFont typeface="Noto Sans Symbols"/>
              <a:buChar char="▪"/>
              <a:defRPr b="0" i="0" sz="1200" u="none" cap="none" strike="noStrike">
                <a:solidFill>
                  <a:schemeClr val="dk1"/>
                </a:solidFill>
                <a:latin typeface="Rockwell"/>
                <a:ea typeface="Rockwell"/>
                <a:cs typeface="Rockwell"/>
                <a:sym typeface="Rockwell"/>
              </a:defRPr>
            </a:lvl9pPr>
          </a:lstStyle>
          <a:p/>
        </p:txBody>
      </p:sp>
      <p:sp>
        <p:nvSpPr>
          <p:cNvPr id="460" name="Google Shape;460;p61"/>
          <p:cNvSpPr txBox="1"/>
          <p:nvPr>
            <p:ph idx="10" type="dt"/>
          </p:nvPr>
        </p:nvSpPr>
        <p:spPr>
          <a:xfrm>
            <a:off x="5973318" y="4704588"/>
            <a:ext cx="2455164"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sp>
        <p:nvSpPr>
          <p:cNvPr id="461" name="Google Shape;461;p61"/>
          <p:cNvSpPr txBox="1"/>
          <p:nvPr>
            <p:ph idx="11" type="ftr"/>
          </p:nvPr>
        </p:nvSpPr>
        <p:spPr>
          <a:xfrm>
            <a:off x="816102" y="4704588"/>
            <a:ext cx="4745736"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800">
                <a:solidFill>
                  <a:schemeClr val="dk2"/>
                </a:solidFill>
                <a:latin typeface="Rockwell"/>
                <a:ea typeface="Rockwell"/>
                <a:cs typeface="Rockwell"/>
                <a:sym typeface="Rockwell"/>
              </a:defRPr>
            </a:lvl1pPr>
            <a:lvl2pPr lvl="1"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2pPr>
            <a:lvl3pPr lvl="2"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3pPr>
            <a:lvl4pPr lvl="3"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4pPr>
            <a:lvl5pPr lvl="4"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5pPr>
            <a:lvl6pPr lvl="5"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6pPr>
            <a:lvl7pPr lvl="6"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7pPr>
            <a:lvl8pPr lvl="7"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8pPr>
            <a:lvl9pPr lvl="8" marR="0" rtl="0" algn="l">
              <a:spcBef>
                <a:spcPts val="0"/>
              </a:spcBef>
              <a:spcAft>
                <a:spcPts val="0"/>
              </a:spcAft>
              <a:buSzPts val="1100"/>
              <a:buNone/>
              <a:defRPr b="0" i="0" sz="1400" u="none" cap="none" strike="noStrike">
                <a:solidFill>
                  <a:schemeClr val="dk1"/>
                </a:solidFill>
                <a:latin typeface="Rockwell"/>
                <a:ea typeface="Rockwell"/>
                <a:cs typeface="Rockwell"/>
                <a:sym typeface="Rockwell"/>
              </a:defRPr>
            </a:lvl9pPr>
          </a:lstStyle>
          <a:p/>
        </p:txBody>
      </p:sp>
      <p:grpSp>
        <p:nvGrpSpPr>
          <p:cNvPr id="462" name="Google Shape;462;p61"/>
          <p:cNvGrpSpPr/>
          <p:nvPr/>
        </p:nvGrpSpPr>
        <p:grpSpPr>
          <a:xfrm>
            <a:off x="8551294" y="4672261"/>
            <a:ext cx="342900" cy="342900"/>
            <a:chOff x="11361456" y="6195813"/>
            <a:chExt cx="548640" cy="548640"/>
          </a:xfrm>
        </p:grpSpPr>
        <p:sp>
          <p:nvSpPr>
            <p:cNvPr id="463" name="Google Shape;463;p61"/>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64" name="Google Shape;464;p61"/>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465" name="Google Shape;465;p61"/>
          <p:cNvSpPr txBox="1"/>
          <p:nvPr>
            <p:ph idx="12" type="sldNum"/>
          </p:nvPr>
        </p:nvSpPr>
        <p:spPr>
          <a:xfrm>
            <a:off x="8483346" y="4704588"/>
            <a:ext cx="480060" cy="273844"/>
          </a:xfrm>
          <a:prstGeom prst="rect">
            <a:avLst/>
          </a:prstGeom>
          <a:noFill/>
          <a:ln>
            <a:noFill/>
          </a:ln>
        </p:spPr>
        <p:txBody>
          <a:bodyPr anchorCtr="0" anchor="ctr" bIns="34275" lIns="68575" spcFirstLastPara="1" rIns="68575" wrap="square" tIns="34275">
            <a:noAutofit/>
          </a:bodyPr>
          <a:lstStyle>
            <a:lvl1pPr indent="0" lvl="0" marL="0" marR="0" rtl="0" algn="ctr">
              <a:spcBef>
                <a:spcPts val="0"/>
              </a:spcBef>
              <a:buNone/>
              <a:defRPr b="1" sz="1100">
                <a:solidFill>
                  <a:srgbClr val="FFFFFF"/>
                </a:solidFill>
                <a:latin typeface="Rokkitt"/>
                <a:ea typeface="Rokkitt"/>
                <a:cs typeface="Rokkitt"/>
                <a:sym typeface="Rokkitt"/>
              </a:defRPr>
            </a:lvl1pPr>
            <a:lvl2pPr indent="0" lvl="1" marL="0" marR="0" rtl="0" algn="ctr">
              <a:spcBef>
                <a:spcPts val="0"/>
              </a:spcBef>
              <a:buNone/>
              <a:defRPr b="1" sz="1100">
                <a:solidFill>
                  <a:srgbClr val="FFFFFF"/>
                </a:solidFill>
                <a:latin typeface="Rokkitt"/>
                <a:ea typeface="Rokkitt"/>
                <a:cs typeface="Rokkitt"/>
                <a:sym typeface="Rokkitt"/>
              </a:defRPr>
            </a:lvl2pPr>
            <a:lvl3pPr indent="0" lvl="2" marL="0" marR="0" rtl="0" algn="ctr">
              <a:spcBef>
                <a:spcPts val="0"/>
              </a:spcBef>
              <a:buNone/>
              <a:defRPr b="1" sz="1100">
                <a:solidFill>
                  <a:srgbClr val="FFFFFF"/>
                </a:solidFill>
                <a:latin typeface="Rokkitt"/>
                <a:ea typeface="Rokkitt"/>
                <a:cs typeface="Rokkitt"/>
                <a:sym typeface="Rokkitt"/>
              </a:defRPr>
            </a:lvl3pPr>
            <a:lvl4pPr indent="0" lvl="3" marL="0" marR="0" rtl="0" algn="ctr">
              <a:spcBef>
                <a:spcPts val="0"/>
              </a:spcBef>
              <a:buNone/>
              <a:defRPr b="1" sz="1100">
                <a:solidFill>
                  <a:srgbClr val="FFFFFF"/>
                </a:solidFill>
                <a:latin typeface="Rokkitt"/>
                <a:ea typeface="Rokkitt"/>
                <a:cs typeface="Rokkitt"/>
                <a:sym typeface="Rokkitt"/>
              </a:defRPr>
            </a:lvl4pPr>
            <a:lvl5pPr indent="0" lvl="4" marL="0" marR="0" rtl="0" algn="ctr">
              <a:spcBef>
                <a:spcPts val="0"/>
              </a:spcBef>
              <a:buNone/>
              <a:defRPr b="1" sz="1100">
                <a:solidFill>
                  <a:srgbClr val="FFFFFF"/>
                </a:solidFill>
                <a:latin typeface="Rokkitt"/>
                <a:ea typeface="Rokkitt"/>
                <a:cs typeface="Rokkitt"/>
                <a:sym typeface="Rokkitt"/>
              </a:defRPr>
            </a:lvl5pPr>
            <a:lvl6pPr indent="0" lvl="5" marL="0" marR="0" rtl="0" algn="ctr">
              <a:spcBef>
                <a:spcPts val="0"/>
              </a:spcBef>
              <a:buNone/>
              <a:defRPr b="1" sz="1100">
                <a:solidFill>
                  <a:srgbClr val="FFFFFF"/>
                </a:solidFill>
                <a:latin typeface="Rokkitt"/>
                <a:ea typeface="Rokkitt"/>
                <a:cs typeface="Rokkitt"/>
                <a:sym typeface="Rokkitt"/>
              </a:defRPr>
            </a:lvl6pPr>
            <a:lvl7pPr indent="0" lvl="6" marL="0" marR="0" rtl="0" algn="ctr">
              <a:spcBef>
                <a:spcPts val="0"/>
              </a:spcBef>
              <a:buNone/>
              <a:defRPr b="1" sz="1100">
                <a:solidFill>
                  <a:srgbClr val="FFFFFF"/>
                </a:solidFill>
                <a:latin typeface="Rokkitt"/>
                <a:ea typeface="Rokkitt"/>
                <a:cs typeface="Rokkitt"/>
                <a:sym typeface="Rokkitt"/>
              </a:defRPr>
            </a:lvl7pPr>
            <a:lvl8pPr indent="0" lvl="7" marL="0" marR="0" rtl="0" algn="ctr">
              <a:spcBef>
                <a:spcPts val="0"/>
              </a:spcBef>
              <a:buNone/>
              <a:defRPr b="1" sz="1100">
                <a:solidFill>
                  <a:srgbClr val="FFFFFF"/>
                </a:solidFill>
                <a:latin typeface="Rokkitt"/>
                <a:ea typeface="Rokkitt"/>
                <a:cs typeface="Rokkitt"/>
                <a:sym typeface="Rokkitt"/>
              </a:defRPr>
            </a:lvl8pPr>
            <a:lvl9pPr indent="0" lvl="8" marL="0" marR="0" rtl="0" algn="ctr">
              <a:spcBef>
                <a:spcPts val="0"/>
              </a:spcBef>
              <a:buNone/>
              <a:defRPr b="1" sz="1100">
                <a:solidFill>
                  <a:srgbClr val="FFFFFF"/>
                </a:solidFill>
                <a:latin typeface="Rokkitt"/>
                <a:ea typeface="Rokkitt"/>
                <a:cs typeface="Rokkitt"/>
                <a:sym typeface="Rokkitt"/>
              </a:defRPr>
            </a:lvl9pPr>
          </a:lstStyle>
          <a:p>
            <a:pPr indent="0" lvl="0" marL="0" rtl="0" algn="ct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 Id="rId3" Type="http://schemas.openxmlformats.org/officeDocument/2006/relationships/image" Target="../media/image13.jp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4.xml"/><Relationship Id="rId3" Type="http://schemas.openxmlformats.org/officeDocument/2006/relationships/image" Target="../media/image17.jpg"/><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5.xml"/><Relationship Id="rId3" Type="http://schemas.openxmlformats.org/officeDocument/2006/relationships/image" Target="../media/image2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1" Type="http://schemas.openxmlformats.org/officeDocument/2006/relationships/image" Target="../media/image19.jpg"/><Relationship Id="rId10" Type="http://schemas.openxmlformats.org/officeDocument/2006/relationships/image" Target="../media/image21.jpg"/><Relationship Id="rId1" Type="http://schemas.openxmlformats.org/officeDocument/2006/relationships/slideLayout" Target="../slideLayouts/slideLayout40.xml"/><Relationship Id="rId2" Type="http://schemas.openxmlformats.org/officeDocument/2006/relationships/notesSlide" Target="../notesSlides/notesSlide8.xml"/><Relationship Id="rId3" Type="http://schemas.openxmlformats.org/officeDocument/2006/relationships/image" Target="../media/image14.jpg"/><Relationship Id="rId4" Type="http://schemas.openxmlformats.org/officeDocument/2006/relationships/image" Target="../media/image20.jpg"/><Relationship Id="rId9" Type="http://schemas.openxmlformats.org/officeDocument/2006/relationships/image" Target="../media/image9.jpg"/><Relationship Id="rId5" Type="http://schemas.openxmlformats.org/officeDocument/2006/relationships/image" Target="../media/image15.jpg"/><Relationship Id="rId6" Type="http://schemas.openxmlformats.org/officeDocument/2006/relationships/image" Target="../media/image16.jpg"/><Relationship Id="rId7" Type="http://schemas.openxmlformats.org/officeDocument/2006/relationships/image" Target="../media/image22.jpg"/><Relationship Id="rId8" Type="http://schemas.openxmlformats.org/officeDocument/2006/relationships/image" Target="../media/image1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73"/>
          <p:cNvSpPr txBox="1"/>
          <p:nvPr>
            <p:ph type="ctrTitle"/>
          </p:nvPr>
        </p:nvSpPr>
        <p:spPr>
          <a:xfrm>
            <a:off x="510242" y="2050282"/>
            <a:ext cx="6108101" cy="1029803"/>
          </a:xfrm>
          <a:prstGeom prst="rect">
            <a:avLst/>
          </a:prstGeom>
          <a:noFill/>
          <a:ln>
            <a:noFill/>
          </a:ln>
        </p:spPr>
        <p:txBody>
          <a:bodyPr anchorCtr="0" anchor="b" bIns="34275" lIns="68575" spcFirstLastPara="1" rIns="68575" wrap="square" tIns="34275">
            <a:noAutofit/>
          </a:bodyPr>
          <a:lstStyle/>
          <a:p>
            <a:pPr indent="0" lvl="0" marL="0" marR="0" rtl="0" algn="r">
              <a:lnSpc>
                <a:spcPct val="90000"/>
              </a:lnSpc>
              <a:spcBef>
                <a:spcPts val="0"/>
              </a:spcBef>
              <a:spcAft>
                <a:spcPts val="0"/>
              </a:spcAft>
              <a:buClr>
                <a:schemeClr val="lt1"/>
              </a:buClr>
              <a:buSzPts val="4100"/>
              <a:buFont typeface="Trebuchet MS"/>
              <a:buNone/>
            </a:pPr>
            <a:r>
              <a:rPr b="0" i="0" lang="ru" sz="4100" u="none" cap="none" strike="noStrike">
                <a:solidFill>
                  <a:schemeClr val="lt1"/>
                </a:solidFill>
                <a:latin typeface="Trebuchet MS"/>
                <a:ea typeface="Trebuchet MS"/>
                <a:cs typeface="Trebuchet MS"/>
                <a:sym typeface="Trebuchet MS"/>
              </a:rPr>
              <a:t>Соціальне опитування</a:t>
            </a:r>
            <a:endParaRPr sz="1100"/>
          </a:p>
        </p:txBody>
      </p:sp>
      <p:sp>
        <p:nvSpPr>
          <p:cNvPr id="557" name="Google Shape;557;p73"/>
          <p:cNvSpPr txBox="1"/>
          <p:nvPr>
            <p:ph idx="1" type="subTitle"/>
          </p:nvPr>
        </p:nvSpPr>
        <p:spPr>
          <a:xfrm>
            <a:off x="510242" y="3295529"/>
            <a:ext cx="6108101" cy="838265"/>
          </a:xfrm>
          <a:prstGeom prst="rect">
            <a:avLst/>
          </a:prstGeom>
          <a:noFill/>
          <a:ln>
            <a:noFill/>
          </a:ln>
        </p:spPr>
        <p:txBody>
          <a:bodyPr anchorCtr="0" anchor="t" bIns="34275" lIns="68575" spcFirstLastPara="1" rIns="68575" wrap="square" tIns="34275">
            <a:noAutofit/>
          </a:bodyPr>
          <a:lstStyle/>
          <a:p>
            <a:pPr indent="0" lvl="0" marL="0" marR="0" rtl="0" algn="r">
              <a:lnSpc>
                <a:spcPct val="90000"/>
              </a:lnSpc>
              <a:spcBef>
                <a:spcPts val="0"/>
              </a:spcBef>
              <a:spcAft>
                <a:spcPts val="0"/>
              </a:spcAft>
              <a:buClr>
                <a:schemeClr val="lt1"/>
              </a:buClr>
              <a:buSzPts val="1500"/>
              <a:buFont typeface="Arial"/>
              <a:buNone/>
            </a:pPr>
            <a:r>
              <a:rPr b="0" i="0" lang="ru" sz="1500" u="none" cap="none" strike="noStrike">
                <a:solidFill>
                  <a:schemeClr val="lt1"/>
                </a:solidFill>
                <a:latin typeface="Trebuchet MS"/>
                <a:ea typeface="Trebuchet MS"/>
                <a:cs typeface="Trebuchet MS"/>
                <a:sym typeface="Trebuchet MS"/>
              </a:rPr>
              <a:t>By Mechanism</a:t>
            </a:r>
            <a:endParaRPr b="0" i="0" sz="1500" u="none" cap="none" strike="noStrike">
              <a:solidFill>
                <a:schemeClr val="lt1"/>
              </a:solidFill>
              <a:latin typeface="Trebuchet MS"/>
              <a:ea typeface="Trebuchet MS"/>
              <a:cs typeface="Trebuchet MS"/>
              <a:sym typeface="Trebuchet MS"/>
            </a:endParaRPr>
          </a:p>
        </p:txBody>
      </p:sp>
      <p:sp>
        <p:nvSpPr>
          <p:cNvPr id="558" name="Google Shape;558;p73"/>
          <p:cNvSpPr txBox="1"/>
          <p:nvPr/>
        </p:nvSpPr>
        <p:spPr>
          <a:xfrm>
            <a:off x="7401338" y="2364613"/>
            <a:ext cx="1381500" cy="900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ru" sz="5400" u="none" cap="none" strike="noStrike">
                <a:solidFill>
                  <a:schemeClr val="lt1"/>
                </a:solidFill>
                <a:latin typeface="Trebuchet MS"/>
                <a:ea typeface="Trebuchet MS"/>
                <a:cs typeface="Trebuchet MS"/>
                <a:sym typeface="Trebuchet MS"/>
              </a:rPr>
              <a:t>ВНЗ</a:t>
            </a:r>
            <a:endParaRPr sz="1400">
              <a:solidFill>
                <a:schemeClr val="lt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pic>
        <p:nvPicPr>
          <p:cNvPr id="563" name="Google Shape;563;p74"/>
          <p:cNvPicPr preferRelativeResize="0"/>
          <p:nvPr/>
        </p:nvPicPr>
        <p:blipFill rotWithShape="1">
          <a:blip r:embed="rId3">
            <a:alphaModFix/>
          </a:blip>
          <a:srcRect b="0" l="0" r="0" t="0"/>
          <a:stretch/>
        </p:blipFill>
        <p:spPr>
          <a:xfrm>
            <a:off x="208722" y="1267663"/>
            <a:ext cx="5599928" cy="3119258"/>
          </a:xfrm>
          <a:prstGeom prst="rect">
            <a:avLst/>
          </a:prstGeom>
          <a:noFill/>
          <a:ln>
            <a:noFill/>
          </a:ln>
        </p:spPr>
      </p:pic>
      <p:sp>
        <p:nvSpPr>
          <p:cNvPr id="564" name="Google Shape;564;p74"/>
          <p:cNvSpPr txBox="1"/>
          <p:nvPr>
            <p:ph idx="1" type="body"/>
          </p:nvPr>
        </p:nvSpPr>
        <p:spPr>
          <a:xfrm>
            <a:off x="0" y="144541"/>
            <a:ext cx="5472545" cy="1242391"/>
          </a:xfrm>
          <a:prstGeom prst="rect">
            <a:avLst/>
          </a:prstGeom>
          <a:noFill/>
          <a:ln>
            <a:noFill/>
          </a:ln>
        </p:spPr>
        <p:txBody>
          <a:bodyPr anchorCtr="0" anchor="t" bIns="34275" lIns="68575" spcFirstLastPara="1" rIns="68575" wrap="square" tIns="34275">
            <a:noAutofit/>
          </a:bodyPr>
          <a:lstStyle/>
          <a:p>
            <a:pPr indent="-146050" lvl="0" marL="139700" rtl="0" algn="l">
              <a:spcBef>
                <a:spcPts val="0"/>
              </a:spcBef>
              <a:spcAft>
                <a:spcPts val="0"/>
              </a:spcAft>
              <a:buClr>
                <a:srgbClr val="9E3611"/>
              </a:buClr>
              <a:buSzPts val="1300"/>
              <a:buFont typeface="Noto Sans Symbols"/>
              <a:buChar char="▪"/>
            </a:pPr>
            <a:r>
              <a:rPr lang="ru"/>
              <a:t>Всього у нашому опитуванні прийняло участь 107 респондентів</a:t>
            </a:r>
            <a:endParaRPr>
              <a:latin typeface="Corben"/>
              <a:ea typeface="Corben"/>
              <a:cs typeface="Corben"/>
              <a:sym typeface="Corben"/>
            </a:endParaRPr>
          </a:p>
          <a:p>
            <a:pPr indent="-146050" lvl="0" marL="139700" rtl="0" algn="l">
              <a:spcBef>
                <a:spcPts val="900"/>
              </a:spcBef>
              <a:spcAft>
                <a:spcPts val="0"/>
              </a:spcAft>
              <a:buClr>
                <a:srgbClr val="9E3611"/>
              </a:buClr>
              <a:buSzPts val="1300"/>
              <a:buFont typeface="Noto Sans Symbols"/>
              <a:buChar char="▪"/>
            </a:pPr>
            <a:r>
              <a:rPr lang="ru"/>
              <a:t>За гендерною ознакою, вони розділилися на майже рівні частини</a:t>
            </a:r>
            <a:endParaRPr/>
          </a:p>
        </p:txBody>
      </p:sp>
      <p:pic>
        <p:nvPicPr>
          <p:cNvPr id="565" name="Google Shape;565;p74"/>
          <p:cNvPicPr preferRelativeResize="0"/>
          <p:nvPr/>
        </p:nvPicPr>
        <p:blipFill rotWithShape="1">
          <a:blip r:embed="rId4">
            <a:alphaModFix/>
          </a:blip>
          <a:srcRect b="1611" l="33111" r="33936" t="11775"/>
          <a:stretch/>
        </p:blipFill>
        <p:spPr>
          <a:xfrm>
            <a:off x="5521037" y="113596"/>
            <a:ext cx="3532909" cy="5029904"/>
          </a:xfrm>
          <a:prstGeom prst="rect">
            <a:avLst/>
          </a:prstGeom>
          <a:noFill/>
          <a:ln>
            <a:noFill/>
          </a:ln>
        </p:spPr>
      </p:pic>
      <p:cxnSp>
        <p:nvCxnSpPr>
          <p:cNvPr id="566" name="Google Shape;566;p74"/>
          <p:cNvCxnSpPr/>
          <p:nvPr/>
        </p:nvCxnSpPr>
        <p:spPr>
          <a:xfrm>
            <a:off x="5426765" y="0"/>
            <a:ext cx="9939" cy="514350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1"/>
        </a:solidFill>
      </p:bgPr>
    </p:bg>
    <p:spTree>
      <p:nvGrpSpPr>
        <p:cNvPr id="570" name="Shape 570"/>
        <p:cNvGrpSpPr/>
        <p:nvPr/>
      </p:nvGrpSpPr>
      <p:grpSpPr>
        <a:xfrm>
          <a:off x="0" y="0"/>
          <a:ext cx="0" cy="0"/>
          <a:chOff x="0" y="0"/>
          <a:chExt cx="0" cy="0"/>
        </a:xfrm>
      </p:grpSpPr>
      <p:pic>
        <p:nvPicPr>
          <p:cNvPr id="571" name="Google Shape;571;p75"/>
          <p:cNvPicPr preferRelativeResize="0"/>
          <p:nvPr/>
        </p:nvPicPr>
        <p:blipFill rotWithShape="1">
          <a:blip r:embed="rId3">
            <a:alphaModFix/>
          </a:blip>
          <a:srcRect b="0" l="0" r="0" t="0"/>
          <a:stretch/>
        </p:blipFill>
        <p:spPr>
          <a:xfrm>
            <a:off x="1387775" y="762146"/>
            <a:ext cx="6368449" cy="2930501"/>
          </a:xfrm>
          <a:prstGeom prst="rect">
            <a:avLst/>
          </a:prstGeom>
          <a:noFill/>
          <a:ln>
            <a:noFill/>
          </a:ln>
        </p:spPr>
      </p:pic>
      <p:sp>
        <p:nvSpPr>
          <p:cNvPr id="572" name="Google Shape;572;p75"/>
          <p:cNvSpPr txBox="1"/>
          <p:nvPr>
            <p:ph idx="1" type="body"/>
          </p:nvPr>
        </p:nvSpPr>
        <p:spPr>
          <a:xfrm>
            <a:off x="208721" y="473311"/>
            <a:ext cx="7872109" cy="4536428"/>
          </a:xfrm>
          <a:prstGeom prst="rect">
            <a:avLst/>
          </a:prstGeom>
          <a:noFill/>
          <a:ln>
            <a:noFill/>
          </a:ln>
        </p:spPr>
        <p:txBody>
          <a:bodyPr anchorCtr="0" anchor="ctr" bIns="34275" lIns="68575" spcFirstLastPara="1" rIns="68575" wrap="square" tIns="34275">
            <a:noAutofit/>
          </a:bodyPr>
          <a:lstStyle/>
          <a:p>
            <a:pPr indent="-209550" lvl="0" marL="215900" marR="0" rtl="0" algn="l">
              <a:spcBef>
                <a:spcPts val="0"/>
              </a:spcBef>
              <a:spcAft>
                <a:spcPts val="0"/>
              </a:spcAft>
              <a:buClr>
                <a:schemeClr val="accent1"/>
              </a:buClr>
              <a:buSzPts val="1500"/>
              <a:buFont typeface="Arial"/>
              <a:buChar char="•"/>
            </a:pPr>
            <a:r>
              <a:rPr b="0" i="1" lang="ru" sz="1500" u="none" cap="small" strike="noStrike">
                <a:solidFill>
                  <a:schemeClr val="dk1"/>
                </a:solidFill>
                <a:latin typeface="Century Gothic"/>
                <a:ea typeface="Century Gothic"/>
                <a:cs typeface="Century Gothic"/>
                <a:sym typeface="Century Gothic"/>
              </a:rPr>
              <a:t>Наступним питанням ми хотіли дізнатися, яка вікова категорія проходила наше опитування.</a:t>
            </a:r>
            <a:endParaRPr b="0" i="1" sz="1500" u="none" cap="small" strike="noStrike">
              <a:solidFill>
                <a:schemeClr val="dk1"/>
              </a:solidFill>
              <a:latin typeface="Century Gothic"/>
              <a:ea typeface="Century Gothic"/>
              <a:cs typeface="Century Gothic"/>
              <a:sym typeface="Century Gothic"/>
            </a:endParaRPr>
          </a:p>
          <a:p>
            <a:pPr indent="-114300" lvl="0" marL="215900" marR="0" rtl="0" algn="l">
              <a:spcBef>
                <a:spcPts val="800"/>
              </a:spcBef>
              <a:spcAft>
                <a:spcPts val="0"/>
              </a:spcAft>
              <a:buClr>
                <a:schemeClr val="accent1"/>
              </a:buClr>
              <a:buSzPts val="1500"/>
              <a:buFont typeface="Arial"/>
              <a:buNone/>
            </a:pPr>
            <a:r>
              <a:t/>
            </a:r>
            <a:endParaRPr b="0" i="1" sz="1500" u="none" cap="small" strike="noStrike">
              <a:solidFill>
                <a:schemeClr val="dk1"/>
              </a:solidFill>
              <a:latin typeface="Century Gothic"/>
              <a:ea typeface="Century Gothic"/>
              <a:cs typeface="Century Gothic"/>
              <a:sym typeface="Century Gothic"/>
            </a:endParaRPr>
          </a:p>
          <a:p>
            <a:pPr indent="-114300" lvl="0" marL="215900" marR="0" rtl="0" algn="l">
              <a:spcBef>
                <a:spcPts val="800"/>
              </a:spcBef>
              <a:spcAft>
                <a:spcPts val="0"/>
              </a:spcAft>
              <a:buClr>
                <a:schemeClr val="accent1"/>
              </a:buClr>
              <a:buSzPts val="1500"/>
              <a:buFont typeface="Arial"/>
              <a:buNone/>
            </a:pPr>
            <a:r>
              <a:t/>
            </a:r>
            <a:endParaRPr b="0" i="1" sz="1500" u="none" cap="small" strike="noStrike">
              <a:solidFill>
                <a:schemeClr val="dk1"/>
              </a:solidFill>
              <a:latin typeface="Century Gothic"/>
              <a:ea typeface="Century Gothic"/>
              <a:cs typeface="Century Gothic"/>
              <a:sym typeface="Century Gothic"/>
            </a:endParaRPr>
          </a:p>
          <a:p>
            <a:pPr indent="-114300" lvl="0" marL="215900" marR="0" rtl="0" algn="l">
              <a:spcBef>
                <a:spcPts val="800"/>
              </a:spcBef>
              <a:spcAft>
                <a:spcPts val="0"/>
              </a:spcAft>
              <a:buClr>
                <a:schemeClr val="accent1"/>
              </a:buClr>
              <a:buSzPts val="1500"/>
              <a:buFont typeface="Arial"/>
              <a:buNone/>
            </a:pPr>
            <a:r>
              <a:t/>
            </a:r>
            <a:endParaRPr b="0" i="1" sz="1500" u="none" cap="small" strike="noStrike">
              <a:solidFill>
                <a:schemeClr val="dk1"/>
              </a:solidFill>
              <a:latin typeface="Century Gothic"/>
              <a:ea typeface="Century Gothic"/>
              <a:cs typeface="Century Gothic"/>
              <a:sym typeface="Century Gothic"/>
            </a:endParaRPr>
          </a:p>
          <a:p>
            <a:pPr indent="-114300" lvl="0" marL="215900" marR="0" rtl="0" algn="l">
              <a:spcBef>
                <a:spcPts val="800"/>
              </a:spcBef>
              <a:spcAft>
                <a:spcPts val="0"/>
              </a:spcAft>
              <a:buClr>
                <a:schemeClr val="accent1"/>
              </a:buClr>
              <a:buSzPts val="1500"/>
              <a:buFont typeface="Arial"/>
              <a:buNone/>
            </a:pPr>
            <a:r>
              <a:t/>
            </a:r>
            <a:endParaRPr b="0" i="1" sz="1500" u="none" cap="small" strike="noStrike">
              <a:solidFill>
                <a:schemeClr val="dk1"/>
              </a:solidFill>
              <a:latin typeface="Century Gothic"/>
              <a:ea typeface="Century Gothic"/>
              <a:cs typeface="Century Gothic"/>
              <a:sym typeface="Century Gothic"/>
            </a:endParaRPr>
          </a:p>
          <a:p>
            <a:pPr indent="-114300" lvl="0" marL="215900" marR="0" rtl="0" algn="l">
              <a:spcBef>
                <a:spcPts val="800"/>
              </a:spcBef>
              <a:spcAft>
                <a:spcPts val="0"/>
              </a:spcAft>
              <a:buClr>
                <a:schemeClr val="accent1"/>
              </a:buClr>
              <a:buSzPts val="1500"/>
              <a:buFont typeface="Arial"/>
              <a:buNone/>
            </a:pPr>
            <a:r>
              <a:t/>
            </a:r>
            <a:endParaRPr b="0" i="1" sz="1500" u="none" cap="small" strike="noStrike">
              <a:solidFill>
                <a:schemeClr val="dk1"/>
              </a:solidFill>
              <a:latin typeface="Century Gothic"/>
              <a:ea typeface="Century Gothic"/>
              <a:cs typeface="Century Gothic"/>
              <a:sym typeface="Century Gothic"/>
            </a:endParaRPr>
          </a:p>
          <a:p>
            <a:pPr indent="-114300" lvl="0" marL="215900" marR="0" rtl="0" algn="l">
              <a:spcBef>
                <a:spcPts val="800"/>
              </a:spcBef>
              <a:spcAft>
                <a:spcPts val="0"/>
              </a:spcAft>
              <a:buClr>
                <a:schemeClr val="accent1"/>
              </a:buClr>
              <a:buSzPts val="1500"/>
              <a:buFont typeface="Arial"/>
              <a:buNone/>
            </a:pPr>
            <a:r>
              <a:t/>
            </a:r>
            <a:endParaRPr b="0" i="1" sz="1500" u="none" cap="small" strike="noStrike">
              <a:solidFill>
                <a:schemeClr val="dk1"/>
              </a:solidFill>
              <a:latin typeface="Century Gothic"/>
              <a:ea typeface="Century Gothic"/>
              <a:cs typeface="Century Gothic"/>
              <a:sym typeface="Century Gothic"/>
            </a:endParaRPr>
          </a:p>
          <a:p>
            <a:pPr indent="-114300" lvl="0" marL="215900" marR="0" rtl="0" algn="l">
              <a:spcBef>
                <a:spcPts val="800"/>
              </a:spcBef>
              <a:spcAft>
                <a:spcPts val="0"/>
              </a:spcAft>
              <a:buClr>
                <a:schemeClr val="accent1"/>
              </a:buClr>
              <a:buSzPts val="1500"/>
              <a:buFont typeface="Arial"/>
              <a:buNone/>
            </a:pPr>
            <a:r>
              <a:t/>
            </a:r>
            <a:endParaRPr b="0" i="1" sz="1500" u="none" cap="small" strike="noStrike">
              <a:solidFill>
                <a:schemeClr val="dk1"/>
              </a:solidFill>
              <a:latin typeface="Century Gothic"/>
              <a:ea typeface="Century Gothic"/>
              <a:cs typeface="Century Gothic"/>
              <a:sym typeface="Century Gothic"/>
            </a:endParaRPr>
          </a:p>
          <a:p>
            <a:pPr indent="-114300" lvl="0" marL="215900" marR="0" rtl="0" algn="l">
              <a:spcBef>
                <a:spcPts val="800"/>
              </a:spcBef>
              <a:spcAft>
                <a:spcPts val="0"/>
              </a:spcAft>
              <a:buClr>
                <a:schemeClr val="accent1"/>
              </a:buClr>
              <a:buSzPts val="1500"/>
              <a:buFont typeface="Arial"/>
              <a:buNone/>
            </a:pPr>
            <a:r>
              <a:t/>
            </a:r>
            <a:endParaRPr b="0" i="1" sz="1500" u="none" cap="small" strike="noStrike">
              <a:solidFill>
                <a:schemeClr val="dk1"/>
              </a:solidFill>
              <a:latin typeface="Century Gothic"/>
              <a:ea typeface="Century Gothic"/>
              <a:cs typeface="Century Gothic"/>
              <a:sym typeface="Century Gothic"/>
            </a:endParaRPr>
          </a:p>
          <a:p>
            <a:pPr indent="-209550" lvl="0" marL="215900" marR="0" rtl="0" algn="l">
              <a:spcBef>
                <a:spcPts val="800"/>
              </a:spcBef>
              <a:spcAft>
                <a:spcPts val="0"/>
              </a:spcAft>
              <a:buClr>
                <a:schemeClr val="accent1"/>
              </a:buClr>
              <a:buSzPts val="1500"/>
              <a:buFont typeface="Arial"/>
              <a:buChar char="•"/>
            </a:pPr>
            <a:r>
              <a:rPr b="0" i="1" lang="ru" sz="1500" u="none" cap="small" strike="noStrike">
                <a:solidFill>
                  <a:schemeClr val="dk1"/>
                </a:solidFill>
                <a:latin typeface="Century Gothic"/>
                <a:ea typeface="Century Gothic"/>
                <a:cs typeface="Century Gothic"/>
                <a:sym typeface="Century Gothic"/>
              </a:rPr>
              <a:t>Як ми бачимо з цієї діаграми, то відповіді на питання давала досить різноманітна аудиторія, але в цей же час основу складають студенти 1-3 курсів, які найбільш болюче відчувають проблему віддаленості знань, що дають університети до потреб бізнесу</a:t>
            </a:r>
            <a:endParaRPr b="0" i="1" sz="1500" u="none" cap="small" strike="noStrike">
              <a:solidFill>
                <a:schemeClr val="dk1"/>
              </a:solidFill>
              <a:latin typeface="Century Gothic"/>
              <a:ea typeface="Century Gothic"/>
              <a:cs typeface="Century Gothic"/>
              <a:sym typeface="Century Gothic"/>
            </a:endParaRPr>
          </a:p>
          <a:p>
            <a:pPr indent="0" lvl="0" marL="0" marR="0" rtl="0" algn="l">
              <a:spcBef>
                <a:spcPts val="800"/>
              </a:spcBef>
              <a:spcAft>
                <a:spcPts val="0"/>
              </a:spcAft>
              <a:buClr>
                <a:schemeClr val="accent1"/>
              </a:buClr>
              <a:buSzPts val="1500"/>
              <a:buFont typeface="Arial"/>
              <a:buNone/>
            </a:pPr>
            <a:r>
              <a:t/>
            </a:r>
            <a:endParaRPr b="0" i="0" sz="1500" u="none" cap="small"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pic>
        <p:nvPicPr>
          <p:cNvPr id="577" name="Google Shape;577;p76"/>
          <p:cNvPicPr preferRelativeResize="0"/>
          <p:nvPr>
            <p:ph idx="1" type="body"/>
          </p:nvPr>
        </p:nvPicPr>
        <p:blipFill rotWithShape="1">
          <a:blip r:embed="rId3">
            <a:alphaModFix/>
          </a:blip>
          <a:srcRect b="0" l="0" r="0" t="0"/>
          <a:stretch/>
        </p:blipFill>
        <p:spPr>
          <a:xfrm>
            <a:off x="-1348176" y="1291797"/>
            <a:ext cx="5472600" cy="2518200"/>
          </a:xfrm>
          <a:prstGeom prst="rect">
            <a:avLst/>
          </a:prstGeom>
          <a:noFill/>
          <a:ln>
            <a:noFill/>
          </a:ln>
        </p:spPr>
      </p:pic>
      <p:pic>
        <p:nvPicPr>
          <p:cNvPr id="578" name="Google Shape;578;p76"/>
          <p:cNvPicPr preferRelativeResize="0"/>
          <p:nvPr/>
        </p:nvPicPr>
        <p:blipFill rotWithShape="1">
          <a:blip r:embed="rId4">
            <a:alphaModFix/>
          </a:blip>
          <a:srcRect b="0" l="0" r="0" t="0"/>
          <a:stretch/>
        </p:blipFill>
        <p:spPr>
          <a:xfrm>
            <a:off x="3837709" y="554576"/>
            <a:ext cx="5247004" cy="2618276"/>
          </a:xfrm>
          <a:prstGeom prst="rect">
            <a:avLst/>
          </a:prstGeom>
          <a:noFill/>
          <a:ln>
            <a:noFill/>
          </a:ln>
        </p:spPr>
      </p:pic>
      <p:sp>
        <p:nvSpPr>
          <p:cNvPr id="579" name="Google Shape;579;p76"/>
          <p:cNvSpPr txBox="1"/>
          <p:nvPr/>
        </p:nvSpPr>
        <p:spPr>
          <a:xfrm>
            <a:off x="290946" y="3657600"/>
            <a:ext cx="8793767" cy="1132646"/>
          </a:xfrm>
          <a:prstGeom prst="rect">
            <a:avLst/>
          </a:prstGeom>
          <a:noFill/>
          <a:ln>
            <a:noFill/>
          </a:ln>
        </p:spPr>
        <p:txBody>
          <a:bodyPr anchorCtr="0" anchor="t" bIns="34275" lIns="68575" spcFirstLastPara="1" rIns="68575" wrap="square" tIns="34275">
            <a:noAutofit/>
          </a:bodyPr>
          <a:lstStyle/>
          <a:p>
            <a:pPr indent="-63500" lvl="0" marL="139700" marR="0" rtl="0" algn="l">
              <a:lnSpc>
                <a:spcPct val="90000"/>
              </a:lnSpc>
              <a:spcBef>
                <a:spcPts val="0"/>
              </a:spcBef>
              <a:spcAft>
                <a:spcPts val="0"/>
              </a:spcAft>
              <a:buClr>
                <a:srgbClr val="9E3611"/>
              </a:buClr>
              <a:buSzPts val="1300"/>
              <a:buFont typeface="Noto Sans Symbols"/>
              <a:buNone/>
            </a:pPr>
            <a:r>
              <a:t/>
            </a:r>
            <a:endParaRPr sz="1500">
              <a:solidFill>
                <a:schemeClr val="dk1"/>
              </a:solidFill>
              <a:latin typeface="Rockwell"/>
              <a:ea typeface="Rockwell"/>
              <a:cs typeface="Rockwell"/>
              <a:sym typeface="Rockwell"/>
            </a:endParaRPr>
          </a:p>
        </p:txBody>
      </p:sp>
      <p:sp>
        <p:nvSpPr>
          <p:cNvPr id="580" name="Google Shape;580;p76"/>
          <p:cNvSpPr/>
          <p:nvPr/>
        </p:nvSpPr>
        <p:spPr>
          <a:xfrm>
            <a:off x="602673" y="3755500"/>
            <a:ext cx="8139545" cy="484748"/>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ru" sz="1400">
                <a:solidFill>
                  <a:schemeClr val="dk1"/>
                </a:solidFill>
                <a:latin typeface="Rockwell"/>
                <a:ea typeface="Rockwell"/>
                <a:cs typeface="Rockwell"/>
                <a:sym typeface="Rockwell"/>
              </a:rPr>
              <a:t>З цих двох діаграм ми можемо зрозуміти, що навіть люди, які мають досвід роботи за спеціальністю, є незадоволені кількістю практичних навичок отриманих у ВНЗ.</a:t>
            </a:r>
            <a:endParaRPr sz="1400">
              <a:solidFill>
                <a:schemeClr val="dk1"/>
              </a:solidFill>
              <a:latin typeface="Rockwell"/>
              <a:ea typeface="Rockwell"/>
              <a:cs typeface="Rockwell"/>
              <a:sym typeface="Rockwe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Google Shape;585;p77"/>
          <p:cNvSpPr txBox="1"/>
          <p:nvPr>
            <p:ph idx="1" type="body"/>
          </p:nvPr>
        </p:nvSpPr>
        <p:spPr>
          <a:xfrm>
            <a:off x="190905" y="256376"/>
            <a:ext cx="8762189" cy="4462865"/>
          </a:xfrm>
          <a:prstGeom prst="rect">
            <a:avLst/>
          </a:prstGeom>
          <a:noFill/>
          <a:ln>
            <a:noFill/>
          </a:ln>
        </p:spPr>
        <p:txBody>
          <a:bodyPr anchorCtr="0" anchor="t" bIns="34275" lIns="68575" spcFirstLastPara="1" rIns="68575" wrap="square" tIns="34275">
            <a:noAutofit/>
          </a:bodyPr>
          <a:lstStyle/>
          <a:p>
            <a:pPr indent="-63500" lvl="0" marL="139700" marR="0" rtl="0" algn="l">
              <a:lnSpc>
                <a:spcPct val="90000"/>
              </a:lnSpc>
              <a:spcBef>
                <a:spcPts val="0"/>
              </a:spcBef>
              <a:spcAft>
                <a:spcPts val="0"/>
              </a:spcAft>
              <a:buClr>
                <a:srgbClr val="9E3611"/>
              </a:buClr>
              <a:buSzPts val="1300"/>
              <a:buFont typeface="Noto Sans Symbols"/>
              <a:buNone/>
            </a:pPr>
            <a:r>
              <a:t/>
            </a:r>
            <a:endParaRPr b="0" i="0" sz="1500" u="none" cap="none" strike="noStrike">
              <a:solidFill>
                <a:schemeClr val="dk1"/>
              </a:solidFill>
              <a:latin typeface="Rockwell"/>
              <a:ea typeface="Rockwell"/>
              <a:cs typeface="Rockwell"/>
              <a:sym typeface="Rockwell"/>
            </a:endParaRPr>
          </a:p>
          <a:p>
            <a:pPr indent="-63500" lvl="0" marL="139700" marR="0" rtl="0" algn="l">
              <a:lnSpc>
                <a:spcPct val="90000"/>
              </a:lnSpc>
              <a:spcBef>
                <a:spcPts val="900"/>
              </a:spcBef>
              <a:spcAft>
                <a:spcPts val="0"/>
              </a:spcAft>
              <a:buClr>
                <a:srgbClr val="9E3611"/>
              </a:buClr>
              <a:buSzPts val="1300"/>
              <a:buFont typeface="Noto Sans Symbols"/>
              <a:buNone/>
            </a:pPr>
            <a:r>
              <a:t/>
            </a:r>
            <a:endParaRPr b="0" i="0" sz="1500" u="none" cap="none" strike="noStrike">
              <a:solidFill>
                <a:schemeClr val="dk1"/>
              </a:solidFill>
              <a:latin typeface="Rockwell"/>
              <a:ea typeface="Rockwell"/>
              <a:cs typeface="Rockwell"/>
              <a:sym typeface="Rockwell"/>
            </a:endParaRPr>
          </a:p>
          <a:p>
            <a:pPr indent="-63500" lvl="0" marL="139700" marR="0" rtl="0" algn="l">
              <a:lnSpc>
                <a:spcPct val="90000"/>
              </a:lnSpc>
              <a:spcBef>
                <a:spcPts val="900"/>
              </a:spcBef>
              <a:spcAft>
                <a:spcPts val="0"/>
              </a:spcAft>
              <a:buClr>
                <a:srgbClr val="9E3611"/>
              </a:buClr>
              <a:buSzPts val="1300"/>
              <a:buFont typeface="Noto Sans Symbols"/>
              <a:buNone/>
            </a:pPr>
            <a:r>
              <a:t/>
            </a:r>
            <a:endParaRPr b="0" i="0" sz="1500" u="none" cap="none" strike="noStrike">
              <a:solidFill>
                <a:schemeClr val="dk1"/>
              </a:solidFill>
              <a:latin typeface="Rockwell"/>
              <a:ea typeface="Rockwell"/>
              <a:cs typeface="Rockwell"/>
              <a:sym typeface="Rockwell"/>
            </a:endParaRPr>
          </a:p>
          <a:p>
            <a:pPr indent="-63500" lvl="0" marL="139700" marR="0" rtl="0" algn="l">
              <a:lnSpc>
                <a:spcPct val="90000"/>
              </a:lnSpc>
              <a:spcBef>
                <a:spcPts val="900"/>
              </a:spcBef>
              <a:spcAft>
                <a:spcPts val="0"/>
              </a:spcAft>
              <a:buClr>
                <a:srgbClr val="9E3611"/>
              </a:buClr>
              <a:buSzPts val="1300"/>
              <a:buFont typeface="Noto Sans Symbols"/>
              <a:buNone/>
            </a:pPr>
            <a:r>
              <a:t/>
            </a:r>
            <a:endParaRPr b="0" i="0" sz="1500" u="none" cap="none" strike="noStrike">
              <a:solidFill>
                <a:schemeClr val="dk1"/>
              </a:solidFill>
              <a:latin typeface="Rockwell"/>
              <a:ea typeface="Rockwell"/>
              <a:cs typeface="Rockwell"/>
              <a:sym typeface="Rockwell"/>
            </a:endParaRPr>
          </a:p>
          <a:p>
            <a:pPr indent="-63500" lvl="0" marL="139700" marR="0" rtl="0" algn="l">
              <a:lnSpc>
                <a:spcPct val="90000"/>
              </a:lnSpc>
              <a:spcBef>
                <a:spcPts val="900"/>
              </a:spcBef>
              <a:spcAft>
                <a:spcPts val="0"/>
              </a:spcAft>
              <a:buClr>
                <a:srgbClr val="9E3611"/>
              </a:buClr>
              <a:buSzPts val="1300"/>
              <a:buFont typeface="Noto Sans Symbols"/>
              <a:buNone/>
            </a:pPr>
            <a:r>
              <a:t/>
            </a:r>
            <a:endParaRPr b="0" i="0" sz="1500" u="none" cap="none" strike="noStrike">
              <a:solidFill>
                <a:schemeClr val="dk1"/>
              </a:solidFill>
              <a:latin typeface="Rockwell"/>
              <a:ea typeface="Rockwell"/>
              <a:cs typeface="Rockwell"/>
              <a:sym typeface="Rockwell"/>
            </a:endParaRPr>
          </a:p>
          <a:p>
            <a:pPr indent="-63500" lvl="0" marL="139700" marR="0" rtl="0" algn="l">
              <a:lnSpc>
                <a:spcPct val="90000"/>
              </a:lnSpc>
              <a:spcBef>
                <a:spcPts val="900"/>
              </a:spcBef>
              <a:spcAft>
                <a:spcPts val="0"/>
              </a:spcAft>
              <a:buClr>
                <a:srgbClr val="9E3611"/>
              </a:buClr>
              <a:buSzPts val="1300"/>
              <a:buFont typeface="Noto Sans Symbols"/>
              <a:buNone/>
            </a:pPr>
            <a:r>
              <a:t/>
            </a:r>
            <a:endParaRPr b="0" i="0" sz="1500" u="none" cap="none" strike="noStrike">
              <a:solidFill>
                <a:schemeClr val="dk1"/>
              </a:solidFill>
              <a:latin typeface="Rockwell"/>
              <a:ea typeface="Rockwell"/>
              <a:cs typeface="Rockwell"/>
              <a:sym typeface="Rockwell"/>
            </a:endParaRPr>
          </a:p>
          <a:p>
            <a:pPr indent="0" lvl="0" marL="0" marR="0" rtl="0" algn="l">
              <a:lnSpc>
                <a:spcPct val="90000"/>
              </a:lnSpc>
              <a:spcBef>
                <a:spcPts val="900"/>
              </a:spcBef>
              <a:spcAft>
                <a:spcPts val="0"/>
              </a:spcAft>
              <a:buClr>
                <a:srgbClr val="9E3611"/>
              </a:buClr>
              <a:buSzPts val="1300"/>
              <a:buFont typeface="Noto Sans Symbols"/>
              <a:buNone/>
            </a:pPr>
            <a:r>
              <a:t/>
            </a:r>
            <a:endParaRPr b="0" i="0" sz="1500" u="none" cap="none" strike="noStrike">
              <a:solidFill>
                <a:schemeClr val="dk1"/>
              </a:solidFill>
              <a:latin typeface="Rockwell"/>
              <a:ea typeface="Rockwell"/>
              <a:cs typeface="Rockwell"/>
              <a:sym typeface="Rockwell"/>
            </a:endParaRPr>
          </a:p>
          <a:p>
            <a:pPr indent="0" lvl="0" marL="0" marR="0" rtl="0" algn="l">
              <a:lnSpc>
                <a:spcPct val="90000"/>
              </a:lnSpc>
              <a:spcBef>
                <a:spcPts val="900"/>
              </a:spcBef>
              <a:spcAft>
                <a:spcPts val="0"/>
              </a:spcAft>
              <a:buClr>
                <a:srgbClr val="9E3611"/>
              </a:buClr>
              <a:buSzPts val="1300"/>
              <a:buFont typeface="Noto Sans Symbols"/>
              <a:buNone/>
            </a:pPr>
            <a:r>
              <a:t/>
            </a:r>
            <a:endParaRPr b="0" i="0" sz="1500" u="none" cap="none" strike="noStrike">
              <a:solidFill>
                <a:schemeClr val="dk1"/>
              </a:solidFill>
              <a:latin typeface="Rockwell"/>
              <a:ea typeface="Rockwell"/>
              <a:cs typeface="Rockwell"/>
              <a:sym typeface="Rockwell"/>
            </a:endParaRPr>
          </a:p>
          <a:p>
            <a:pPr indent="0" lvl="0" marL="0" marR="0" rtl="0" algn="l">
              <a:lnSpc>
                <a:spcPct val="90000"/>
              </a:lnSpc>
              <a:spcBef>
                <a:spcPts val="900"/>
              </a:spcBef>
              <a:spcAft>
                <a:spcPts val="0"/>
              </a:spcAft>
              <a:buClr>
                <a:srgbClr val="9E3611"/>
              </a:buClr>
              <a:buSzPts val="1300"/>
              <a:buFont typeface="Noto Sans Symbols"/>
              <a:buNone/>
            </a:pPr>
            <a:r>
              <a:t/>
            </a:r>
            <a:endParaRPr b="0" i="0" sz="1500" u="none" cap="none" strike="noStrike">
              <a:solidFill>
                <a:schemeClr val="dk1"/>
              </a:solidFill>
              <a:latin typeface="Rockwell"/>
              <a:ea typeface="Rockwell"/>
              <a:cs typeface="Rockwell"/>
              <a:sym typeface="Rockwell"/>
            </a:endParaRPr>
          </a:p>
          <a:p>
            <a:pPr indent="0" lvl="0" marL="0" marR="0" rtl="0" algn="l">
              <a:lnSpc>
                <a:spcPct val="90000"/>
              </a:lnSpc>
              <a:spcBef>
                <a:spcPts val="900"/>
              </a:spcBef>
              <a:spcAft>
                <a:spcPts val="0"/>
              </a:spcAft>
              <a:buClr>
                <a:srgbClr val="9E3611"/>
              </a:buClr>
              <a:buSzPts val="1300"/>
              <a:buFont typeface="Noto Sans Symbols"/>
              <a:buNone/>
            </a:pPr>
            <a:r>
              <a:t/>
            </a:r>
            <a:endParaRPr b="0" i="0" sz="1500" u="none" cap="none" strike="noStrike">
              <a:solidFill>
                <a:schemeClr val="dk1"/>
              </a:solidFill>
              <a:latin typeface="Rockwell"/>
              <a:ea typeface="Rockwell"/>
              <a:cs typeface="Rockwell"/>
              <a:sym typeface="Rockwell"/>
            </a:endParaRPr>
          </a:p>
          <a:p>
            <a:pPr indent="0" lvl="0" marL="0" marR="0" rtl="0" algn="l">
              <a:lnSpc>
                <a:spcPct val="90000"/>
              </a:lnSpc>
              <a:spcBef>
                <a:spcPts val="900"/>
              </a:spcBef>
              <a:spcAft>
                <a:spcPts val="0"/>
              </a:spcAft>
              <a:buClr>
                <a:srgbClr val="9E3611"/>
              </a:buClr>
              <a:buSzPts val="1300"/>
              <a:buFont typeface="Noto Sans Symbols"/>
              <a:buNone/>
            </a:pPr>
            <a:r>
              <a:t/>
            </a:r>
            <a:endParaRPr b="0" i="0" sz="1500" u="none" cap="none" strike="noStrike">
              <a:solidFill>
                <a:schemeClr val="dk1"/>
              </a:solidFill>
              <a:latin typeface="Rockwell"/>
              <a:ea typeface="Rockwell"/>
              <a:cs typeface="Rockwell"/>
              <a:sym typeface="Rockwell"/>
            </a:endParaRPr>
          </a:p>
          <a:p>
            <a:pPr indent="0" lvl="0" marL="0" marR="0" rtl="0" algn="ctr">
              <a:lnSpc>
                <a:spcPct val="90000"/>
              </a:lnSpc>
              <a:spcBef>
                <a:spcPts val="900"/>
              </a:spcBef>
              <a:spcAft>
                <a:spcPts val="0"/>
              </a:spcAft>
              <a:buClr>
                <a:srgbClr val="9E3611"/>
              </a:buClr>
              <a:buSzPts val="1300"/>
              <a:buFont typeface="Noto Sans Symbols"/>
              <a:buNone/>
            </a:pPr>
            <a:r>
              <a:rPr b="0" i="0" lang="ru" sz="1500" u="none" cap="none" strike="noStrike">
                <a:solidFill>
                  <a:schemeClr val="dk1"/>
                </a:solidFill>
                <a:latin typeface="Rockwell"/>
                <a:ea typeface="Rockwell"/>
                <a:cs typeface="Rockwell"/>
                <a:sym typeface="Rockwell"/>
              </a:rPr>
              <a:t>Як ми і очікували більшість людей мають бажання стажуватися у компаніях під час навчання.</a:t>
            </a:r>
            <a:endParaRPr b="0" i="0" sz="1500" u="none" cap="none" strike="noStrike">
              <a:solidFill>
                <a:schemeClr val="dk1"/>
              </a:solidFill>
              <a:latin typeface="Rockwell"/>
              <a:ea typeface="Rockwell"/>
              <a:cs typeface="Rockwell"/>
              <a:sym typeface="Rockwell"/>
            </a:endParaRPr>
          </a:p>
        </p:txBody>
      </p:sp>
      <p:pic>
        <p:nvPicPr>
          <p:cNvPr id="586" name="Google Shape;586;p77"/>
          <p:cNvPicPr preferRelativeResize="0"/>
          <p:nvPr/>
        </p:nvPicPr>
        <p:blipFill rotWithShape="1">
          <a:blip r:embed="rId3">
            <a:alphaModFix/>
          </a:blip>
          <a:srcRect b="0" l="0" r="0" t="0"/>
          <a:stretch/>
        </p:blipFill>
        <p:spPr>
          <a:xfrm>
            <a:off x="1634831" y="0"/>
            <a:ext cx="6696242" cy="33414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0" name="Shape 590"/>
        <p:cNvGrpSpPr/>
        <p:nvPr/>
      </p:nvGrpSpPr>
      <p:grpSpPr>
        <a:xfrm>
          <a:off x="0" y="0"/>
          <a:ext cx="0" cy="0"/>
          <a:chOff x="0" y="0"/>
          <a:chExt cx="0" cy="0"/>
        </a:xfrm>
      </p:grpSpPr>
      <p:pic>
        <p:nvPicPr>
          <p:cNvPr id="591" name="Google Shape;591;p78"/>
          <p:cNvPicPr preferRelativeResize="0"/>
          <p:nvPr/>
        </p:nvPicPr>
        <p:blipFill rotWithShape="1">
          <a:blip r:embed="rId3">
            <a:alphaModFix/>
          </a:blip>
          <a:srcRect b="0" l="0" r="0" t="0"/>
          <a:stretch/>
        </p:blipFill>
        <p:spPr>
          <a:xfrm>
            <a:off x="2281858" y="1490870"/>
            <a:ext cx="5796119" cy="2892287"/>
          </a:xfrm>
          <a:prstGeom prst="rect">
            <a:avLst/>
          </a:prstGeom>
          <a:noFill/>
          <a:ln>
            <a:noFill/>
          </a:ln>
        </p:spPr>
      </p:pic>
      <p:sp>
        <p:nvSpPr>
          <p:cNvPr id="592" name="Google Shape;592;p78"/>
          <p:cNvSpPr txBox="1"/>
          <p:nvPr>
            <p:ph idx="1" type="body"/>
          </p:nvPr>
        </p:nvSpPr>
        <p:spPr>
          <a:xfrm>
            <a:off x="525295" y="247166"/>
            <a:ext cx="8105571" cy="4896334"/>
          </a:xfrm>
          <a:prstGeom prst="rect">
            <a:avLst/>
          </a:prstGeom>
          <a:noFill/>
          <a:ln>
            <a:noFill/>
          </a:ln>
        </p:spPr>
        <p:txBody>
          <a:bodyPr anchorCtr="0" anchor="t" bIns="34275" lIns="68575" spcFirstLastPara="1" rIns="68575" wrap="square" tIns="34275">
            <a:noAutofit/>
          </a:bodyPr>
          <a:lstStyle/>
          <a:p>
            <a:pPr indent="-146050" lvl="0" marL="139700" marR="0" rtl="0" algn="l">
              <a:lnSpc>
                <a:spcPct val="90000"/>
              </a:lnSpc>
              <a:spcBef>
                <a:spcPts val="0"/>
              </a:spcBef>
              <a:spcAft>
                <a:spcPts val="0"/>
              </a:spcAft>
              <a:buClr>
                <a:srgbClr val="9E3611"/>
              </a:buClr>
              <a:buSzPts val="1300"/>
              <a:buFont typeface="Noto Sans Symbols"/>
              <a:buChar char="▪"/>
            </a:pPr>
            <a:r>
              <a:rPr b="0" i="0" lang="ru" sz="1500" u="none" cap="none" strike="noStrike">
                <a:solidFill>
                  <a:schemeClr val="dk1"/>
                </a:solidFill>
                <a:latin typeface="Rockwell"/>
                <a:ea typeface="Rockwell"/>
                <a:cs typeface="Rockwell"/>
                <a:sym typeface="Rockwell"/>
              </a:rPr>
              <a:t>І наостанок ми залишили питання, яке найбільше турбувало нас. Оскільки під час брейнштормінгу ми визначили, що найбільш реальним спонсором цього проекту можуть стати саме українські ВНЗ. Нам потрібно було дізнатися чи готові студенти, у разі успішного влаштування на роботу за допомогою даного додатку, виплатити ВНЗ частину своєї заробітної плати. Щоб покрити витрати на розроблення додатку, а також оновлення аудиторії, оплати для викладачів курсів підвищення кваліфікації.... І результати нас приємно здивували!</a:t>
            </a:r>
            <a:endParaRPr b="0" i="0" sz="1500" u="none" cap="none" strike="noStrike">
              <a:solidFill>
                <a:schemeClr val="dk1"/>
              </a:solidFill>
              <a:latin typeface="Rockwell"/>
              <a:ea typeface="Rockwell"/>
              <a:cs typeface="Rockwell"/>
              <a:sym typeface="Rockwell"/>
            </a:endParaRPr>
          </a:p>
          <a:p>
            <a:pPr indent="-63500" lvl="0" marL="139700" marR="0" rtl="0" algn="l">
              <a:lnSpc>
                <a:spcPct val="90000"/>
              </a:lnSpc>
              <a:spcBef>
                <a:spcPts val="900"/>
              </a:spcBef>
              <a:spcAft>
                <a:spcPts val="0"/>
              </a:spcAft>
              <a:buClr>
                <a:srgbClr val="9E3611"/>
              </a:buClr>
              <a:buSzPts val="1300"/>
              <a:buFont typeface="Noto Sans Symbols"/>
              <a:buNone/>
            </a:pPr>
            <a:r>
              <a:t/>
            </a:r>
            <a:endParaRPr b="0" i="0" sz="1500" u="none" cap="none" strike="noStrike">
              <a:solidFill>
                <a:schemeClr val="dk1"/>
              </a:solidFill>
              <a:latin typeface="Rockwell"/>
              <a:ea typeface="Rockwell"/>
              <a:cs typeface="Rockwell"/>
              <a:sym typeface="Rockwell"/>
            </a:endParaRPr>
          </a:p>
          <a:p>
            <a:pPr indent="-63500" lvl="0" marL="139700" marR="0" rtl="0" algn="l">
              <a:lnSpc>
                <a:spcPct val="90000"/>
              </a:lnSpc>
              <a:spcBef>
                <a:spcPts val="900"/>
              </a:spcBef>
              <a:spcAft>
                <a:spcPts val="0"/>
              </a:spcAft>
              <a:buClr>
                <a:srgbClr val="9E3611"/>
              </a:buClr>
              <a:buSzPts val="1300"/>
              <a:buFont typeface="Noto Sans Symbols"/>
              <a:buNone/>
            </a:pPr>
            <a:r>
              <a:t/>
            </a:r>
            <a:endParaRPr b="0" i="0" sz="1500" u="none" cap="none" strike="noStrike">
              <a:solidFill>
                <a:schemeClr val="dk1"/>
              </a:solidFill>
              <a:latin typeface="Rockwell"/>
              <a:ea typeface="Rockwell"/>
              <a:cs typeface="Rockwell"/>
              <a:sym typeface="Rockwell"/>
            </a:endParaRPr>
          </a:p>
          <a:p>
            <a:pPr indent="-63500" lvl="0" marL="139700" marR="0" rtl="0" algn="l">
              <a:lnSpc>
                <a:spcPct val="90000"/>
              </a:lnSpc>
              <a:spcBef>
                <a:spcPts val="900"/>
              </a:spcBef>
              <a:spcAft>
                <a:spcPts val="0"/>
              </a:spcAft>
              <a:buClr>
                <a:srgbClr val="9E3611"/>
              </a:buClr>
              <a:buSzPts val="1300"/>
              <a:buFont typeface="Noto Sans Symbols"/>
              <a:buNone/>
            </a:pPr>
            <a:r>
              <a:t/>
            </a:r>
            <a:endParaRPr b="0" i="0" sz="1500" u="none" cap="none" strike="noStrike">
              <a:solidFill>
                <a:schemeClr val="dk1"/>
              </a:solidFill>
              <a:latin typeface="Rockwell"/>
              <a:ea typeface="Rockwell"/>
              <a:cs typeface="Rockwell"/>
              <a:sym typeface="Rockwell"/>
            </a:endParaRPr>
          </a:p>
          <a:p>
            <a:pPr indent="-63500" lvl="0" marL="139700" marR="0" rtl="0" algn="l">
              <a:lnSpc>
                <a:spcPct val="90000"/>
              </a:lnSpc>
              <a:spcBef>
                <a:spcPts val="900"/>
              </a:spcBef>
              <a:spcAft>
                <a:spcPts val="0"/>
              </a:spcAft>
              <a:buClr>
                <a:srgbClr val="9E3611"/>
              </a:buClr>
              <a:buSzPts val="1300"/>
              <a:buFont typeface="Noto Sans Symbols"/>
              <a:buNone/>
            </a:pPr>
            <a:r>
              <a:t/>
            </a:r>
            <a:endParaRPr b="0" i="0" sz="1500" u="none" cap="none" strike="noStrike">
              <a:solidFill>
                <a:schemeClr val="dk1"/>
              </a:solidFill>
              <a:latin typeface="Rockwell"/>
              <a:ea typeface="Rockwell"/>
              <a:cs typeface="Rockwell"/>
              <a:sym typeface="Rockwell"/>
            </a:endParaRPr>
          </a:p>
          <a:p>
            <a:pPr indent="-63500" lvl="0" marL="139700" marR="0" rtl="0" algn="l">
              <a:lnSpc>
                <a:spcPct val="90000"/>
              </a:lnSpc>
              <a:spcBef>
                <a:spcPts val="900"/>
              </a:spcBef>
              <a:spcAft>
                <a:spcPts val="0"/>
              </a:spcAft>
              <a:buClr>
                <a:srgbClr val="9E3611"/>
              </a:buClr>
              <a:buSzPts val="1300"/>
              <a:buFont typeface="Noto Sans Symbols"/>
              <a:buNone/>
            </a:pPr>
            <a:r>
              <a:t/>
            </a:r>
            <a:endParaRPr b="0" i="0" sz="1500" u="none" cap="none" strike="noStrike">
              <a:solidFill>
                <a:schemeClr val="dk1"/>
              </a:solidFill>
              <a:latin typeface="Rockwell"/>
              <a:ea typeface="Rockwell"/>
              <a:cs typeface="Rockwell"/>
              <a:sym typeface="Rockwell"/>
            </a:endParaRPr>
          </a:p>
          <a:p>
            <a:pPr indent="-63500" lvl="0" marL="139700" marR="0" rtl="0" algn="l">
              <a:lnSpc>
                <a:spcPct val="90000"/>
              </a:lnSpc>
              <a:spcBef>
                <a:spcPts val="900"/>
              </a:spcBef>
              <a:spcAft>
                <a:spcPts val="0"/>
              </a:spcAft>
              <a:buClr>
                <a:srgbClr val="9E3611"/>
              </a:buClr>
              <a:buSzPts val="1300"/>
              <a:buFont typeface="Noto Sans Symbols"/>
              <a:buNone/>
            </a:pPr>
            <a:r>
              <a:t/>
            </a:r>
            <a:endParaRPr b="0" i="0" sz="1500" u="none" cap="none" strike="noStrike">
              <a:solidFill>
                <a:schemeClr val="dk1"/>
              </a:solidFill>
              <a:latin typeface="Rockwell"/>
              <a:ea typeface="Rockwell"/>
              <a:cs typeface="Rockwell"/>
              <a:sym typeface="Rockwell"/>
            </a:endParaRPr>
          </a:p>
          <a:p>
            <a:pPr indent="-63500" lvl="0" marL="139700" marR="0" rtl="0" algn="l">
              <a:lnSpc>
                <a:spcPct val="90000"/>
              </a:lnSpc>
              <a:spcBef>
                <a:spcPts val="900"/>
              </a:spcBef>
              <a:spcAft>
                <a:spcPts val="0"/>
              </a:spcAft>
              <a:buClr>
                <a:srgbClr val="9E3611"/>
              </a:buClr>
              <a:buSzPts val="1300"/>
              <a:buFont typeface="Noto Sans Symbols"/>
              <a:buNone/>
            </a:pPr>
            <a:r>
              <a:t/>
            </a:r>
            <a:endParaRPr b="0" i="0" sz="1500" u="none" cap="none" strike="noStrike">
              <a:solidFill>
                <a:schemeClr val="dk1"/>
              </a:solidFill>
              <a:latin typeface="Rockwell"/>
              <a:ea typeface="Rockwell"/>
              <a:cs typeface="Rockwell"/>
              <a:sym typeface="Rockwell"/>
            </a:endParaRPr>
          </a:p>
          <a:p>
            <a:pPr indent="-146050" lvl="0" marL="139700" marR="0" rtl="0" algn="l">
              <a:lnSpc>
                <a:spcPct val="90000"/>
              </a:lnSpc>
              <a:spcBef>
                <a:spcPts val="900"/>
              </a:spcBef>
              <a:spcAft>
                <a:spcPts val="0"/>
              </a:spcAft>
              <a:buClr>
                <a:srgbClr val="9E3611"/>
              </a:buClr>
              <a:buSzPts val="1300"/>
              <a:buFont typeface="Noto Sans Symbols"/>
              <a:buChar char="▪"/>
            </a:pPr>
            <a:r>
              <a:rPr b="0" i="0" lang="ru" sz="1500" u="none" cap="none" strike="noStrike">
                <a:solidFill>
                  <a:schemeClr val="dk1"/>
                </a:solidFill>
                <a:latin typeface="Rockwell"/>
                <a:ea typeface="Rockwell"/>
                <a:cs typeface="Rockwell"/>
                <a:sym typeface="Rockwell"/>
              </a:rPr>
              <a:t>Як ми бачимо 2/3 опитаних готові виплачувати протягом першого року роботи від 1 до 4 % своєї заробітної плати на потреби ВНЗ. І лише менше 1/6 респондентів відповіли, що не готові на такий крок.</a:t>
            </a:r>
            <a:endParaRPr b="0" i="0" sz="1500" u="none" cap="none" strike="noStrike">
              <a:solidFill>
                <a:schemeClr val="dk1"/>
              </a:solidFill>
              <a:latin typeface="Rockwell"/>
              <a:ea typeface="Rockwell"/>
              <a:cs typeface="Rockwell"/>
              <a:sym typeface="Rockwe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6" name="Shape 596"/>
        <p:cNvGrpSpPr/>
        <p:nvPr/>
      </p:nvGrpSpPr>
      <p:grpSpPr>
        <a:xfrm>
          <a:off x="0" y="0"/>
          <a:ext cx="0" cy="0"/>
          <a:chOff x="0" y="0"/>
          <a:chExt cx="0" cy="0"/>
        </a:xfrm>
      </p:grpSpPr>
      <p:sp>
        <p:nvSpPr>
          <p:cNvPr id="597" name="Google Shape;597;p79"/>
          <p:cNvSpPr txBox="1"/>
          <p:nvPr>
            <p:ph type="title"/>
          </p:nvPr>
        </p:nvSpPr>
        <p:spPr>
          <a:xfrm>
            <a:off x="802386" y="124935"/>
            <a:ext cx="7543800" cy="1207008"/>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SzPts val="4100"/>
              <a:buFont typeface="Rokkitt"/>
              <a:buNone/>
            </a:pPr>
            <a:r>
              <a:rPr b="0" i="0" lang="ru" sz="4100" u="none" cap="none" strike="noStrike">
                <a:latin typeface="Rokkitt"/>
                <a:ea typeface="Rokkitt"/>
                <a:cs typeface="Rokkitt"/>
                <a:sym typeface="Rokkitt"/>
              </a:rPr>
              <a:t>ВИСНОВКИ</a:t>
            </a:r>
            <a:endParaRPr sz="1100"/>
          </a:p>
        </p:txBody>
      </p:sp>
      <p:sp>
        <p:nvSpPr>
          <p:cNvPr id="598" name="Google Shape;598;p79"/>
          <p:cNvSpPr txBox="1"/>
          <p:nvPr>
            <p:ph idx="1" type="body"/>
          </p:nvPr>
        </p:nvSpPr>
        <p:spPr>
          <a:xfrm>
            <a:off x="616226" y="1033669"/>
            <a:ext cx="8130208" cy="3595481"/>
          </a:xfrm>
          <a:prstGeom prst="rect">
            <a:avLst/>
          </a:prstGeom>
          <a:noFill/>
          <a:ln>
            <a:noFill/>
          </a:ln>
        </p:spPr>
        <p:txBody>
          <a:bodyPr anchorCtr="0" anchor="t" bIns="34275" lIns="68575" spcFirstLastPara="1" rIns="68575" wrap="square" tIns="34275">
            <a:noAutofit/>
          </a:bodyPr>
          <a:lstStyle/>
          <a:p>
            <a:pPr indent="-133350" lvl="0" marL="139700" marR="0" rtl="0" algn="l">
              <a:lnSpc>
                <a:spcPct val="90000"/>
              </a:lnSpc>
              <a:spcBef>
                <a:spcPts val="0"/>
              </a:spcBef>
              <a:spcAft>
                <a:spcPts val="0"/>
              </a:spcAft>
              <a:buClr>
                <a:srgbClr val="9E3611"/>
              </a:buClr>
              <a:buSzPts val="1100"/>
              <a:buFont typeface="Noto Sans Symbols"/>
              <a:buChar char="▪"/>
            </a:pPr>
            <a:r>
              <a:rPr b="0" i="0" lang="ru" sz="1400" u="none" cap="none" strike="noStrike">
                <a:solidFill>
                  <a:schemeClr val="dk1"/>
                </a:solidFill>
                <a:latin typeface="Rockwell"/>
                <a:ea typeface="Rockwell"/>
                <a:cs typeface="Rockwell"/>
                <a:sym typeface="Rockwell"/>
              </a:rPr>
              <a:t>Внаслідок проведеного аналізу ми дізнались скільки в середньому готова відшкодовувати коштів кожна вікова категорія:</a:t>
            </a:r>
            <a:endParaRPr sz="1100"/>
          </a:p>
          <a:p>
            <a:pPr indent="-133350" lvl="0" marL="139700" marR="0" rtl="0" algn="l">
              <a:lnSpc>
                <a:spcPct val="90000"/>
              </a:lnSpc>
              <a:spcBef>
                <a:spcPts val="900"/>
              </a:spcBef>
              <a:spcAft>
                <a:spcPts val="0"/>
              </a:spcAft>
              <a:buClr>
                <a:srgbClr val="9E3611"/>
              </a:buClr>
              <a:buSzPts val="1100"/>
              <a:buFont typeface="Noto Sans Symbols"/>
              <a:buChar char="▪"/>
            </a:pPr>
            <a:r>
              <a:rPr b="0" i="0" lang="ru" sz="1400" u="none" cap="none" strike="noStrike">
                <a:solidFill>
                  <a:schemeClr val="dk1"/>
                </a:solidFill>
                <a:latin typeface="Rockwell"/>
                <a:ea typeface="Rockwell"/>
                <a:cs typeface="Rockwell"/>
                <a:sym typeface="Rockwell"/>
              </a:rPr>
              <a:t>Школяр - 2,39%</a:t>
            </a:r>
            <a:endParaRPr sz="1100"/>
          </a:p>
          <a:p>
            <a:pPr indent="-133350" lvl="0" marL="139700" marR="0" rtl="0" algn="l">
              <a:lnSpc>
                <a:spcPct val="90000"/>
              </a:lnSpc>
              <a:spcBef>
                <a:spcPts val="900"/>
              </a:spcBef>
              <a:spcAft>
                <a:spcPts val="0"/>
              </a:spcAft>
              <a:buClr>
                <a:srgbClr val="9E3611"/>
              </a:buClr>
              <a:buSzPts val="1100"/>
              <a:buFont typeface="Noto Sans Symbols"/>
              <a:buChar char="▪"/>
            </a:pPr>
            <a:r>
              <a:rPr b="0" i="0" lang="ru" sz="1400" u="none" cap="none" strike="noStrike">
                <a:solidFill>
                  <a:schemeClr val="dk1"/>
                </a:solidFill>
                <a:latin typeface="Rockwell"/>
                <a:ea typeface="Rockwell"/>
                <a:cs typeface="Rockwell"/>
                <a:sym typeface="Rockwell"/>
              </a:rPr>
              <a:t>1 курс - 2,78%</a:t>
            </a:r>
            <a:endParaRPr sz="1100"/>
          </a:p>
          <a:p>
            <a:pPr indent="-133350" lvl="0" marL="139700" marR="0" rtl="0" algn="l">
              <a:lnSpc>
                <a:spcPct val="90000"/>
              </a:lnSpc>
              <a:spcBef>
                <a:spcPts val="900"/>
              </a:spcBef>
              <a:spcAft>
                <a:spcPts val="0"/>
              </a:spcAft>
              <a:buClr>
                <a:srgbClr val="9E3611"/>
              </a:buClr>
              <a:buSzPts val="1100"/>
              <a:buFont typeface="Noto Sans Symbols"/>
              <a:buChar char="▪"/>
            </a:pPr>
            <a:r>
              <a:rPr b="0" i="0" lang="ru" sz="1400" u="none" cap="none" strike="noStrike">
                <a:solidFill>
                  <a:schemeClr val="dk1"/>
                </a:solidFill>
                <a:latin typeface="Rockwell"/>
                <a:ea typeface="Rockwell"/>
                <a:cs typeface="Rockwell"/>
                <a:sym typeface="Rockwell"/>
              </a:rPr>
              <a:t>2 курс - 2,63%</a:t>
            </a:r>
            <a:endParaRPr sz="1100"/>
          </a:p>
          <a:p>
            <a:pPr indent="-133350" lvl="0" marL="139700" marR="0" rtl="0" algn="l">
              <a:lnSpc>
                <a:spcPct val="90000"/>
              </a:lnSpc>
              <a:spcBef>
                <a:spcPts val="900"/>
              </a:spcBef>
              <a:spcAft>
                <a:spcPts val="0"/>
              </a:spcAft>
              <a:buClr>
                <a:srgbClr val="9E3611"/>
              </a:buClr>
              <a:buSzPts val="1100"/>
              <a:buFont typeface="Noto Sans Symbols"/>
              <a:buChar char="▪"/>
            </a:pPr>
            <a:r>
              <a:rPr b="0" i="0" lang="ru" sz="1400" u="none" cap="none" strike="noStrike">
                <a:solidFill>
                  <a:schemeClr val="dk1"/>
                </a:solidFill>
                <a:latin typeface="Rockwell"/>
                <a:ea typeface="Rockwell"/>
                <a:cs typeface="Rockwell"/>
                <a:sym typeface="Rockwell"/>
              </a:rPr>
              <a:t>3 курс - 3,06%</a:t>
            </a:r>
            <a:endParaRPr sz="1100"/>
          </a:p>
          <a:p>
            <a:pPr indent="-133350" lvl="0" marL="139700" marR="0" rtl="0" algn="l">
              <a:lnSpc>
                <a:spcPct val="90000"/>
              </a:lnSpc>
              <a:spcBef>
                <a:spcPts val="900"/>
              </a:spcBef>
              <a:spcAft>
                <a:spcPts val="0"/>
              </a:spcAft>
              <a:buClr>
                <a:srgbClr val="9E3611"/>
              </a:buClr>
              <a:buSzPts val="1100"/>
              <a:buFont typeface="Noto Sans Symbols"/>
              <a:buChar char="▪"/>
            </a:pPr>
            <a:r>
              <a:rPr b="0" i="0" lang="ru" sz="1400" u="none" cap="none" strike="noStrike">
                <a:solidFill>
                  <a:schemeClr val="dk1"/>
                </a:solidFill>
                <a:latin typeface="Rockwell"/>
                <a:ea typeface="Rockwell"/>
                <a:cs typeface="Rockwell"/>
                <a:sym typeface="Rockwell"/>
              </a:rPr>
              <a:t>4 курс - 3,83%</a:t>
            </a:r>
            <a:endParaRPr sz="1100"/>
          </a:p>
          <a:p>
            <a:pPr indent="-133350" lvl="0" marL="139700" marR="0" rtl="0" algn="l">
              <a:lnSpc>
                <a:spcPct val="90000"/>
              </a:lnSpc>
              <a:spcBef>
                <a:spcPts val="900"/>
              </a:spcBef>
              <a:spcAft>
                <a:spcPts val="0"/>
              </a:spcAft>
              <a:buClr>
                <a:srgbClr val="9E3611"/>
              </a:buClr>
              <a:buSzPts val="1100"/>
              <a:buFont typeface="Noto Sans Symbols"/>
              <a:buChar char="▪"/>
            </a:pPr>
            <a:r>
              <a:rPr b="0" i="0" lang="ru" sz="1400" u="none" cap="none" strike="noStrike">
                <a:solidFill>
                  <a:schemeClr val="dk1"/>
                </a:solidFill>
                <a:latin typeface="Rockwell"/>
                <a:ea typeface="Rockwell"/>
                <a:cs typeface="Rockwell"/>
                <a:sym typeface="Rockwell"/>
              </a:rPr>
              <a:t>5-6 курси - 3,5%</a:t>
            </a:r>
            <a:endParaRPr sz="1100"/>
          </a:p>
          <a:p>
            <a:pPr indent="-133350" lvl="0" marL="139700" marR="0" rtl="0" algn="l">
              <a:lnSpc>
                <a:spcPct val="90000"/>
              </a:lnSpc>
              <a:spcBef>
                <a:spcPts val="900"/>
              </a:spcBef>
              <a:spcAft>
                <a:spcPts val="0"/>
              </a:spcAft>
              <a:buClr>
                <a:srgbClr val="9E3611"/>
              </a:buClr>
              <a:buSzPts val="1100"/>
              <a:buFont typeface="Noto Sans Symbols"/>
              <a:buChar char="▪"/>
            </a:pPr>
            <a:r>
              <a:rPr b="0" i="0" lang="ru" sz="1400" u="none" cap="none" strike="noStrike">
                <a:solidFill>
                  <a:schemeClr val="dk1"/>
                </a:solidFill>
                <a:latin typeface="Rockwell"/>
                <a:ea typeface="Rockwell"/>
                <a:cs typeface="Rockwell"/>
                <a:sym typeface="Rockwell"/>
              </a:rPr>
              <a:t>Закінчили ВНЗ - 2,25%</a:t>
            </a:r>
            <a:endParaRPr sz="1100"/>
          </a:p>
          <a:p>
            <a:pPr indent="-133350" lvl="0" marL="139700" marR="0" rtl="0" algn="l">
              <a:lnSpc>
                <a:spcPct val="90000"/>
              </a:lnSpc>
              <a:spcBef>
                <a:spcPts val="900"/>
              </a:spcBef>
              <a:spcAft>
                <a:spcPts val="0"/>
              </a:spcAft>
              <a:buClr>
                <a:srgbClr val="9E3611"/>
              </a:buClr>
              <a:buSzPts val="1100"/>
              <a:buFont typeface="Noto Sans Symbols"/>
              <a:buChar char="▪"/>
            </a:pPr>
            <a:r>
              <a:rPr b="0" i="0" lang="ru" sz="1400" u="none" cap="none" strike="noStrike">
                <a:solidFill>
                  <a:schemeClr val="dk1"/>
                </a:solidFill>
                <a:latin typeface="Rockwell"/>
                <a:ea typeface="Rockwell"/>
                <a:cs typeface="Rockwell"/>
                <a:sym typeface="Rockwell"/>
              </a:rPr>
              <a:t>Інше - 0,9%</a:t>
            </a:r>
            <a:endParaRPr sz="1100"/>
          </a:p>
          <a:p>
            <a:pPr indent="-133350" lvl="0" marL="139700" marR="0" rtl="0" algn="l">
              <a:lnSpc>
                <a:spcPct val="90000"/>
              </a:lnSpc>
              <a:spcBef>
                <a:spcPts val="900"/>
              </a:spcBef>
              <a:spcAft>
                <a:spcPts val="0"/>
              </a:spcAft>
              <a:buClr>
                <a:srgbClr val="9E3611"/>
              </a:buClr>
              <a:buSzPts val="1100"/>
              <a:buFont typeface="Noto Sans Symbols"/>
              <a:buChar char="▪"/>
            </a:pPr>
            <a:r>
              <a:rPr b="0" i="0" lang="ru" sz="1400" u="none" cap="none" strike="noStrike">
                <a:solidFill>
                  <a:schemeClr val="dk1"/>
                </a:solidFill>
                <a:latin typeface="Rockwell"/>
                <a:ea typeface="Rockwell"/>
                <a:cs typeface="Rockwell"/>
                <a:sym typeface="Rockwell"/>
              </a:rPr>
              <a:t>Отримавши дану таблицю можна дійти висновку, що на старших курсах люди все частіше відчувають проблему у знаходженні роботи по спеціальності, тому готові повертати більший відсоток заробітної плати ВНЗ, за умови, що навчання в університеті не буде 4-6 роками життя, які втратилися даремно.</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Google Shape;603;p80"/>
          <p:cNvSpPr txBox="1"/>
          <p:nvPr>
            <p:ph idx="1" type="body"/>
          </p:nvPr>
        </p:nvSpPr>
        <p:spPr>
          <a:xfrm>
            <a:off x="0" y="176208"/>
            <a:ext cx="8901545" cy="716596"/>
          </a:xfrm>
          <a:prstGeom prst="rect">
            <a:avLst/>
          </a:prstGeom>
          <a:noFill/>
          <a:ln>
            <a:noFill/>
          </a:ln>
        </p:spPr>
        <p:txBody>
          <a:bodyPr anchorCtr="0" anchor="ctr" bIns="34275" lIns="68575" spcFirstLastPara="1" rIns="68575" wrap="square" tIns="34275">
            <a:noAutofit/>
          </a:bodyPr>
          <a:lstStyle/>
          <a:p>
            <a:pPr indent="-209550" lvl="0" marL="215900" marR="0" rtl="0" algn="l">
              <a:spcBef>
                <a:spcPts val="0"/>
              </a:spcBef>
              <a:spcAft>
                <a:spcPts val="0"/>
              </a:spcAft>
              <a:buClr>
                <a:schemeClr val="accent1"/>
              </a:buClr>
              <a:buSzPts val="1500"/>
              <a:buFont typeface="Arial"/>
              <a:buChar char="•"/>
            </a:pPr>
            <a:r>
              <a:rPr b="1" i="0" lang="ru" sz="1500" u="none" cap="small" strike="noStrike">
                <a:solidFill>
                  <a:srgbClr val="D8D8D8"/>
                </a:solidFill>
                <a:latin typeface="Calibri"/>
                <a:ea typeface="Calibri"/>
                <a:cs typeface="Calibri"/>
                <a:sym typeface="Calibri"/>
              </a:rPr>
              <a:t>Людей, що пройшли опитування, справді зацікавило вирішення даної проблеми. Одні пропонували свої ідеї, інші вносили корективи, а дехто просто бажав удачі у реалізації</a:t>
            </a:r>
            <a:endParaRPr b="1" i="0" sz="1500" u="none" cap="small" strike="noStrike">
              <a:solidFill>
                <a:srgbClr val="D8D8D8"/>
              </a:solidFill>
              <a:latin typeface="Calibri"/>
              <a:ea typeface="Calibri"/>
              <a:cs typeface="Calibri"/>
              <a:sym typeface="Calibri"/>
            </a:endParaRPr>
          </a:p>
        </p:txBody>
      </p:sp>
      <p:pic>
        <p:nvPicPr>
          <p:cNvPr id="604" name="Google Shape;604;p80"/>
          <p:cNvPicPr preferRelativeResize="0"/>
          <p:nvPr/>
        </p:nvPicPr>
        <p:blipFill rotWithShape="1">
          <a:blip r:embed="rId3">
            <a:alphaModFix/>
          </a:blip>
          <a:srcRect b="0" l="0" r="0" t="0"/>
          <a:stretch/>
        </p:blipFill>
        <p:spPr>
          <a:xfrm>
            <a:off x="3498117" y="3650694"/>
            <a:ext cx="5200650" cy="1007269"/>
          </a:xfrm>
          <a:prstGeom prst="rect">
            <a:avLst/>
          </a:prstGeom>
          <a:noFill/>
          <a:ln>
            <a:noFill/>
          </a:ln>
        </p:spPr>
      </p:pic>
      <p:pic>
        <p:nvPicPr>
          <p:cNvPr id="605" name="Google Shape;605;p80"/>
          <p:cNvPicPr preferRelativeResize="0"/>
          <p:nvPr/>
        </p:nvPicPr>
        <p:blipFill rotWithShape="1">
          <a:blip r:embed="rId4">
            <a:alphaModFix/>
          </a:blip>
          <a:srcRect b="0" l="0" r="0" t="0"/>
          <a:stretch/>
        </p:blipFill>
        <p:spPr>
          <a:xfrm rot="242046">
            <a:off x="185763" y="1212589"/>
            <a:ext cx="3023365" cy="243674"/>
          </a:xfrm>
          <a:prstGeom prst="rect">
            <a:avLst/>
          </a:prstGeom>
          <a:noFill/>
          <a:ln>
            <a:noFill/>
          </a:ln>
        </p:spPr>
      </p:pic>
      <p:pic>
        <p:nvPicPr>
          <p:cNvPr id="606" name="Google Shape;606;p80"/>
          <p:cNvPicPr preferRelativeResize="0"/>
          <p:nvPr/>
        </p:nvPicPr>
        <p:blipFill rotWithShape="1">
          <a:blip r:embed="rId5">
            <a:alphaModFix/>
          </a:blip>
          <a:srcRect b="0" l="0" r="0" t="0"/>
          <a:stretch/>
        </p:blipFill>
        <p:spPr>
          <a:xfrm rot="-158981">
            <a:off x="214205" y="1867793"/>
            <a:ext cx="3450431" cy="364331"/>
          </a:xfrm>
          <a:prstGeom prst="rect">
            <a:avLst/>
          </a:prstGeom>
          <a:noFill/>
          <a:ln>
            <a:noFill/>
          </a:ln>
        </p:spPr>
      </p:pic>
      <p:pic>
        <p:nvPicPr>
          <p:cNvPr id="607" name="Google Shape;607;p80"/>
          <p:cNvPicPr preferRelativeResize="0"/>
          <p:nvPr/>
        </p:nvPicPr>
        <p:blipFill rotWithShape="1">
          <a:blip r:embed="rId6">
            <a:alphaModFix/>
          </a:blip>
          <a:srcRect b="0" l="0" r="0" t="0"/>
          <a:stretch/>
        </p:blipFill>
        <p:spPr>
          <a:xfrm rot="-290248">
            <a:off x="62739" y="2670369"/>
            <a:ext cx="3336131" cy="264319"/>
          </a:xfrm>
          <a:prstGeom prst="rect">
            <a:avLst/>
          </a:prstGeom>
          <a:noFill/>
          <a:ln>
            <a:noFill/>
          </a:ln>
        </p:spPr>
      </p:pic>
      <p:pic>
        <p:nvPicPr>
          <p:cNvPr id="608" name="Google Shape;608;p80"/>
          <p:cNvPicPr preferRelativeResize="0"/>
          <p:nvPr/>
        </p:nvPicPr>
        <p:blipFill rotWithShape="1">
          <a:blip r:embed="rId7">
            <a:alphaModFix/>
          </a:blip>
          <a:srcRect b="0" l="0" r="0" t="0"/>
          <a:stretch/>
        </p:blipFill>
        <p:spPr>
          <a:xfrm rot="352234">
            <a:off x="2049541" y="3200494"/>
            <a:ext cx="1613525" cy="242029"/>
          </a:xfrm>
          <a:prstGeom prst="rect">
            <a:avLst/>
          </a:prstGeom>
          <a:noFill/>
          <a:ln>
            <a:noFill/>
          </a:ln>
        </p:spPr>
      </p:pic>
      <p:pic>
        <p:nvPicPr>
          <p:cNvPr id="609" name="Google Shape;609;p80"/>
          <p:cNvPicPr preferRelativeResize="0"/>
          <p:nvPr/>
        </p:nvPicPr>
        <p:blipFill rotWithShape="1">
          <a:blip r:embed="rId8">
            <a:alphaModFix/>
          </a:blip>
          <a:srcRect b="0" l="0" r="0" t="0"/>
          <a:stretch/>
        </p:blipFill>
        <p:spPr>
          <a:xfrm rot="-688707">
            <a:off x="4076139" y="1749920"/>
            <a:ext cx="5000625" cy="600075"/>
          </a:xfrm>
          <a:prstGeom prst="rect">
            <a:avLst/>
          </a:prstGeom>
          <a:noFill/>
          <a:ln>
            <a:noFill/>
          </a:ln>
        </p:spPr>
      </p:pic>
      <p:pic>
        <p:nvPicPr>
          <p:cNvPr id="610" name="Google Shape;610;p80"/>
          <p:cNvPicPr preferRelativeResize="0"/>
          <p:nvPr/>
        </p:nvPicPr>
        <p:blipFill rotWithShape="1">
          <a:blip r:embed="rId9">
            <a:alphaModFix/>
          </a:blip>
          <a:srcRect b="0" l="0" r="0" t="0"/>
          <a:stretch/>
        </p:blipFill>
        <p:spPr>
          <a:xfrm rot="-271031">
            <a:off x="65873" y="3914753"/>
            <a:ext cx="2964656" cy="328613"/>
          </a:xfrm>
          <a:prstGeom prst="rect">
            <a:avLst/>
          </a:prstGeom>
          <a:noFill/>
          <a:ln>
            <a:noFill/>
          </a:ln>
        </p:spPr>
      </p:pic>
      <p:pic>
        <p:nvPicPr>
          <p:cNvPr id="611" name="Google Shape;611;p80"/>
          <p:cNvPicPr preferRelativeResize="0"/>
          <p:nvPr/>
        </p:nvPicPr>
        <p:blipFill rotWithShape="1">
          <a:blip r:embed="rId10">
            <a:alphaModFix/>
          </a:blip>
          <a:srcRect b="0" l="0" r="0" t="0"/>
          <a:stretch/>
        </p:blipFill>
        <p:spPr>
          <a:xfrm rot="157956">
            <a:off x="5477531" y="3196491"/>
            <a:ext cx="1893094" cy="250031"/>
          </a:xfrm>
          <a:prstGeom prst="rect">
            <a:avLst/>
          </a:prstGeom>
          <a:noFill/>
          <a:ln>
            <a:noFill/>
          </a:ln>
        </p:spPr>
      </p:pic>
      <p:pic>
        <p:nvPicPr>
          <p:cNvPr id="612" name="Google Shape;612;p80"/>
          <p:cNvPicPr preferRelativeResize="0"/>
          <p:nvPr/>
        </p:nvPicPr>
        <p:blipFill rotWithShape="1">
          <a:blip r:embed="rId11">
            <a:alphaModFix/>
          </a:blip>
          <a:srcRect b="0" l="0" r="0" t="0"/>
          <a:stretch/>
        </p:blipFill>
        <p:spPr>
          <a:xfrm rot="-399462">
            <a:off x="3514864" y="1064816"/>
            <a:ext cx="3507581" cy="49291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Google Shape;617;p81"/>
          <p:cNvSpPr txBox="1"/>
          <p:nvPr>
            <p:ph type="title"/>
          </p:nvPr>
        </p:nvSpPr>
        <p:spPr>
          <a:xfrm>
            <a:off x="383003" y="969818"/>
            <a:ext cx="8377995" cy="3061855"/>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accent1"/>
              </a:buClr>
              <a:buSzPts val="4100"/>
              <a:buFont typeface="Century Gothic"/>
              <a:buNone/>
            </a:pPr>
            <a:r>
              <a:rPr b="0" i="0" lang="ru" sz="4100" u="none" cap="none" strike="noStrike">
                <a:solidFill>
                  <a:schemeClr val="accent1"/>
                </a:solidFill>
                <a:latin typeface="Century Gothic"/>
                <a:ea typeface="Century Gothic"/>
                <a:cs typeface="Century Gothic"/>
                <a:sym typeface="Century Gothic"/>
              </a:rPr>
              <a:t>♥♥♥♥ ДЯКУЄМО ЗА УВАГУ ♥♥♥♥</a:t>
            </a:r>
            <a:endParaRPr b="0" i="0" sz="4100" u="none" cap="none" strike="noStrike">
              <a:solidFill>
                <a:schemeClr val="accent1"/>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Берлін">
  <a:themeElements>
    <a:clrScheme name="Берлін">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Сітчаста">
  <a:themeElements>
    <a:clrScheme name="Сітчаста">
      <a:dk1>
        <a:srgbClr val="000000"/>
      </a:dk1>
      <a:lt1>
        <a:srgbClr val="FFFFFF"/>
      </a:lt1>
      <a:dk2>
        <a:srgbClr val="363D46"/>
      </a:dk2>
      <a:lt2>
        <a:srgbClr val="EBEBEB"/>
      </a:lt2>
      <a:accent1>
        <a:srgbClr val="A9E023"/>
      </a:accent1>
      <a:accent2>
        <a:srgbClr val="1FCDB6"/>
      </a:accent2>
      <a:accent3>
        <a:srgbClr val="5F99C9"/>
      </a:accent3>
      <a:accent4>
        <a:srgbClr val="AE65D1"/>
      </a:accent4>
      <a:accent5>
        <a:srgbClr val="D06423"/>
      </a:accent5>
      <a:accent6>
        <a:srgbClr val="DCAB11"/>
      </a:accent6>
      <a:hlink>
        <a:srgbClr val="ADE133"/>
      </a:hlink>
      <a:folHlink>
        <a:srgbClr val="C2EA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Дерево">
  <a:themeElements>
    <a:clrScheme name="Дерево">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Дерево">
  <a:themeElements>
    <a:clrScheme name="Дерево">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