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758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21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105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0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17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70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684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966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135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780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57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006D-BB5F-442F-8471-4463D7596D9F}" type="datetimeFigureOut">
              <a:rPr lang="uk-UA" smtClean="0"/>
              <a:t>16.10.2018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B84B-F7B4-4183-B910-1E260E738AA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30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4817" y="2197290"/>
            <a:ext cx="9144000" cy="156949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SOLUTION</a:t>
            </a:r>
            <a:r>
              <a:rPr lang="uk-UA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 </a:t>
            </a:r>
            <a:r>
              <a:rPr 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GENERATION</a:t>
            </a:r>
            <a:r>
              <a:rPr lang="ru-RU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/>
            </a:r>
            <a:br>
              <a:rPr lang="ru-RU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</a:br>
            <a:r>
              <a:rPr 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" panose="02040604050505020304" pitchFamily="18" charset="0"/>
              </a:rPr>
              <a:t> PROCESS</a:t>
            </a:r>
            <a:endParaRPr lang="uk-UA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entury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816" y="5883363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m</a:t>
            </a:r>
            <a:r>
              <a:rPr lang="en-US" sz="2400" dirty="0" smtClean="0">
                <a:latin typeface="Century" panose="02040604050505020304" pitchFamily="18" charset="0"/>
              </a:rPr>
              <a:t>echa</a:t>
            </a:r>
            <a:r>
              <a:rPr lang="en-US" sz="2400" b="1" dirty="0" smtClean="0">
                <a:latin typeface="Century" panose="02040604050505020304" pitchFamily="18" charset="0"/>
              </a:rPr>
              <a:t>nism</a:t>
            </a:r>
            <a:endParaRPr lang="uk-UA" sz="2400" b="1" dirty="0">
              <a:latin typeface="Century" panose="02040604050505020304" pitchFamily="18" charset="0"/>
            </a:endParaRPr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8" y="5740593"/>
            <a:ext cx="604435" cy="6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09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393" y="2749945"/>
            <a:ext cx="4586067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 WHY technique </a:t>
            </a:r>
            <a:br>
              <a:rPr lang="en-US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find the problem</a:t>
            </a:r>
            <a:endParaRPr lang="uk-UA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56" y="98027"/>
            <a:ext cx="6707680" cy="6629401"/>
          </a:xfrm>
        </p:spPr>
      </p:pic>
      <p:sp>
        <p:nvSpPr>
          <p:cNvPr id="5" name="TextBox 4"/>
          <p:cNvSpPr txBox="1"/>
          <p:nvPr/>
        </p:nvSpPr>
        <p:spPr>
          <a:xfrm>
            <a:off x="911816" y="5883363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m</a:t>
            </a:r>
            <a:r>
              <a:rPr lang="en-US" sz="2400" dirty="0" smtClean="0">
                <a:latin typeface="Century" panose="02040604050505020304" pitchFamily="18" charset="0"/>
              </a:rPr>
              <a:t>echa</a:t>
            </a:r>
            <a:r>
              <a:rPr lang="en-US" sz="2400" b="1" dirty="0" smtClean="0">
                <a:latin typeface="Century" panose="02040604050505020304" pitchFamily="18" charset="0"/>
              </a:rPr>
              <a:t>nism</a:t>
            </a:r>
            <a:endParaRPr lang="uk-UA" sz="2400" b="1" dirty="0">
              <a:latin typeface="Century" panose="02040604050505020304" pitchFamily="18" charset="0"/>
            </a:endParaRPr>
          </a:p>
        </p:txBody>
      </p:sp>
      <p:pic>
        <p:nvPicPr>
          <p:cNvPr id="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8" y="5740593"/>
            <a:ext cx="604435" cy="6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87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Generation</a:t>
            </a:r>
            <a:endParaRPr lang="uk-UA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72" y="1690688"/>
            <a:ext cx="8811855" cy="4020111"/>
          </a:xfrm>
        </p:spPr>
      </p:pic>
      <p:sp>
        <p:nvSpPr>
          <p:cNvPr id="4" name="TextBox 3"/>
          <p:cNvSpPr txBox="1"/>
          <p:nvPr/>
        </p:nvSpPr>
        <p:spPr>
          <a:xfrm>
            <a:off x="911816" y="5883363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m</a:t>
            </a:r>
            <a:r>
              <a:rPr lang="en-US" sz="2400" dirty="0" smtClean="0">
                <a:latin typeface="Century" panose="02040604050505020304" pitchFamily="18" charset="0"/>
              </a:rPr>
              <a:t>echa</a:t>
            </a:r>
            <a:r>
              <a:rPr lang="en-US" sz="2400" b="1" dirty="0" smtClean="0">
                <a:latin typeface="Century" panose="02040604050505020304" pitchFamily="18" charset="0"/>
              </a:rPr>
              <a:t>nism</a:t>
            </a:r>
            <a:endParaRPr lang="uk-UA" sz="2400" b="1" dirty="0">
              <a:latin typeface="Century" panose="02040604050505020304" pitchFamily="18" charset="0"/>
            </a:endParaRPr>
          </a:p>
        </p:txBody>
      </p:sp>
      <p:pic>
        <p:nvPicPr>
          <p:cNvPr id="5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8" y="5740593"/>
            <a:ext cx="604435" cy="6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13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 Interest-Influence Matrix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975" y="1563107"/>
            <a:ext cx="5261425" cy="36974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7203"/>
            <a:ext cx="3248025" cy="144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1816" y="5883363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m</a:t>
            </a:r>
            <a:r>
              <a:rPr lang="en-US" sz="2400" dirty="0" smtClean="0">
                <a:latin typeface="Century" panose="02040604050505020304" pitchFamily="18" charset="0"/>
              </a:rPr>
              <a:t>echa</a:t>
            </a:r>
            <a:r>
              <a:rPr lang="en-US" sz="2400" b="1" dirty="0" smtClean="0">
                <a:latin typeface="Century" panose="02040604050505020304" pitchFamily="18" charset="0"/>
              </a:rPr>
              <a:t>nism</a:t>
            </a:r>
            <a:endParaRPr lang="uk-UA" sz="2400" b="1" dirty="0">
              <a:latin typeface="Century" panose="02040604050505020304" pitchFamily="18" charset="0"/>
            </a:endParaRPr>
          </a:p>
        </p:txBody>
      </p:sp>
      <p:pic>
        <p:nvPicPr>
          <p:cNvPr id="7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8" y="5740593"/>
            <a:ext cx="604435" cy="6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29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9" y="1307010"/>
            <a:ext cx="8119975" cy="435133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42" y="1595068"/>
            <a:ext cx="8119975" cy="46843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885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Personas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35" y="1861342"/>
            <a:ext cx="8119976" cy="45462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1816" y="5883363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m</a:t>
            </a:r>
            <a:r>
              <a:rPr lang="en-US" sz="2400" dirty="0" smtClean="0">
                <a:latin typeface="Century" panose="02040604050505020304" pitchFamily="18" charset="0"/>
              </a:rPr>
              <a:t>echa</a:t>
            </a:r>
            <a:r>
              <a:rPr lang="en-US" sz="2400" b="1" dirty="0" smtClean="0">
                <a:latin typeface="Century" panose="02040604050505020304" pitchFamily="18" charset="0"/>
              </a:rPr>
              <a:t>nism</a:t>
            </a:r>
            <a:endParaRPr lang="uk-UA" sz="2400" b="1" dirty="0">
              <a:latin typeface="Century" panose="02040604050505020304" pitchFamily="18" charset="0"/>
            </a:endParaRPr>
          </a:p>
        </p:txBody>
      </p:sp>
      <p:pic>
        <p:nvPicPr>
          <p:cNvPr id="1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8" y="5740593"/>
            <a:ext cx="604435" cy="6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91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6" y="1241946"/>
            <a:ext cx="11476887" cy="4201446"/>
          </a:xfrm>
        </p:spPr>
      </p:pic>
      <p:sp>
        <p:nvSpPr>
          <p:cNvPr id="5" name="TextBox 4"/>
          <p:cNvSpPr txBox="1"/>
          <p:nvPr/>
        </p:nvSpPr>
        <p:spPr>
          <a:xfrm>
            <a:off x="911816" y="5883363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m</a:t>
            </a:r>
            <a:r>
              <a:rPr lang="en-US" sz="2400" dirty="0" smtClean="0">
                <a:latin typeface="Century" panose="02040604050505020304" pitchFamily="18" charset="0"/>
              </a:rPr>
              <a:t>echa</a:t>
            </a:r>
            <a:r>
              <a:rPr lang="en-US" sz="2400" b="1" dirty="0" smtClean="0">
                <a:latin typeface="Century" panose="02040604050505020304" pitchFamily="18" charset="0"/>
              </a:rPr>
              <a:t>nism</a:t>
            </a:r>
            <a:endParaRPr lang="uk-UA" sz="2400" b="1" dirty="0">
              <a:latin typeface="Century" panose="02040604050505020304" pitchFamily="18" charset="0"/>
            </a:endParaRPr>
          </a:p>
        </p:txBody>
      </p:sp>
      <p:pic>
        <p:nvPicPr>
          <p:cNvPr id="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8" y="5740593"/>
            <a:ext cx="604435" cy="6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Journey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21420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0617" y="679023"/>
            <a:ext cx="6504296" cy="1095185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your attention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816" y="5883363"/>
            <a:ext cx="182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m</a:t>
            </a:r>
            <a:r>
              <a:rPr lang="en-US" sz="2400" dirty="0" smtClean="0">
                <a:latin typeface="Century" panose="02040604050505020304" pitchFamily="18" charset="0"/>
              </a:rPr>
              <a:t>echa</a:t>
            </a:r>
            <a:r>
              <a:rPr lang="en-US" sz="2400" b="1" dirty="0" smtClean="0">
                <a:latin typeface="Century" panose="02040604050505020304" pitchFamily="18" charset="0"/>
              </a:rPr>
              <a:t>nism</a:t>
            </a:r>
            <a:endParaRPr lang="uk-UA" sz="2400" b="1" dirty="0">
              <a:latin typeface="Century" panose="02040604050505020304" pitchFamily="18" charset="0"/>
            </a:endParaRPr>
          </a:p>
        </p:txBody>
      </p:sp>
      <p:pic>
        <p:nvPicPr>
          <p:cNvPr id="5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8" y="5740593"/>
            <a:ext cx="604435" cy="6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75" y="1774208"/>
            <a:ext cx="8128380" cy="396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33373" y="823981"/>
            <a:ext cx="812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>
                <a:sym typeface="Wingdings" panose="05000000000000000000" pitchFamily="2" charset="2"/>
              </a:rPr>
              <a:t>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4047693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</vt:lpstr>
      <vt:lpstr>Wingdings</vt:lpstr>
      <vt:lpstr>Тема Office</vt:lpstr>
      <vt:lpstr>SOLUTION GENERATION  PROCESS</vt:lpstr>
      <vt:lpstr>5 WHY technique  to find the problem</vt:lpstr>
      <vt:lpstr>Solution Generation</vt:lpstr>
      <vt:lpstr>Stakeholders Interest-Influence Matrix</vt:lpstr>
      <vt:lpstr>Personas</vt:lpstr>
      <vt:lpstr>User Journey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GENERATION  PROCESS</dc:title>
  <dc:creator>Владислав Чигура</dc:creator>
  <cp:lastModifiedBy>Владислав Чигура</cp:lastModifiedBy>
  <cp:revision>8</cp:revision>
  <dcterms:created xsi:type="dcterms:W3CDTF">2018-10-16T11:41:22Z</dcterms:created>
  <dcterms:modified xsi:type="dcterms:W3CDTF">2018-10-16T13:10:48Z</dcterms:modified>
</cp:coreProperties>
</file>