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c74a9775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c74a9775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c74a9775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c74a9775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c74a9775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c74a9775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c74a9775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c74a9775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c74a9775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c74a9775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1059 Falsos Negativos -&gt; Tomó todos como casa no premium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 hiper parametrización ya mejora considerablemente el árbol, todavía podría mejorar.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1059 Falsos Negativos - &gt; Tomó todos como no premium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Sin importar la hiper parametrización, la red neuronal no mejoró su rendimiento.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c74a9775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c74a9775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 de Casas “Premium”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Rincon Morales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Octubre 1ro,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02625"/>
            <a:ext cx="30117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Problemática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empresa inmobiliaria busca mejorar la segmentación de casas a través de los diferentes marketplaces disponibles. Para ello </a:t>
            </a:r>
            <a:r>
              <a:rPr lang="en"/>
              <a:t>necesita</a:t>
            </a:r>
            <a:r>
              <a:rPr lang="en"/>
              <a:t> clasificar cuáles son las casas “premium” dentro de la ciudad de Portland.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Ellos no tienen una forma </a:t>
            </a:r>
            <a:r>
              <a:rPr lang="en"/>
              <a:t>establecida</a:t>
            </a:r>
            <a:r>
              <a:rPr lang="en"/>
              <a:t> para definir qué casa es premium y cuál no, entonces podemos clasificarlas a nuestro criterio.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402625"/>
            <a:ext cx="76140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Lectura y Modificación de los Datos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347750"/>
            <a:ext cx="2675400" cy="27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Casi 26K registros con 348 variables.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tenemos la variable objetivo “Premium”.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Tenemos historia de dueños pasados y rentas pasadas de las casas.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Ocasiona muchos missing values.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Las variables categóricas pueden no estar bien homologadas.</a:t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3835038" y="2231325"/>
            <a:ext cx="664500" cy="54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 rotWithShape="1">
          <a:blip r:embed="rId3">
            <a:alphaModFix/>
          </a:blip>
          <a:srcRect b="0" l="7612" r="0" t="0"/>
          <a:stretch/>
        </p:blipFill>
        <p:spPr>
          <a:xfrm>
            <a:off x="4572000" y="1491854"/>
            <a:ext cx="4231926" cy="189226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/>
          <p:nvPr/>
        </p:nvSpPr>
        <p:spPr>
          <a:xfrm>
            <a:off x="3608125" y="887100"/>
            <a:ext cx="1381800" cy="546000"/>
          </a:xfrm>
          <a:prstGeom prst="wedgeRoundRectCallout">
            <a:avLst>
              <a:gd fmla="val -77779" name="adj1"/>
              <a:gd fmla="val 65609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Cada registro es una única casa (hay 39 repetidos)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402625"/>
            <a:ext cx="76140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Lectura y Modificación de los Datos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554" y="1369137"/>
            <a:ext cx="2771725" cy="2405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5297300" y="1190700"/>
            <a:ext cx="2848800" cy="27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Como hay muchas “categorías”, </a:t>
            </a:r>
            <a:r>
              <a:rPr lang="en" sz="1400"/>
              <a:t>obtenemos</a:t>
            </a:r>
            <a:r>
              <a:rPr lang="en" sz="1400"/>
              <a:t> varias columnas innecesarias.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Eliminamos todas las columnas que no sean necesarias (por ahora) para el modelaje.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Creamos 3 variables de relación:</a:t>
            </a:r>
            <a:endParaRPr sz="14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Relación Baños - Recámaras.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Relación último precio de venta - tamaño de lote.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Relación tamaño de vivienda - tamaño de lote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2" name="Google Shape;152;p16"/>
          <p:cNvSpPr/>
          <p:nvPr/>
        </p:nvSpPr>
        <p:spPr>
          <a:xfrm>
            <a:off x="4007700" y="1996000"/>
            <a:ext cx="1236900" cy="480000"/>
          </a:xfrm>
          <a:prstGeom prst="wedgeRoundRectCallout">
            <a:avLst>
              <a:gd fmla="val 69138" name="adj1"/>
              <a:gd fmla="val 28901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Muchas son columnas rellenas de valores NaN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402625"/>
            <a:ext cx="4258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Objetivo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285750" y="1347750"/>
            <a:ext cx="2942400" cy="30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 categorización se basó en los percentiles de diferentes variables.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Definimos las casas como Premium si tenían al menos 5 recámaras.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Poco más del 10% del dataset cumplía con este objetivo.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Además, el precio de venta de estas casas incrementaba de manera considerable.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 media de precio en este conjunto era cercano a </a:t>
            </a:r>
            <a:r>
              <a:rPr lang="en"/>
              <a:t>~866K USD vs ~585K USD del total.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962" y="1347750"/>
            <a:ext cx="4699926" cy="111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 rotWithShape="1">
          <a:blip r:embed="rId4">
            <a:alphaModFix/>
          </a:blip>
          <a:srcRect b="0" l="10634" r="0" t="0"/>
          <a:stretch/>
        </p:blipFill>
        <p:spPr>
          <a:xfrm>
            <a:off x="3545217" y="2950313"/>
            <a:ext cx="5155409" cy="4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/>
          <p:nvPr/>
        </p:nvSpPr>
        <p:spPr>
          <a:xfrm>
            <a:off x="7018800" y="3736100"/>
            <a:ext cx="1454100" cy="480000"/>
          </a:xfrm>
          <a:prstGeom prst="wedgeRoundRectCallout">
            <a:avLst>
              <a:gd fmla="val 23417" name="adj1"/>
              <a:gd fmla="val -83771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593K USD es el 0.25 percentil del subconjunto premium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402625"/>
            <a:ext cx="4258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 Propuesta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19150" y="1119150"/>
            <a:ext cx="29085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/>
              <a:t>Árbol de Decisión</a:t>
            </a:r>
            <a:endParaRPr b="1" sz="1400"/>
          </a:p>
        </p:txBody>
      </p:sp>
      <p:sp>
        <p:nvSpPr>
          <p:cNvPr id="168" name="Google Shape;168;p18"/>
          <p:cNvSpPr txBox="1"/>
          <p:nvPr/>
        </p:nvSpPr>
        <p:spPr>
          <a:xfrm>
            <a:off x="4937650" y="1119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Redes Neuronales</a:t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4998500" y="479425"/>
            <a:ext cx="3062100" cy="55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Para estos datos se usó la transformación WOE dado la cantidad de variables discretas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746375" y="1519350"/>
            <a:ext cx="2942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Decision Tree Classifier.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5058350" y="1519350"/>
            <a:ext cx="3787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 Layer Perceptron (MLPClassifier).</a:t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100" y="1871125"/>
            <a:ext cx="2350600" cy="9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/>
          <p:nvPr/>
        </p:nvSpPr>
        <p:spPr>
          <a:xfrm>
            <a:off x="2110925" y="2815175"/>
            <a:ext cx="213300" cy="221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3640325" y="1079250"/>
            <a:ext cx="1236900" cy="480000"/>
          </a:xfrm>
          <a:prstGeom prst="wedgeRoundRectCallout">
            <a:avLst>
              <a:gd fmla="val 8178" name="adj1"/>
              <a:gd fmla="val 170943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Pasamos a hiper parametrizar con 10k iteraciones</a:t>
            </a:r>
            <a:endParaRPr sz="900"/>
          </a:p>
        </p:txBody>
      </p:sp>
      <p:pic>
        <p:nvPicPr>
          <p:cNvPr id="175" name="Google Shape;175;p18"/>
          <p:cNvPicPr preferRelativeResize="0"/>
          <p:nvPr/>
        </p:nvPicPr>
        <p:blipFill rotWithShape="1">
          <a:blip r:embed="rId4">
            <a:alphaModFix/>
          </a:blip>
          <a:srcRect b="0" l="22136" r="0" t="0"/>
          <a:stretch/>
        </p:blipFill>
        <p:spPr>
          <a:xfrm>
            <a:off x="1199826" y="3089550"/>
            <a:ext cx="2035500" cy="2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3484" y="1871125"/>
            <a:ext cx="1916928" cy="9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/>
          <p:nvPr/>
        </p:nvSpPr>
        <p:spPr>
          <a:xfrm>
            <a:off x="6845288" y="2867850"/>
            <a:ext cx="213300" cy="221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4202" y="3250606"/>
            <a:ext cx="2035501" cy="1697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819150" y="402625"/>
            <a:ext cx="4258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Por ahora nos quedamos con el árbol de decisión.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Crear diferentes variables nuevas, las creadas no fueron significativas al momento de seleccionar mejores variables.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Podemos tomar otras variables de la casa para mejorar la predicción.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