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257" r:id="rId3"/>
    <p:sldId id="266" r:id="rId4"/>
    <p:sldId id="258" r:id="rId5"/>
    <p:sldId id="259" r:id="rId6"/>
    <p:sldId id="261" r:id="rId7"/>
    <p:sldId id="260" r:id="rId8"/>
    <p:sldId id="262" r:id="rId9"/>
    <p:sldId id="263" r:id="rId10"/>
    <p:sldId id="269" r:id="rId11"/>
    <p:sldId id="264" r:id="rId12"/>
    <p:sldId id="268" r:id="rId13"/>
    <p:sldId id="271" r:id="rId14"/>
    <p:sldId id="272" r:id="rId15"/>
    <p:sldId id="267" r:id="rId16"/>
    <p:sldId id="265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426" autoAdjust="0"/>
  </p:normalViewPr>
  <p:slideViewPr>
    <p:cSldViewPr snapToGrid="0">
      <p:cViewPr varScale="1">
        <p:scale>
          <a:sx n="121" d="100"/>
          <a:sy n="121" d="100"/>
        </p:scale>
        <p:origin x="-192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082B-3A93-49E0-AB1B-12890D4C5B6C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CEB04-89EC-49EA-8FA9-C9525AF0D9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298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CEB04-89EC-49EA-8FA9-C9525AF0D99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309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CEB04-89EC-49EA-8FA9-C9525AF0D99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20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CEB04-89EC-49EA-8FA9-C9525AF0D99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212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CEB04-89EC-49EA-8FA9-C9525AF0D99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193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CEB04-89EC-49EA-8FA9-C9525AF0D99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22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CEB04-89EC-49EA-8FA9-C9525AF0D99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61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A637-E2F2-4AC4-BAB2-59755474C6F8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25A-0DE0-48E9-A7AB-CCF1B7F0B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66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A637-E2F2-4AC4-BAB2-59755474C6F8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25A-0DE0-48E9-A7AB-CCF1B7F0B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36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A637-E2F2-4AC4-BAB2-59755474C6F8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25A-0DE0-48E9-A7AB-CCF1B7F0B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57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A637-E2F2-4AC4-BAB2-59755474C6F8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25A-0DE0-48E9-A7AB-CCF1B7F0B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927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A637-E2F2-4AC4-BAB2-59755474C6F8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25A-0DE0-48E9-A7AB-CCF1B7F0B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205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A637-E2F2-4AC4-BAB2-59755474C6F8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25A-0DE0-48E9-A7AB-CCF1B7F0B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404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A637-E2F2-4AC4-BAB2-59755474C6F8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25A-0DE0-48E9-A7AB-CCF1B7F0B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37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A637-E2F2-4AC4-BAB2-59755474C6F8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25A-0DE0-48E9-A7AB-CCF1B7F0B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50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A637-E2F2-4AC4-BAB2-59755474C6F8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25A-0DE0-48E9-A7AB-CCF1B7F0B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89224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A637-E2F2-4AC4-BAB2-59755474C6F8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25A-0DE0-48E9-A7AB-CCF1B7F0B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37758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A637-E2F2-4AC4-BAB2-59755474C6F8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25A-0DE0-48E9-A7AB-CCF1B7F0B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45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A637-E2F2-4AC4-BAB2-59755474C6F8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25A-0DE0-48E9-A7AB-CCF1B7F0B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63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A637-E2F2-4AC4-BAB2-59755474C6F8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25A-0DE0-48E9-A7AB-CCF1B7F0B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01524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E6DA637-E2F2-4AC4-BAB2-59755474C6F8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0EE825A-0DE0-48E9-A7AB-CCF1B7F0B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03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E6DA637-E2F2-4AC4-BAB2-59755474C6F8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0EE825A-0DE0-48E9-A7AB-CCF1B7F0B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497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ctopusdeploy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ctopus.com/support" TargetMode="External"/><Relationship Id="rId5" Type="http://schemas.openxmlformats.org/officeDocument/2006/relationships/hyperlink" Target="https://plus.google.com/+Octopusdeploy" TargetMode="External"/><Relationship Id="rId4" Type="http://schemas.openxmlformats.org/officeDocument/2006/relationships/hyperlink" Target="https://www.youtube.com/channel/UCURDSDCwx9ZiCMcLdc8d6U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vidrogers.id.au/wp" TargetMode="External"/><Relationship Id="rId2" Type="http://schemas.openxmlformats.org/officeDocument/2006/relationships/hyperlink" Target="http://davidrogers.id.a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pusDeploy/Halibu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ctopusdeploy.com/display/OD/System+variab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Octopus Deploy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Automated deployment for .</a:t>
            </a:r>
            <a:r>
              <a:rPr lang="en-AU" dirty="0" smtClean="0"/>
              <a:t>NET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08" y="5476028"/>
            <a:ext cx="1100442" cy="11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Lifecycles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comes out of the box</a:t>
            </a:r>
            <a:br>
              <a:rPr lang="en-AU" dirty="0" smtClean="0"/>
            </a:br>
            <a:r>
              <a:rPr lang="en-AU" dirty="0" smtClean="0"/>
              <a:t>but you can roll your own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089" y="2638984"/>
            <a:ext cx="51625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4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 a Tentacle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See Demo</a:t>
            </a:r>
          </a:p>
          <a:p>
            <a:r>
              <a:rPr lang="en-AU" dirty="0" smtClean="0"/>
              <a:t>Rollback pretty simple. </a:t>
            </a:r>
          </a:p>
          <a:p>
            <a:pPr lvl="1"/>
            <a:r>
              <a:rPr lang="en-AU" dirty="0" smtClean="0"/>
              <a:t>Sometimes as easy as pointing IIS to the previous site and restoring the Database backup.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28" y="3517527"/>
            <a:ext cx="42386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Boils Down to These Steps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AU" dirty="0" smtClean="0"/>
              <a:t>Setup</a:t>
            </a:r>
          </a:p>
          <a:p>
            <a:pPr lvl="1">
              <a:buFont typeface="+mj-lt"/>
              <a:buAutoNum type="arabicPeriod"/>
            </a:pPr>
            <a:r>
              <a:rPr lang="en-AU" dirty="0" smtClean="0"/>
              <a:t>Install Octopus Server</a:t>
            </a:r>
          </a:p>
          <a:p>
            <a:pPr lvl="1">
              <a:buFont typeface="+mj-lt"/>
              <a:buAutoNum type="arabicPeriod"/>
            </a:pPr>
            <a:r>
              <a:rPr lang="en-AU" dirty="0" smtClean="0"/>
              <a:t>Install Tentacles</a:t>
            </a:r>
          </a:p>
          <a:p>
            <a:pPr lvl="1">
              <a:buFont typeface="+mj-lt"/>
              <a:buAutoNum type="arabicPeriod"/>
            </a:pPr>
            <a:r>
              <a:rPr lang="en-AU" dirty="0" smtClean="0"/>
              <a:t>Configure Octopus</a:t>
            </a:r>
          </a:p>
          <a:p>
            <a:pPr lvl="1">
              <a:buFont typeface="+mj-lt"/>
              <a:buAutoNum type="arabicPeriod"/>
            </a:pPr>
            <a:r>
              <a:rPr lang="en-AU" dirty="0" smtClean="0"/>
              <a:t>Add </a:t>
            </a:r>
            <a:r>
              <a:rPr lang="en-AU" dirty="0" err="1" smtClean="0"/>
              <a:t>Octopack</a:t>
            </a:r>
            <a:r>
              <a:rPr lang="en-AU" dirty="0" smtClean="0"/>
              <a:t> to your Project</a:t>
            </a:r>
          </a:p>
          <a:p>
            <a:pPr lvl="1">
              <a:buFont typeface="+mj-lt"/>
              <a:buAutoNum type="arabicPeriod"/>
            </a:pPr>
            <a:r>
              <a:rPr lang="en-AU" dirty="0" smtClean="0"/>
              <a:t>Add to your CI Build Process</a:t>
            </a:r>
          </a:p>
          <a:p>
            <a:pPr>
              <a:buFont typeface="+mj-lt"/>
              <a:buAutoNum type="arabicPeriod"/>
            </a:pPr>
            <a:r>
              <a:rPr lang="en-AU" dirty="0" smtClean="0"/>
              <a:t>Execution</a:t>
            </a:r>
          </a:p>
          <a:p>
            <a:pPr lvl="1">
              <a:buFont typeface="+mj-lt"/>
              <a:buAutoNum type="arabicPeriod"/>
            </a:pPr>
            <a:r>
              <a:rPr lang="en-AU" dirty="0" smtClean="0"/>
              <a:t>Build Project and Create a </a:t>
            </a:r>
            <a:r>
              <a:rPr lang="en-AU" dirty="0" err="1" smtClean="0"/>
              <a:t>Nuget</a:t>
            </a:r>
            <a:r>
              <a:rPr lang="en-AU" dirty="0" smtClean="0"/>
              <a:t> Package/s</a:t>
            </a:r>
          </a:p>
          <a:p>
            <a:pPr lvl="1">
              <a:buFont typeface="+mj-lt"/>
              <a:buAutoNum type="arabicPeriod"/>
            </a:pPr>
            <a:r>
              <a:rPr lang="en-AU" dirty="0" smtClean="0"/>
              <a:t>Publish the Package to a </a:t>
            </a:r>
            <a:r>
              <a:rPr lang="en-AU" dirty="0" err="1" smtClean="0"/>
              <a:t>Nuget</a:t>
            </a:r>
            <a:r>
              <a:rPr lang="en-AU" dirty="0" smtClean="0"/>
              <a:t> Package Feed</a:t>
            </a:r>
          </a:p>
          <a:p>
            <a:pPr lvl="1">
              <a:buFont typeface="+mj-lt"/>
              <a:buAutoNum type="arabicPeriod"/>
            </a:pPr>
            <a:r>
              <a:rPr lang="en-AU" dirty="0" smtClean="0"/>
              <a:t>Kick off an Octopus Release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7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Octopus Manager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57" y="1655997"/>
            <a:ext cx="7314649" cy="46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Tentacle Manager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227149"/>
            <a:ext cx="9525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Integrations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020154"/>
            <a:ext cx="10554574" cy="4515397"/>
          </a:xfrm>
        </p:spPr>
        <p:txBody>
          <a:bodyPr/>
          <a:lstStyle/>
          <a:p>
            <a:r>
              <a:rPr lang="en-AU" dirty="0" smtClean="0"/>
              <a:t>List of integrations already:</a:t>
            </a:r>
          </a:p>
          <a:p>
            <a:pPr marL="400050" lvl="1" indent="0">
              <a:buNone/>
            </a:pPr>
            <a:r>
              <a:rPr lang="en-AU" dirty="0"/>
              <a:t>http://docs.octopusdeploy.com/display/OD/API+and+Integration </a:t>
            </a:r>
            <a:endParaRPr lang="en-AU" dirty="0" smtClean="0"/>
          </a:p>
          <a:p>
            <a:pPr marL="400050" lvl="1" indent="0">
              <a:buNone/>
            </a:pPr>
            <a:endParaRPr lang="en-AU" dirty="0" smtClean="0"/>
          </a:p>
          <a:p>
            <a:pPr marL="400050" lvl="1" indent="0">
              <a:buNone/>
            </a:pPr>
            <a:endParaRPr lang="en-AU" dirty="0"/>
          </a:p>
          <a:p>
            <a:pPr marL="400050" lvl="1" indent="0">
              <a:buNone/>
            </a:pPr>
            <a:endParaRPr lang="en-AU" dirty="0"/>
          </a:p>
          <a:p>
            <a:pPr marL="400050" lvl="1" indent="0">
              <a:buNone/>
            </a:pPr>
            <a:endParaRPr lang="en-AU" dirty="0" smtClean="0"/>
          </a:p>
          <a:p>
            <a:pPr marL="400050" lvl="1" indent="0">
              <a:buNone/>
            </a:pPr>
            <a:endParaRPr lang="en-AU" dirty="0"/>
          </a:p>
          <a:p>
            <a:pPr marL="400050" lvl="1" indent="0">
              <a:buNone/>
            </a:pPr>
            <a:endParaRPr lang="en-AU" dirty="0" smtClean="0"/>
          </a:p>
          <a:p>
            <a:pPr marL="400050" lvl="1" indent="0">
              <a:buNone/>
            </a:pPr>
            <a:endParaRPr lang="en-AU" dirty="0"/>
          </a:p>
          <a:p>
            <a:pPr marL="400050" lvl="1" indent="0">
              <a:buNone/>
            </a:pPr>
            <a:endParaRPr lang="en-AU" dirty="0" smtClean="0"/>
          </a:p>
          <a:p>
            <a:pPr marL="400050" lvl="1" indent="0">
              <a:buNone/>
            </a:pPr>
            <a:r>
              <a:rPr lang="en-AU" dirty="0" smtClean="0"/>
              <a:t>Note: can deploy </a:t>
            </a:r>
            <a:r>
              <a:rPr lang="en-AU" dirty="0"/>
              <a:t>to Azure - http://docs.octopusdeploy.com/display/OD/Deploying+to+Azure</a:t>
            </a:r>
          </a:p>
        </p:txBody>
      </p:sp>
      <p:pic>
        <p:nvPicPr>
          <p:cNvPr id="1028" name="Picture 4" descr="http://docs.octopusdeploy.com/download/attachments/3048159/2014-07-04%2015_14_23-Presentation1%20-%20PowerPoint.png?version=1&amp;modificationDate=140445088689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56" y="3002314"/>
            <a:ext cx="7258993" cy="294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3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Community Edition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small teams</a:t>
            </a:r>
          </a:p>
          <a:p>
            <a:pPr lvl="1"/>
            <a:r>
              <a:rPr lang="en-AU" dirty="0" smtClean="0"/>
              <a:t>Permits up to 5 projects</a:t>
            </a:r>
          </a:p>
          <a:p>
            <a:pPr lvl="1"/>
            <a:r>
              <a:rPr lang="en-AU" dirty="0" smtClean="0"/>
              <a:t>Up to 10 Target Machines (10 tentacles)</a:t>
            </a:r>
          </a:p>
          <a:p>
            <a:pPr lvl="1"/>
            <a:r>
              <a:rPr lang="en-AU" dirty="0" smtClean="0"/>
              <a:t>5 Users</a:t>
            </a:r>
          </a:p>
          <a:p>
            <a:r>
              <a:rPr lang="en-AU" dirty="0" smtClean="0"/>
              <a:t>Otherwise, there’s a 45 day trial</a:t>
            </a:r>
          </a:p>
          <a:p>
            <a:r>
              <a:rPr lang="en-AU" dirty="0" smtClean="0"/>
              <a:t>Not the only game in town:</a:t>
            </a:r>
          </a:p>
          <a:p>
            <a:pPr lvl="1"/>
            <a:r>
              <a:rPr lang="en-AU" dirty="0"/>
              <a:t>https://www.visualstudio.com/en-us/features/release-management-vs.aspx</a:t>
            </a:r>
          </a:p>
        </p:txBody>
      </p:sp>
    </p:spTree>
    <p:extLst>
      <p:ext uri="{BB962C8B-B14F-4D97-AF65-F5344CB8AC3E}">
        <p14:creationId xmlns:p14="http://schemas.microsoft.com/office/powerpoint/2010/main" val="29722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Doco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Lots of </a:t>
            </a:r>
            <a:r>
              <a:rPr lang="en-AU" dirty="0"/>
              <a:t>good stuff - </a:t>
            </a:r>
            <a:r>
              <a:rPr lang="en-AU" dirty="0">
                <a:hlinkClick r:id="rId3"/>
              </a:rPr>
              <a:t>http://docs.octopusdeploy.com</a:t>
            </a:r>
            <a:r>
              <a:rPr lang="en-AU" dirty="0" smtClean="0">
                <a:hlinkClick r:id="rId3"/>
              </a:rPr>
              <a:t>/</a:t>
            </a:r>
            <a:endParaRPr lang="en-AU" dirty="0" smtClean="0"/>
          </a:p>
          <a:p>
            <a:r>
              <a:rPr lang="en-AU" dirty="0" err="1" smtClean="0"/>
              <a:t>Youtube</a:t>
            </a:r>
            <a:r>
              <a:rPr lang="en-AU" dirty="0"/>
              <a:t> - </a:t>
            </a:r>
            <a:r>
              <a:rPr lang="en-AU" dirty="0">
                <a:hlinkClick r:id="rId4"/>
              </a:rPr>
              <a:t>https://</a:t>
            </a:r>
            <a:r>
              <a:rPr lang="en-AU" dirty="0" smtClean="0">
                <a:hlinkClick r:id="rId4"/>
              </a:rPr>
              <a:t>www.youtube.com/channel/UCURDSDCwx9ZiCMcLdc8d6Uw</a:t>
            </a:r>
            <a:endParaRPr lang="en-AU" dirty="0" smtClean="0"/>
          </a:p>
          <a:p>
            <a:r>
              <a:rPr lang="en-AU" dirty="0"/>
              <a:t>Google+ </a:t>
            </a:r>
            <a:r>
              <a:rPr lang="en-AU" dirty="0" smtClean="0"/>
              <a:t>- </a:t>
            </a:r>
            <a:r>
              <a:rPr lang="en-AU" dirty="0" smtClean="0">
                <a:hlinkClick r:id="rId5"/>
              </a:rPr>
              <a:t>https</a:t>
            </a:r>
            <a:r>
              <a:rPr lang="en-AU" dirty="0">
                <a:hlinkClick r:id="rId5"/>
              </a:rPr>
              <a:t>://plus.google.com/+</a:t>
            </a:r>
            <a:r>
              <a:rPr lang="en-AU" dirty="0" smtClean="0">
                <a:hlinkClick r:id="rId5"/>
              </a:rPr>
              <a:t>Octopusdeploy</a:t>
            </a:r>
            <a:endParaRPr lang="en-AU" dirty="0" smtClean="0"/>
          </a:p>
          <a:p>
            <a:r>
              <a:rPr lang="en-AU" dirty="0"/>
              <a:t>Support - </a:t>
            </a:r>
            <a:r>
              <a:rPr lang="en-AU" dirty="0">
                <a:hlinkClick r:id="rId6"/>
              </a:rPr>
              <a:t>https://</a:t>
            </a:r>
            <a:r>
              <a:rPr lang="en-AU" dirty="0" smtClean="0">
                <a:hlinkClick r:id="rId6"/>
              </a:rPr>
              <a:t>octopus.com/support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47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Presenter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David Rogers</a:t>
            </a:r>
          </a:p>
          <a:p>
            <a:r>
              <a:rPr lang="en-AU" dirty="0" smtClean="0"/>
              <a:t>.NET Developer</a:t>
            </a:r>
          </a:p>
          <a:p>
            <a:endParaRPr lang="en-AU" dirty="0"/>
          </a:p>
          <a:p>
            <a:pPr>
              <a:tabLst>
                <a:tab pos="719138" algn="l"/>
                <a:tab pos="1165225" algn="l"/>
              </a:tabLst>
            </a:pPr>
            <a:r>
              <a:rPr lang="en-AU" dirty="0"/>
              <a:t>Web:	</a:t>
            </a:r>
            <a:r>
              <a:rPr lang="en-AU" dirty="0">
                <a:hlinkClick r:id="rId2"/>
              </a:rPr>
              <a:t>http://davidrogers.id.au</a:t>
            </a:r>
            <a:endParaRPr lang="en-AU" dirty="0"/>
          </a:p>
          <a:p>
            <a:pPr>
              <a:tabLst>
                <a:tab pos="719138" algn="l"/>
                <a:tab pos="1165225" algn="l"/>
              </a:tabLst>
            </a:pPr>
            <a:r>
              <a:rPr lang="en-AU" dirty="0"/>
              <a:t>Blog:	</a:t>
            </a:r>
            <a:r>
              <a:rPr lang="en-AU" dirty="0">
                <a:hlinkClick r:id="rId3"/>
              </a:rPr>
              <a:t>http://davidrogers.id.au/wp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48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21" y="1022475"/>
            <a:ext cx="1994083" cy="245174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20" y="3390045"/>
            <a:ext cx="1683377" cy="2602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3954" y="65314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adnugdemodb.australiasoutheast.cloudapp.azure.com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5439" y="5992455"/>
            <a:ext cx="663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adnugdemoweb.australiasoutheast.cloudapp.azure.com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54" y="3540713"/>
            <a:ext cx="666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adnugdemoocto.australiasoutheast.cloudapp.azure.com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0000" y="3910045"/>
            <a:ext cx="1683377" cy="2602410"/>
            <a:chOff x="810000" y="3910045"/>
            <a:chExt cx="1683377" cy="26024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00" y="3910045"/>
              <a:ext cx="1683377" cy="260241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0938" y="4795779"/>
              <a:ext cx="761905" cy="76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07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Automate Deployments?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Deploying to production is scary</a:t>
            </a:r>
          </a:p>
          <a:p>
            <a:r>
              <a:rPr lang="en-AU" dirty="0" smtClean="0"/>
              <a:t>Integrity</a:t>
            </a:r>
          </a:p>
          <a:p>
            <a:pPr lvl="1"/>
            <a:r>
              <a:rPr lang="en-AU" dirty="0" smtClean="0"/>
              <a:t>The same binaries that pass Acceptance Testing</a:t>
            </a:r>
            <a:br>
              <a:rPr lang="en-AU" dirty="0" smtClean="0"/>
            </a:br>
            <a:r>
              <a:rPr lang="en-AU" dirty="0" smtClean="0"/>
              <a:t>are assured to be in production</a:t>
            </a:r>
          </a:p>
          <a:p>
            <a:pPr lvl="1"/>
            <a:r>
              <a:rPr lang="en-AU" dirty="0" smtClean="0"/>
              <a:t>Certainty as to what code is in production</a:t>
            </a:r>
          </a:p>
          <a:p>
            <a:r>
              <a:rPr lang="en-AU" dirty="0" smtClean="0"/>
              <a:t>Faster</a:t>
            </a:r>
          </a:p>
          <a:p>
            <a:pPr lvl="1"/>
            <a:r>
              <a:rPr lang="en-AU" dirty="0" smtClean="0"/>
              <a:t>Can deploy more frequently, thus users get value more often.</a:t>
            </a:r>
          </a:p>
          <a:p>
            <a:pPr lvl="1"/>
            <a:r>
              <a:rPr lang="en-AU" dirty="0" smtClean="0"/>
              <a:t>Frees developer up to focus on development</a:t>
            </a:r>
          </a:p>
          <a:p>
            <a:r>
              <a:rPr lang="en-AU" dirty="0" smtClean="0"/>
              <a:t>Access – what happens if the deployment person disappears?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538" y="2283832"/>
            <a:ext cx="3102428" cy="30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Quick Tour of the Application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GIT clone </a:t>
            </a:r>
            <a:r>
              <a:rPr lang="en-AU" dirty="0" err="1" smtClean="0"/>
              <a:t>uri</a:t>
            </a:r>
            <a:r>
              <a:rPr lang="en-AU" dirty="0" smtClean="0"/>
              <a:t>: </a:t>
            </a:r>
            <a:r>
              <a:rPr lang="en-AU" dirty="0"/>
              <a:t>https://bitbucket.org/davidrogersdev/skynet.git</a:t>
            </a:r>
            <a:endParaRPr lang="en-AU" dirty="0" smtClean="0"/>
          </a:p>
          <a:p>
            <a:r>
              <a:rPr lang="en-AU" dirty="0"/>
              <a:t>Focus on the Database Application</a:t>
            </a:r>
            <a:endParaRPr lang="en-AU" dirty="0" smtClean="0"/>
          </a:p>
          <a:p>
            <a:pPr lvl="1"/>
            <a:r>
              <a:rPr lang="en-AU" dirty="0" smtClean="0"/>
              <a:t>Uses a library called </a:t>
            </a:r>
            <a:r>
              <a:rPr lang="en-AU" dirty="0" err="1" smtClean="0"/>
              <a:t>DbUp</a:t>
            </a:r>
            <a:r>
              <a:rPr lang="en-AU" dirty="0" smtClean="0"/>
              <a:t> </a:t>
            </a:r>
            <a:r>
              <a:rPr lang="en-AU" dirty="0"/>
              <a:t>- https://dbup.github.io/ </a:t>
            </a:r>
            <a:r>
              <a:rPr lang="en-AU" dirty="0" smtClean="0"/>
              <a:t>	</a:t>
            </a:r>
          </a:p>
          <a:p>
            <a:r>
              <a:rPr lang="en-AU" dirty="0" smtClean="0"/>
              <a:t>Allows us to update the database with an assurance that none of the database scripts will be run more than once.</a:t>
            </a:r>
          </a:p>
          <a:p>
            <a:r>
              <a:rPr lang="en-AU" dirty="0" smtClean="0"/>
              <a:t>Achieves that with a table call Schema Version</a:t>
            </a:r>
            <a:br>
              <a:rPr lang="en-AU" dirty="0" smtClean="0"/>
            </a:br>
            <a:r>
              <a:rPr lang="en-AU" dirty="0" smtClean="0"/>
              <a:t>which tracks whether a script has been run.</a:t>
            </a:r>
          </a:p>
          <a:p>
            <a:r>
              <a:rPr lang="en-AU" dirty="0" smtClean="0"/>
              <a:t>Forward only (unlike EF migrations)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675" y="4302344"/>
            <a:ext cx="4400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Does It Work?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Install “tentacles” on the target machines</a:t>
            </a:r>
          </a:p>
          <a:p>
            <a:r>
              <a:rPr lang="en-AU" dirty="0" smtClean="0"/>
              <a:t>These are Windows Services which are compartmentalised by “instances”</a:t>
            </a:r>
          </a:p>
          <a:p>
            <a:pPr lvl="1"/>
            <a:r>
              <a:rPr lang="en-AU" dirty="0" smtClean="0"/>
              <a:t>Tip: always name your instances, rather than using the Default instance</a:t>
            </a:r>
          </a:p>
          <a:p>
            <a:r>
              <a:rPr lang="en-AU" dirty="0" smtClean="0"/>
              <a:t>Communicates using its own secure </a:t>
            </a:r>
            <a:r>
              <a:rPr lang="en-AU" dirty="0" smtClean="0">
                <a:hlinkClick r:id="rId3"/>
              </a:rPr>
              <a:t>communication framework</a:t>
            </a:r>
            <a:r>
              <a:rPr lang="en-AU" dirty="0" smtClean="0"/>
              <a:t>. </a:t>
            </a:r>
          </a:p>
          <a:p>
            <a:pPr lvl="1"/>
            <a:r>
              <a:rPr lang="en-AU" dirty="0" smtClean="0"/>
              <a:t>Trust is established between a tentacle instance and the Octopus Server via X.509 Certificates</a:t>
            </a:r>
          </a:p>
          <a:p>
            <a:r>
              <a:rPr lang="en-AU" dirty="0" smtClean="0"/>
              <a:t>Uses the </a:t>
            </a:r>
            <a:r>
              <a:rPr lang="en-AU" dirty="0" err="1" smtClean="0"/>
              <a:t>Nuget</a:t>
            </a:r>
            <a:r>
              <a:rPr lang="en-AU" dirty="0" smtClean="0"/>
              <a:t> package management format to deploy the packages</a:t>
            </a:r>
          </a:p>
          <a:p>
            <a:r>
              <a:rPr lang="en-AU" dirty="0" err="1" smtClean="0"/>
              <a:t>Nuget</a:t>
            </a:r>
            <a:r>
              <a:rPr lang="en-AU" dirty="0" smtClean="0"/>
              <a:t> really lends itself to versioning</a:t>
            </a:r>
          </a:p>
          <a:p>
            <a:r>
              <a:rPr lang="en-AU" dirty="0" smtClean="0"/>
              <a:t>Create packages using a </a:t>
            </a:r>
            <a:r>
              <a:rPr lang="en-AU" dirty="0" err="1" smtClean="0"/>
              <a:t>Nuget</a:t>
            </a:r>
            <a:r>
              <a:rPr lang="en-AU" dirty="0" smtClean="0"/>
              <a:t> package called </a:t>
            </a:r>
            <a:r>
              <a:rPr lang="en-AU" dirty="0" err="1" smtClean="0"/>
              <a:t>OctoPack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69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Environments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Deploy to different Environments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33" y="1417638"/>
            <a:ext cx="5460153" cy="515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Variables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Transforms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Release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Staging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Variables</a:t>
            </a:r>
          </a:p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System </a:t>
            </a:r>
            <a:br>
              <a:rPr lang="en-AU" dirty="0" smtClean="0"/>
            </a:br>
            <a:r>
              <a:rPr lang="en-AU" dirty="0" smtClean="0"/>
              <a:t>Variables</a:t>
            </a:r>
            <a:endParaRPr lang="en-AU" dirty="0"/>
          </a:p>
          <a:p>
            <a:pPr marL="457200" lvl="1" indent="0">
              <a:buNone/>
            </a:pPr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docs.octopusdeploy.com/display/OD/System+variables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377" y="2222287"/>
            <a:ext cx="9365538" cy="26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0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Create and configure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873" y="2222287"/>
            <a:ext cx="7628125" cy="36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1734</TotalTime>
  <Words>333</Words>
  <Application>Microsoft Office PowerPoint</Application>
  <PresentationFormat>Custom</PresentationFormat>
  <Paragraphs>120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Quotable</vt:lpstr>
      <vt:lpstr>Octopus Deploy</vt:lpstr>
      <vt:lpstr>Presenter</vt:lpstr>
      <vt:lpstr>Architecture</vt:lpstr>
      <vt:lpstr>Why Automate Deployments?</vt:lpstr>
      <vt:lpstr>Quick Tour of the Application</vt:lpstr>
      <vt:lpstr>How Does It Work?</vt:lpstr>
      <vt:lpstr>Environments</vt:lpstr>
      <vt:lpstr>Variables</vt:lpstr>
      <vt:lpstr>Process</vt:lpstr>
      <vt:lpstr>Lifecycles</vt:lpstr>
      <vt:lpstr>On a Tentacle</vt:lpstr>
      <vt:lpstr>Boils Down to These Steps</vt:lpstr>
      <vt:lpstr>Octopus Manager</vt:lpstr>
      <vt:lpstr>Tentacle Manager</vt:lpstr>
      <vt:lpstr>Integrations</vt:lpstr>
      <vt:lpstr>Community Edition</vt:lpstr>
      <vt:lpstr>Doco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Octopus Deploy</dc:title>
  <dc:creator>David Rogers</dc:creator>
  <cp:lastModifiedBy>David Rogers</cp:lastModifiedBy>
  <cp:revision>28</cp:revision>
  <dcterms:created xsi:type="dcterms:W3CDTF">2016-03-06T09:42:13Z</dcterms:created>
  <dcterms:modified xsi:type="dcterms:W3CDTF">2016-03-09T21:08:04Z</dcterms:modified>
</cp:coreProperties>
</file>