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1" r:id="rId5"/>
    <p:sldId id="262" r:id="rId6"/>
    <p:sldId id="263" r:id="rId7"/>
    <p:sldId id="264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3733800"/>
          </a:xfrm>
        </p:spPr>
        <p:txBody>
          <a:bodyPr anchor="t"/>
          <a:lstStyle/>
          <a:p>
            <a:br>
              <a:rPr lang="en-US" sz="2800" cap="small" dirty="0"/>
            </a:br>
            <a:r>
              <a:rPr lang="en-US" sz="2800" cap="small" dirty="0"/>
              <a:t>Speaker Recognition Using K-Nearest Neighbors and MFCC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447800"/>
          </a:xfrm>
        </p:spPr>
        <p:txBody>
          <a:bodyPr>
            <a:normAutofit/>
          </a:bodyPr>
          <a:lstStyle/>
          <a:p>
            <a:r>
              <a:rPr lang="en-US" sz="1600" cap="small" dirty="0"/>
              <a:t>Hamza </a:t>
            </a:r>
            <a:r>
              <a:rPr lang="en-US" sz="1600" cap="small" dirty="0" err="1"/>
              <a:t>Zamani</a:t>
            </a:r>
            <a:r>
              <a:rPr lang="en-US" sz="1600" cap="small" dirty="0"/>
              <a:t>, </a:t>
            </a:r>
            <a:r>
              <a:rPr lang="en-US" sz="1600" cap="small" dirty="0" err="1"/>
              <a:t>Taishi</a:t>
            </a:r>
            <a:r>
              <a:rPr lang="en-US" sz="1600" cap="small" dirty="0"/>
              <a:t> Kato, David </a:t>
            </a:r>
            <a:r>
              <a:rPr lang="en-US" sz="1600" cap="small" dirty="0" err="1"/>
              <a:t>Rosenwasser</a:t>
            </a:r>
            <a:endParaRPr lang="en-US" sz="1600" cap="small" dirty="0"/>
          </a:p>
          <a:p>
            <a:endParaRPr lang="en-US" sz="1200" cap="small" dirty="0"/>
          </a:p>
          <a:p>
            <a:r>
              <a:rPr lang="en-US" sz="1200" cap="small" dirty="0"/>
              <a:t>M214A – Digital Speech Processing, Winter 2019</a:t>
            </a:r>
          </a:p>
          <a:p>
            <a:r>
              <a:rPr lang="en-US" sz="1200" cap="small" dirty="0"/>
              <a:t>3/9/2019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1910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3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Neural Network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4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57912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Overview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Goals and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Block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MFCCs and Feature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K-NN and Final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Alternate Approach (Neural Networks)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57912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Goals and Challenges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Goal: Develop an accurate speaker verification system to determine if one speaker is the same as another</a:t>
            </a:r>
          </a:p>
          <a:p>
            <a:pPr marL="800100" lvl="1" indent="-342900">
              <a:buClrTx/>
            </a:pPr>
            <a:r>
              <a:rPr lang="en-US" dirty="0"/>
              <a:t>Use Digital Speech Processing and machine learning techniques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Challenges:</a:t>
            </a:r>
          </a:p>
          <a:p>
            <a:pPr marL="800100" lvl="1" indent="-342900">
              <a:buClrTx/>
            </a:pPr>
            <a:r>
              <a:rPr lang="en-US" b="0" dirty="0"/>
              <a:t>3-5 second samples</a:t>
            </a:r>
          </a:p>
          <a:p>
            <a:pPr marL="800100" lvl="1" indent="-342900">
              <a:buClrTx/>
            </a:pPr>
            <a:r>
              <a:rPr lang="en-US" dirty="0"/>
              <a:t>Text-independent and text-dependent cases</a:t>
            </a:r>
          </a:p>
          <a:p>
            <a:pPr marL="800100" lvl="1" indent="-342900">
              <a:buClrTx/>
            </a:pPr>
            <a:r>
              <a:rPr lang="en-US" b="0" dirty="0"/>
              <a:t>Open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67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2390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Block Diagram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2A8039B-A7F6-4BDB-B1E2-5BC0B14CB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218"/>
            <a:ext cx="7620000" cy="454300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1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 fontScale="90000"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Mel-Frequency Cepstral Coefficients 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Widely used feature for speech and speaker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Operates in the </a:t>
            </a:r>
            <a:r>
              <a:rPr lang="en-US" b="0" dirty="0" err="1"/>
              <a:t>mel</a:t>
            </a:r>
            <a:r>
              <a:rPr lang="en-US" b="0" dirty="0"/>
              <a:t>-domain, a warped frequency representation modeled after the human auditory system</a:t>
            </a:r>
          </a:p>
          <a:p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Log of Fourier spectrum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Mel-scale filter bank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Discrete Cosine Transform (DCT)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74C2B2B-2022-4298-A200-6E40C0F9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5638481"/>
            <a:ext cx="43719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4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Feature Extraction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12 MFCCs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12 </a:t>
            </a:r>
            <a:r>
              <a:rPr lang="en-US" b="0" dirty="0" err="1"/>
              <a:t>StdDeviations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Experimented with:</a:t>
            </a:r>
          </a:p>
          <a:p>
            <a:pPr marL="800100" lvl="1" indent="-342900">
              <a:buClrTx/>
            </a:pPr>
            <a:r>
              <a:rPr lang="en-US" dirty="0"/>
              <a:t>F0</a:t>
            </a:r>
          </a:p>
          <a:p>
            <a:pPr marL="800100" lvl="1" indent="-342900">
              <a:buClrTx/>
            </a:pPr>
            <a:r>
              <a:rPr lang="en-US" b="0" dirty="0"/>
              <a:t>Delta MFCC</a:t>
            </a:r>
          </a:p>
          <a:p>
            <a:pPr marL="800100" lvl="1" indent="-342900">
              <a:buClrTx/>
            </a:pPr>
            <a:r>
              <a:rPr lang="en-US" dirty="0"/>
              <a:t>Delta </a:t>
            </a:r>
            <a:r>
              <a:rPr lang="en-US" dirty="0" err="1"/>
              <a:t>delta</a:t>
            </a:r>
            <a:r>
              <a:rPr lang="en-US" dirty="0"/>
              <a:t> MFCC</a:t>
            </a: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6833A9F-A38E-49FF-AC32-3627AFE5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436208"/>
            <a:ext cx="4443475" cy="53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Feature Extraction Data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Removing F0, runtime went from 1516.22s to 30.25s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E0459C3-50C4-4F3C-B488-309B412F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895600"/>
            <a:ext cx="6162675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0F4C63-0A4B-4EAA-9967-E75E6A2FF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4528174"/>
            <a:ext cx="60674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1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K-Nearest Neighbors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Feature representations are mapped across the KNN feature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According to the defined parameters, the KNN will determine if the two speakers are the same or not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C:\Users\David\Pictures\knn_bw.png">
            <a:extLst>
              <a:ext uri="{FF2B5EF4-FFF2-40B4-BE49-F238E27FC236}">
                <a16:creationId xmlns:a16="http://schemas.microsoft.com/office/drawing/2014/main" id="{D7C26172-1B9D-44B9-89C2-7497218965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44" y="3810000"/>
            <a:ext cx="2703512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80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Results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Strong read-read and phone-phone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Difficult to provide a robust model of mismatch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D9DB127-9AF9-47C1-9C88-43EE588E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895600"/>
            <a:ext cx="61245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23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350</TotalTime>
  <Words>194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Arial Black</vt:lpstr>
      <vt:lpstr>Essential</vt:lpstr>
      <vt:lpstr> Speaker Recognition Using K-Nearest Neighbors and MFCC Features</vt:lpstr>
      <vt:lpstr>Overview</vt:lpstr>
      <vt:lpstr>Goals and Challenges</vt:lpstr>
      <vt:lpstr>Block Diagram</vt:lpstr>
      <vt:lpstr>Mel-Frequency Cepstral Coefficients </vt:lpstr>
      <vt:lpstr>Feature Extraction</vt:lpstr>
      <vt:lpstr>Feature Extraction Data</vt:lpstr>
      <vt:lpstr>K-Nearest Neighbors</vt:lpstr>
      <vt:lpstr>Results</vt:lpstr>
      <vt:lpstr>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Recognition Using K-Nearest Neighbors and MFCC Features</dc:title>
  <dc:creator>David Rosenwasser</dc:creator>
  <cp:lastModifiedBy> </cp:lastModifiedBy>
  <cp:revision>13</cp:revision>
  <dcterms:created xsi:type="dcterms:W3CDTF">2019-03-09T22:48:06Z</dcterms:created>
  <dcterms:modified xsi:type="dcterms:W3CDTF">2019-03-10T04:50:57Z</dcterms:modified>
</cp:coreProperties>
</file>