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12DDFCF-265E-432B-B606-ECD158BAEB3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733800"/>
          </a:xfrm>
        </p:spPr>
        <p:txBody>
          <a:bodyPr anchor="t"/>
          <a:lstStyle/>
          <a:p>
            <a:r>
              <a:rPr lang="en-US" sz="2800" cap="small" dirty="0" smtClean="0"/>
              <a:t/>
            </a:r>
            <a:br>
              <a:rPr lang="en-US" sz="2800" cap="small" dirty="0" smtClean="0"/>
            </a:br>
            <a:r>
              <a:rPr lang="en-US" sz="2800" cap="small" dirty="0" smtClean="0"/>
              <a:t>Speaker Recognition Using K-Nearest Neighbors and MFCC Features</a:t>
            </a:r>
            <a:endParaRPr lang="en-US" sz="2800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447800"/>
          </a:xfrm>
        </p:spPr>
        <p:txBody>
          <a:bodyPr>
            <a:normAutofit/>
          </a:bodyPr>
          <a:lstStyle/>
          <a:p>
            <a:r>
              <a:rPr lang="en-US" sz="1600" cap="small" dirty="0" smtClean="0"/>
              <a:t>Hamza </a:t>
            </a:r>
            <a:r>
              <a:rPr lang="en-US" sz="1600" cap="small" dirty="0" err="1" smtClean="0"/>
              <a:t>Zamani</a:t>
            </a:r>
            <a:r>
              <a:rPr lang="en-US" sz="1600" cap="small" dirty="0" smtClean="0"/>
              <a:t>, </a:t>
            </a:r>
            <a:r>
              <a:rPr lang="en-US" sz="1600" cap="small" dirty="0" err="1" smtClean="0"/>
              <a:t>Taishi</a:t>
            </a:r>
            <a:r>
              <a:rPr lang="en-US" sz="1600" cap="small" dirty="0" smtClean="0"/>
              <a:t> Kato, David </a:t>
            </a:r>
            <a:r>
              <a:rPr lang="en-US" sz="1600" cap="small" dirty="0" err="1" smtClean="0"/>
              <a:t>Rosenwasser</a:t>
            </a:r>
            <a:endParaRPr lang="en-US" sz="1600" cap="small" dirty="0" smtClean="0"/>
          </a:p>
          <a:p>
            <a:endParaRPr lang="en-US" sz="1200" cap="small" dirty="0" smtClean="0"/>
          </a:p>
          <a:p>
            <a:r>
              <a:rPr lang="en-US" sz="1200" cap="small" dirty="0" smtClean="0"/>
              <a:t>M214A – Digital Speech Processing, Winter 2019</a:t>
            </a:r>
          </a:p>
          <a:p>
            <a:r>
              <a:rPr lang="en-US" sz="1200" cap="small" dirty="0" smtClean="0"/>
              <a:t>3/9/2019</a:t>
            </a:r>
            <a:endParaRPr lang="en-US" sz="1200" cap="small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910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3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5482"/>
          </a:xfrm>
        </p:spPr>
        <p:txBody>
          <a:bodyPr anchor="t">
            <a:normAutofit/>
          </a:bodyPr>
          <a:lstStyle/>
          <a:p>
            <a:r>
              <a:rPr lang="en-US" sz="2000" b="1" cap="small" dirty="0" err="1" smtClean="0">
                <a:solidFill>
                  <a:schemeClr val="tx1"/>
                </a:solidFill>
              </a:rPr>
              <a:t>Yo</a:t>
            </a:r>
            <a:r>
              <a:rPr lang="en-US" sz="2000" b="1" cap="small" dirty="0" smtClean="0">
                <a:solidFill>
                  <a:schemeClr val="tx1"/>
                </a:solidFill>
              </a:rPr>
              <a:t> </a:t>
            </a:r>
            <a:r>
              <a:rPr lang="en-US" sz="2000" b="1" cap="small" dirty="0" err="1" smtClean="0">
                <a:solidFill>
                  <a:schemeClr val="tx1"/>
                </a:solidFill>
              </a:rPr>
              <a:t>asdasdasd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135563"/>
          </a:xfrm>
        </p:spPr>
        <p:txBody>
          <a:bodyPr/>
          <a:lstStyle/>
          <a:p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1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252</TotalTime>
  <Words>19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Essential</vt:lpstr>
      <vt:lpstr> Speaker Recognition Using K-Nearest Neighbors and MFCC Features</vt:lpstr>
      <vt:lpstr>Yo asdasdasd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 Using K-Nearest Neighbors and MFCC Features</dc:title>
  <dc:creator>David Rosenwasser</dc:creator>
  <cp:lastModifiedBy>David Rosenwasser</cp:lastModifiedBy>
  <cp:revision>2</cp:revision>
  <dcterms:created xsi:type="dcterms:W3CDTF">2019-03-09T22:48:06Z</dcterms:created>
  <dcterms:modified xsi:type="dcterms:W3CDTF">2019-03-10T03:00:21Z</dcterms:modified>
</cp:coreProperties>
</file>