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C3F7B2-B610-402F-A259-E2584F2D73B5}" v="7" dt="2021-02-15T02:08:47.498"/>
  </p1510:revLst>
</p1510:revInfo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9" d="100"/>
          <a:sy n="29" d="100"/>
        </p:scale>
        <p:origin x="10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 Gaviria" userId="2ff783db380116e5" providerId="LiveId" clId="{F4C3F7B2-B610-402F-A259-E2584F2D73B5}"/>
    <pc:docChg chg="undo custSel modSld">
      <pc:chgData name="Tomas Gaviria" userId="2ff783db380116e5" providerId="LiveId" clId="{F4C3F7B2-B610-402F-A259-E2584F2D73B5}" dt="2021-02-15T02:11:01.447" v="209" actId="1076"/>
      <pc:docMkLst>
        <pc:docMk/>
      </pc:docMkLst>
      <pc:sldChg chg="delSp modSp mod">
        <pc:chgData name="Tomas Gaviria" userId="2ff783db380116e5" providerId="LiveId" clId="{F4C3F7B2-B610-402F-A259-E2584F2D73B5}" dt="2021-02-15T02:11:01.447" v="209" actId="1076"/>
        <pc:sldMkLst>
          <pc:docMk/>
          <pc:sldMk cId="0" sldId="256"/>
        </pc:sldMkLst>
        <pc:spChg chg="mod">
          <ac:chgData name="Tomas Gaviria" userId="2ff783db380116e5" providerId="LiveId" clId="{F4C3F7B2-B610-402F-A259-E2584F2D73B5}" dt="2021-02-15T02:11:01.447" v="209" actId="1076"/>
          <ac:spMkLst>
            <pc:docMk/>
            <pc:sldMk cId="0" sldId="256"/>
            <ac:spMk id="192" creationId="{00000000-0000-0000-0000-000000000000}"/>
          </ac:spMkLst>
        </pc:spChg>
        <pc:spChg chg="del mod">
          <ac:chgData name="Tomas Gaviria" userId="2ff783db380116e5" providerId="LiveId" clId="{F4C3F7B2-B610-402F-A259-E2584F2D73B5}" dt="2021-02-15T01:10:25.614" v="46"/>
          <ac:spMkLst>
            <pc:docMk/>
            <pc:sldMk cId="0" sldId="256"/>
            <ac:spMk id="193" creationId="{00000000-0000-0000-0000-000000000000}"/>
          </ac:spMkLst>
        </pc:spChg>
        <pc:spChg chg="del">
          <ac:chgData name="Tomas Gaviria" userId="2ff783db380116e5" providerId="LiveId" clId="{F4C3F7B2-B610-402F-A259-E2584F2D73B5}" dt="2021-02-15T01:10:25.598" v="44" actId="478"/>
          <ac:spMkLst>
            <pc:docMk/>
            <pc:sldMk cId="0" sldId="256"/>
            <ac:spMk id="194" creationId="{00000000-0000-0000-0000-000000000000}"/>
          </ac:spMkLst>
        </pc:spChg>
      </pc:sldChg>
      <pc:sldChg chg="addSp delSp modSp mod">
        <pc:chgData name="Tomas Gaviria" userId="2ff783db380116e5" providerId="LiveId" clId="{F4C3F7B2-B610-402F-A259-E2584F2D73B5}" dt="2021-02-15T02:09:08.485" v="205" actId="14100"/>
        <pc:sldMkLst>
          <pc:docMk/>
          <pc:sldMk cId="0" sldId="257"/>
        </pc:sldMkLst>
        <pc:spChg chg="add del">
          <ac:chgData name="Tomas Gaviria" userId="2ff783db380116e5" providerId="LiveId" clId="{F4C3F7B2-B610-402F-A259-E2584F2D73B5}" dt="2021-02-15T01:16:58.981" v="131" actId="478"/>
          <ac:spMkLst>
            <pc:docMk/>
            <pc:sldMk cId="0" sldId="257"/>
            <ac:spMk id="4" creationId="{F1CB0933-23C2-42E2-867F-E13EB2852CC2}"/>
          </ac:spMkLst>
        </pc:spChg>
        <pc:spChg chg="del">
          <ac:chgData name="Tomas Gaviria" userId="2ff783db380116e5" providerId="LiveId" clId="{F4C3F7B2-B610-402F-A259-E2584F2D73B5}" dt="2021-02-15T01:10:34.202" v="53" actId="478"/>
          <ac:spMkLst>
            <pc:docMk/>
            <pc:sldMk cId="0" sldId="257"/>
            <ac:spMk id="201" creationId="{00000000-0000-0000-0000-000000000000}"/>
          </ac:spMkLst>
        </pc:spChg>
        <pc:spChg chg="del mod">
          <ac:chgData name="Tomas Gaviria" userId="2ff783db380116e5" providerId="LiveId" clId="{F4C3F7B2-B610-402F-A259-E2584F2D73B5}" dt="2021-02-15T01:10:31.771" v="51" actId="478"/>
          <ac:spMkLst>
            <pc:docMk/>
            <pc:sldMk cId="0" sldId="257"/>
            <ac:spMk id="202" creationId="{00000000-0000-0000-0000-000000000000}"/>
          </ac:spMkLst>
        </pc:spChg>
        <pc:spChg chg="mod">
          <ac:chgData name="Tomas Gaviria" userId="2ff783db380116e5" providerId="LiveId" clId="{F4C3F7B2-B610-402F-A259-E2584F2D73B5}" dt="2021-02-15T01:20:31.943" v="193" actId="1076"/>
          <ac:spMkLst>
            <pc:docMk/>
            <pc:sldMk cId="0" sldId="257"/>
            <ac:spMk id="206" creationId="{00000000-0000-0000-0000-000000000000}"/>
          </ac:spMkLst>
        </pc:spChg>
        <pc:spChg chg="mod">
          <ac:chgData name="Tomas Gaviria" userId="2ff783db380116e5" providerId="LiveId" clId="{F4C3F7B2-B610-402F-A259-E2584F2D73B5}" dt="2021-02-15T01:12:10.329" v="124" actId="20577"/>
          <ac:spMkLst>
            <pc:docMk/>
            <pc:sldMk cId="0" sldId="257"/>
            <ac:spMk id="209" creationId="{00000000-0000-0000-0000-000000000000}"/>
          </ac:spMkLst>
        </pc:spChg>
        <pc:spChg chg="mod">
          <ac:chgData name="Tomas Gaviria" userId="2ff783db380116e5" providerId="LiveId" clId="{F4C3F7B2-B610-402F-A259-E2584F2D73B5}" dt="2021-02-15T01:11:57.645" v="99" actId="20577"/>
          <ac:spMkLst>
            <pc:docMk/>
            <pc:sldMk cId="0" sldId="257"/>
            <ac:spMk id="210" creationId="{00000000-0000-0000-0000-000000000000}"/>
          </ac:spMkLst>
        </pc:spChg>
        <pc:spChg chg="del">
          <ac:chgData name="Tomas Gaviria" userId="2ff783db380116e5" providerId="LiveId" clId="{F4C3F7B2-B610-402F-A259-E2584F2D73B5}" dt="2021-02-15T01:10:53.294" v="62" actId="478"/>
          <ac:spMkLst>
            <pc:docMk/>
            <pc:sldMk cId="0" sldId="257"/>
            <ac:spMk id="211" creationId="{00000000-0000-0000-0000-000000000000}"/>
          </ac:spMkLst>
        </pc:spChg>
        <pc:spChg chg="del">
          <ac:chgData name="Tomas Gaviria" userId="2ff783db380116e5" providerId="LiveId" clId="{F4C3F7B2-B610-402F-A259-E2584F2D73B5}" dt="2021-02-15T01:11:02.096" v="65" actId="478"/>
          <ac:spMkLst>
            <pc:docMk/>
            <pc:sldMk cId="0" sldId="257"/>
            <ac:spMk id="212" creationId="{00000000-0000-0000-0000-000000000000}"/>
          </ac:spMkLst>
        </pc:spChg>
        <pc:spChg chg="del">
          <ac:chgData name="Tomas Gaviria" userId="2ff783db380116e5" providerId="LiveId" clId="{F4C3F7B2-B610-402F-A259-E2584F2D73B5}" dt="2021-02-15T01:10:55.969" v="63" actId="478"/>
          <ac:spMkLst>
            <pc:docMk/>
            <pc:sldMk cId="0" sldId="257"/>
            <ac:spMk id="213" creationId="{00000000-0000-0000-0000-000000000000}"/>
          </ac:spMkLst>
        </pc:spChg>
        <pc:spChg chg="del">
          <ac:chgData name="Tomas Gaviria" userId="2ff783db380116e5" providerId="LiveId" clId="{F4C3F7B2-B610-402F-A259-E2584F2D73B5}" dt="2021-02-15T01:10:58.768" v="64" actId="478"/>
          <ac:spMkLst>
            <pc:docMk/>
            <pc:sldMk cId="0" sldId="257"/>
            <ac:spMk id="214" creationId="{00000000-0000-0000-0000-000000000000}"/>
          </ac:spMkLst>
        </pc:spChg>
        <pc:spChg chg="del mod">
          <ac:chgData name="Tomas Gaviria" userId="2ff783db380116e5" providerId="LiveId" clId="{F4C3F7B2-B610-402F-A259-E2584F2D73B5}" dt="2021-02-15T01:10:48.773" v="61" actId="478"/>
          <ac:spMkLst>
            <pc:docMk/>
            <pc:sldMk cId="0" sldId="257"/>
            <ac:spMk id="215" creationId="{00000000-0000-0000-0000-000000000000}"/>
          </ac:spMkLst>
        </pc:spChg>
        <pc:spChg chg="mod">
          <ac:chgData name="Tomas Gaviria" userId="2ff783db380116e5" providerId="LiveId" clId="{F4C3F7B2-B610-402F-A259-E2584F2D73B5}" dt="2021-02-15T01:11:47.126" v="74" actId="1076"/>
          <ac:spMkLst>
            <pc:docMk/>
            <pc:sldMk cId="0" sldId="257"/>
            <ac:spMk id="217" creationId="{00000000-0000-0000-0000-000000000000}"/>
          </ac:spMkLst>
        </pc:spChg>
        <pc:spChg chg="del">
          <ac:chgData name="Tomas Gaviria" userId="2ff783db380116e5" providerId="LiveId" clId="{F4C3F7B2-B610-402F-A259-E2584F2D73B5}" dt="2021-02-15T01:11:04.289" v="66" actId="478"/>
          <ac:spMkLst>
            <pc:docMk/>
            <pc:sldMk cId="0" sldId="257"/>
            <ac:spMk id="222" creationId="{00000000-0000-0000-0000-000000000000}"/>
          </ac:spMkLst>
        </pc:spChg>
        <pc:spChg chg="del">
          <ac:chgData name="Tomas Gaviria" userId="2ff783db380116e5" providerId="LiveId" clId="{F4C3F7B2-B610-402F-A259-E2584F2D73B5}" dt="2021-02-15T01:11:05.822" v="67" actId="478"/>
          <ac:spMkLst>
            <pc:docMk/>
            <pc:sldMk cId="0" sldId="257"/>
            <ac:spMk id="223" creationId="{00000000-0000-0000-0000-000000000000}"/>
          </ac:spMkLst>
        </pc:spChg>
        <pc:spChg chg="del mod">
          <ac:chgData name="Tomas Gaviria" userId="2ff783db380116e5" providerId="LiveId" clId="{F4C3F7B2-B610-402F-A259-E2584F2D73B5}" dt="2021-02-15T01:10:41.280" v="57" actId="478"/>
          <ac:spMkLst>
            <pc:docMk/>
            <pc:sldMk cId="0" sldId="257"/>
            <ac:spMk id="224" creationId="{00000000-0000-0000-0000-000000000000}"/>
          </ac:spMkLst>
        </pc:spChg>
        <pc:picChg chg="add del mod">
          <ac:chgData name="Tomas Gaviria" userId="2ff783db380116e5" providerId="LiveId" clId="{F4C3F7B2-B610-402F-A259-E2584F2D73B5}" dt="2021-02-15T01:20:35.471" v="194" actId="1076"/>
          <ac:picMkLst>
            <pc:docMk/>
            <pc:sldMk cId="0" sldId="257"/>
            <ac:picMk id="3" creationId="{AACF4677-B28E-47B7-9D41-4CC541E49F89}"/>
          </ac:picMkLst>
        </pc:picChg>
        <pc:picChg chg="add del mod">
          <ac:chgData name="Tomas Gaviria" userId="2ff783db380116e5" providerId="LiveId" clId="{F4C3F7B2-B610-402F-A259-E2584F2D73B5}" dt="2021-02-15T01:18:22.128" v="177" actId="478"/>
          <ac:picMkLst>
            <pc:docMk/>
            <pc:sldMk cId="0" sldId="257"/>
            <ac:picMk id="5" creationId="{93E95779-CCBD-4DCF-85D4-C56E486E5F34}"/>
          </ac:picMkLst>
        </pc:picChg>
        <pc:picChg chg="add mod">
          <ac:chgData name="Tomas Gaviria" userId="2ff783db380116e5" providerId="LiveId" clId="{F4C3F7B2-B610-402F-A259-E2584F2D73B5}" dt="2021-02-15T02:09:08.485" v="205" actId="14100"/>
          <ac:picMkLst>
            <pc:docMk/>
            <pc:sldMk cId="0" sldId="257"/>
            <ac:picMk id="7" creationId="{C6DFF3CC-2A99-4707-962A-41669BD0F3F5}"/>
          </ac:picMkLst>
        </pc:picChg>
        <pc:picChg chg="add del mod">
          <ac:chgData name="Tomas Gaviria" userId="2ff783db380116e5" providerId="LiveId" clId="{F4C3F7B2-B610-402F-A259-E2584F2D73B5}" dt="2021-02-15T02:08:53.984" v="202" actId="1076"/>
          <ac:picMkLst>
            <pc:docMk/>
            <pc:sldMk cId="0" sldId="257"/>
            <ac:picMk id="19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489693" y="26001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 PARA OPTIMIZAR EL USO DE ENERGIA EN LA GANADERIA DE PRESICIÓN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las métricas de evaluación, para que no se pixelen como las </a:t>
            </a:r>
            <a:r>
              <a:rPr lang="en-US" i="1">
                <a:solidFill>
                  <a:schemeClr val="accent2"/>
                </a:solidFill>
              </a:rPr>
              <a:t>mías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 precisión también...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un gráfico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usandola notación propuesta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evitar las ecuaciones para conceptos simples que pueden ser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explicados a través de diagramas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44320" y="600612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Traducir todas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estas gráficas 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español,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2538101" y="52618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265325" y="376925"/>
            <a:ext cx="628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7" name="Google Shape;447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1681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8"/>
          <p:cNvGraphicFramePr/>
          <p:nvPr/>
        </p:nvGraphicFramePr>
        <p:xfrm>
          <a:off x="395520" y="1575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Prueba del 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conjunto de datos (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imágenes originales)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Prueba del conjunto de datos (imágenes comprimidas)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Exactitud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Precisión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8"/>
          <p:cNvSpPr/>
          <p:nvPr/>
        </p:nvSpPr>
        <p:spPr>
          <a:xfrm>
            <a:off x="957375" y="49696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Métricas de evaluación usando un conjunto de datos de </a:t>
            </a:r>
            <a:r>
              <a:rPr lang="en-US">
                <a:solidFill>
                  <a:srgbClr val="001E33"/>
                </a:solidFill>
              </a:rPr>
              <a:t>validación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imágenes de ?? ganado sano y ?? ganado enfermo. Las imágenes comprimidas se obtuvieron con el algoritmo ??? (Por favor, complete con su algoritmo)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916671" y="60198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 rot="10800000" flipH="1">
            <a:off x="4397725" y="10952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arXiv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6" name="Google Shape;466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arXiv y link. Alternativamente,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9" name="Google Shape;469;p10"/>
          <p:cNvSpPr/>
          <p:nvPr/>
        </p:nvSpPr>
        <p:spPr>
          <a:xfrm>
            <a:off x="418325" y="3107875"/>
            <a:ext cx="6427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 y M. Toro. </a:t>
            </a:r>
            <a:r>
              <a:rPr lang="en-US" sz="1800">
                <a:solidFill>
                  <a:srgbClr val="001E33"/>
                </a:solidFill>
              </a:rPr>
              <a:t>Planning system for deliveries in Medellín</a:t>
            </a: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ArXiv e-prints, noviembre de 2016. Disponible en: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71" name="Google Shape;471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5" name="Google Shape;475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Incluya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</a:t>
            </a:r>
            <a:r>
              <a:rPr lang="en-US" i="1">
                <a:solidFill>
                  <a:schemeClr val="accent2"/>
                </a:solidFill>
              </a:rPr>
              <a:t>a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 de pantalla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9" name="Google Shape;479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al profesor y al </a:t>
            </a:r>
            <a:r>
              <a:rPr lang="en-US" i="1">
                <a:solidFill>
                  <a:schemeClr val="accent2"/>
                </a:solidFill>
              </a:rPr>
              <a:t>monitor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 por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son apoyados por una beca Sapiencia financiada por el municipio de Medellín. Todos los autores quieren agradecer a la Vicerrectoría de Descubrimiento y Creación, de la Universidad EAFIT, por su apoyo en esta investigación.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 olvide los reconocimientos a su beca (si tiene una)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35175" y="2133285"/>
            <a:ext cx="2102040" cy="2193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bg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David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Ruiz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Tomás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Gaviria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03880" y="6016266"/>
            <a:ext cx="7961315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https://github.com/DavidRuizE/ST0245-001/tree/master/proyecto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Un par de personas sonriendo&#10;&#10;Descripción generada automáticamente con confianza media">
            <a:extLst>
              <a:ext uri="{FF2B5EF4-FFF2-40B4-BE49-F238E27FC236}">
                <a16:creationId xmlns:a16="http://schemas.microsoft.com/office/drawing/2014/main" id="{AACF4677-B28E-47B7-9D41-4CC541E49F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013" y="1869690"/>
            <a:ext cx="2108454" cy="2193479"/>
          </a:xfrm>
          <a:prstGeom prst="flowChartConnector">
            <a:avLst/>
          </a:prstGeom>
          <a:effectLst/>
          <a:scene3d>
            <a:camera prst="obliqueTopLeft"/>
            <a:lightRig rig="threePt" dir="t"/>
          </a:scene3d>
        </p:spPr>
      </p:pic>
      <p:pic>
        <p:nvPicPr>
          <p:cNvPr id="7" name="Imagen 6" descr="Un joven sonriendo con un traje de color negro&#10;&#10;Descripción generada automáticamente">
            <a:extLst>
              <a:ext uri="{FF2B5EF4-FFF2-40B4-BE49-F238E27FC236}">
                <a16:creationId xmlns:a16="http://schemas.microsoft.com/office/drawing/2014/main" id="{C6DFF3CC-2A99-4707-962A-41669BD0F3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6003" y="1869324"/>
            <a:ext cx="2150249" cy="2239769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41918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5185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Tal vez no necesite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cambiar </a:t>
            </a:r>
            <a:r>
              <a:rPr lang="en-US" i="1">
                <a:solidFill>
                  <a:schemeClr val="accent2"/>
                </a:solidFill>
              </a:rPr>
              <a:t>nada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3887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4804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 </a:t>
            </a:r>
            <a:r>
              <a:rPr lang="en-US" sz="2200" b="1">
                <a:solidFill>
                  <a:srgbClr val="001E33"/>
                </a:solidFill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Compresión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incluya el nombre de su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algoritmos de compresión aquí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 compresión de imágenes para la clasificación automática de la salud animal (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 este semestre, uno podría ser LZS, Huffman, LZ77, LZ78... por favor, elija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están pixelados como los míos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0" name="Google Shape;330;p3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09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54729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chemeClr val="accent2"/>
                </a:solidFill>
              </a:rPr>
              <a:t>n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 están pixelad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 como los mí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95075" y="17958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complejidad del tiempo y la memoria del algoritmo (En este semestre, uno podría ser LZS, LZ77, LZ78, Huffman... por favor, elija). Por favor, explique qué significan N y M en este problema. POR FAVOR HÁGALO!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570849" y="5371477"/>
            <a:ext cx="736992" cy="5160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O(N2*M*2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Usa superíndices para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representar los exponentes.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NO uses el símbolo ^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468412" y="52642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 las gráficas en Excel.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incluye unidades de medida en ambos ejes X e Y, por ejemplo, MB, sg, KB, minutos...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50" y="1823663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725" y="180975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1054</Words>
  <Application>Microsoft Office PowerPoint</Application>
  <PresentationFormat>Panorámica</PresentationFormat>
  <Paragraphs>156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Tomas Gaviria</cp:lastModifiedBy>
  <cp:revision>1</cp:revision>
  <dcterms:created xsi:type="dcterms:W3CDTF">2020-06-26T14:36:07Z</dcterms:created>
  <dcterms:modified xsi:type="dcterms:W3CDTF">2021-02-15T02:11:04Z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