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Social Cookbook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Rutqvist</a:t>
            </a:r>
          </a:p>
          <a:p>
            <a:r>
              <a:rPr lang="en-US" dirty="0"/>
              <a:t>Erik </a:t>
            </a:r>
            <a:r>
              <a:rPr lang="en-US" dirty="0" err="1"/>
              <a:t>Halén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Choices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– Back-end</a:t>
            </a:r>
          </a:p>
          <a:p>
            <a:r>
              <a:rPr lang="en-US" dirty="0"/>
              <a:t>Express – Web Application Framework</a:t>
            </a:r>
          </a:p>
          <a:p>
            <a:r>
              <a:rPr lang="en-US" dirty="0" err="1"/>
              <a:t>Vash</a:t>
            </a:r>
            <a:r>
              <a:rPr lang="en-US" dirty="0"/>
              <a:t> – View Engine (.NET MVC Razor like)</a:t>
            </a:r>
          </a:p>
          <a:p>
            <a:r>
              <a:rPr lang="en-US" dirty="0"/>
              <a:t>LESS – For “intelligent” CSS</a:t>
            </a:r>
          </a:p>
          <a:p>
            <a:r>
              <a:rPr lang="en-US" dirty="0"/>
              <a:t>Semantic UI – Frontend framework</a:t>
            </a:r>
          </a:p>
          <a:p>
            <a:r>
              <a:rPr lang="en-US" dirty="0"/>
              <a:t>JQuery – Frontend JavaScript Framework</a:t>
            </a:r>
          </a:p>
          <a:p>
            <a:r>
              <a:rPr lang="en-US" dirty="0"/>
              <a:t>JSON Web Tokens – Used for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focused on big scale architecture, scalability etc. than actual programming</a:t>
            </a:r>
          </a:p>
          <a:p>
            <a:r>
              <a:rPr lang="en-US" dirty="0"/>
              <a:t>Goal is to create a recipe sharing service where users get inspired from each others cooking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Architecture</a:t>
            </a:r>
          </a:p>
        </p:txBody>
      </p:sp>
      <p:cxnSp>
        <p:nvCxnSpPr>
          <p:cNvPr id="5" name="Rak koppling 4"/>
          <p:cNvCxnSpPr/>
          <p:nvPr/>
        </p:nvCxnSpPr>
        <p:spPr>
          <a:xfrm>
            <a:off x="3147237" y="1701209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k koppling 5"/>
          <p:cNvCxnSpPr/>
          <p:nvPr/>
        </p:nvCxnSpPr>
        <p:spPr>
          <a:xfrm>
            <a:off x="3147237" y="4543647"/>
            <a:ext cx="0" cy="1765005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d/d2/AWS_Simple_Icons_Networking_Amazon_Elastic_Load_Balancer.svg/120px-AWS_Simple_Icons_Networking_Amazon_Elastic_Load_Balanc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75" y="3587373"/>
            <a:ext cx="792124" cy="7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ruta 12"/>
          <p:cNvSpPr txBox="1"/>
          <p:nvPr/>
        </p:nvSpPr>
        <p:spPr>
          <a:xfrm>
            <a:off x="900461" y="3691049"/>
            <a:ext cx="156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Internet</a:t>
            </a:r>
          </a:p>
        </p:txBody>
      </p:sp>
      <p:grpSp>
        <p:nvGrpSpPr>
          <p:cNvPr id="24" name="Grupp 23"/>
          <p:cNvGrpSpPr/>
          <p:nvPr/>
        </p:nvGrpSpPr>
        <p:grpSpPr>
          <a:xfrm>
            <a:off x="4956825" y="1473683"/>
            <a:ext cx="1725190" cy="2333071"/>
            <a:chOff x="4158401" y="1796791"/>
            <a:chExt cx="1725190" cy="2333071"/>
          </a:xfrm>
        </p:grpSpPr>
        <p:pic>
          <p:nvPicPr>
            <p:cNvPr id="2054" name="Picture 6" descr="dns_bind-190x190.png (190×190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162" y="2713117"/>
              <a:ext cx="1299668" cy="1299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upp 27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1" name="Rektangel 30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2" name="Rak koppling 31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6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upp 34"/>
          <p:cNvGrpSpPr/>
          <p:nvPr/>
        </p:nvGrpSpPr>
        <p:grpSpPr>
          <a:xfrm>
            <a:off x="7232945" y="1473683"/>
            <a:ext cx="1725190" cy="2333071"/>
            <a:chOff x="4158401" y="1796791"/>
            <a:chExt cx="1725190" cy="2333071"/>
          </a:xfrm>
        </p:grpSpPr>
        <p:grpSp>
          <p:nvGrpSpPr>
            <p:cNvPr id="37" name="Grupp 36"/>
            <p:cNvGrpSpPr/>
            <p:nvPr/>
          </p:nvGrpSpPr>
          <p:grpSpPr>
            <a:xfrm>
              <a:off x="4158401" y="1950187"/>
              <a:ext cx="1725190" cy="2179675"/>
              <a:chOff x="4455042" y="2721935"/>
              <a:chExt cx="1977656" cy="2498652"/>
            </a:xfrm>
          </p:grpSpPr>
          <p:sp>
            <p:nvSpPr>
              <p:cNvPr id="39" name="Rektangel 38"/>
              <p:cNvSpPr/>
              <p:nvPr/>
            </p:nvSpPr>
            <p:spPr>
              <a:xfrm>
                <a:off x="4455042" y="2721935"/>
                <a:ext cx="1977656" cy="2498652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Rak koppling 39"/>
              <p:cNvCxnSpPr/>
              <p:nvPr/>
            </p:nvCxnSpPr>
            <p:spPr>
              <a:xfrm>
                <a:off x="4455042" y="3466214"/>
                <a:ext cx="19776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8" descr="https://raw.githubusercontent.com/docker-library/docs/c4df0024e2cad985326dc38f6b6ce39abeab59c5/centos/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592" y="1796791"/>
              <a:ext cx="784808" cy="78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 descr="Bildresultat för jenki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41" y="2502719"/>
            <a:ext cx="793216" cy="10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 11"/>
          <p:cNvGrpSpPr/>
          <p:nvPr/>
        </p:nvGrpSpPr>
        <p:grpSpPr>
          <a:xfrm>
            <a:off x="7232946" y="4170628"/>
            <a:ext cx="1725190" cy="2179675"/>
            <a:chOff x="4455042" y="2721935"/>
            <a:chExt cx="1977656" cy="2498651"/>
          </a:xfrm>
        </p:grpSpPr>
        <p:pic>
          <p:nvPicPr>
            <p:cNvPr id="8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5390001" y="2801372"/>
              <a:ext cx="847478" cy="491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ktangel 6"/>
            <p:cNvSpPr/>
            <p:nvPr/>
          </p:nvSpPr>
          <p:spPr>
            <a:xfrm>
              <a:off x="4455042" y="2721935"/>
              <a:ext cx="1977656" cy="2498651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Rak koppling 9"/>
            <p:cNvCxnSpPr/>
            <p:nvPr/>
          </p:nvCxnSpPr>
          <p:spPr>
            <a:xfrm>
              <a:off x="4455042" y="3466214"/>
              <a:ext cx="19776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https://cdn.wp.nginx.com/wp-content/uploads/2015/04/NGINX_logo_rgb-0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7316" y="3589152"/>
              <a:ext cx="1453108" cy="33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https://treescale.com/wp-content/uploads/2016/02/private-containers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3273"/>
            <a:stretch/>
          </p:blipFill>
          <p:spPr bwMode="auto">
            <a:xfrm>
              <a:off x="4635795" y="4270438"/>
              <a:ext cx="1508414" cy="54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 25"/>
          <p:cNvGrpSpPr/>
          <p:nvPr/>
        </p:nvGrpSpPr>
        <p:grpSpPr>
          <a:xfrm>
            <a:off x="4956825" y="4170628"/>
            <a:ext cx="1725190" cy="2179675"/>
            <a:chOff x="4956825" y="4170628"/>
            <a:chExt cx="1725190" cy="2179675"/>
          </a:xfrm>
        </p:grpSpPr>
        <p:grpSp>
          <p:nvGrpSpPr>
            <p:cNvPr id="17" name="Grupp 16"/>
            <p:cNvGrpSpPr/>
            <p:nvPr/>
          </p:nvGrpSpPr>
          <p:grpSpPr>
            <a:xfrm>
              <a:off x="4956825" y="4170628"/>
              <a:ext cx="1725190" cy="2179675"/>
              <a:chOff x="6682015" y="4159759"/>
              <a:chExt cx="1725190" cy="2179675"/>
            </a:xfrm>
          </p:grpSpPr>
          <p:grpSp>
            <p:nvGrpSpPr>
              <p:cNvPr id="18" name="Grupp 17"/>
              <p:cNvGrpSpPr/>
              <p:nvPr/>
            </p:nvGrpSpPr>
            <p:grpSpPr>
              <a:xfrm>
                <a:off x="6682015" y="4159759"/>
                <a:ext cx="1725190" cy="2179675"/>
                <a:chOff x="4455042" y="2721935"/>
                <a:chExt cx="1977656" cy="2498652"/>
              </a:xfrm>
            </p:grpSpPr>
            <p:pic>
              <p:nvPicPr>
                <p:cNvPr id="19" name="Picture 6" descr="https://blog.sylvaincau.com/content/images/2016/02/docker-1080-1.pn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683" t="25588" r="23683" b="25588"/>
                <a:stretch/>
              </p:blipFill>
              <p:spPr bwMode="auto">
                <a:xfrm>
                  <a:off x="5479926" y="2815397"/>
                  <a:ext cx="847478" cy="491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Rektangel 19"/>
                <p:cNvSpPr/>
                <p:nvPr/>
              </p:nvSpPr>
              <p:spPr>
                <a:xfrm>
                  <a:off x="4455042" y="2721935"/>
                  <a:ext cx="1977656" cy="249865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Rak koppling 20"/>
                <p:cNvCxnSpPr/>
                <p:nvPr/>
              </p:nvCxnSpPr>
              <p:spPr>
                <a:xfrm>
                  <a:off x="4455042" y="3466214"/>
                  <a:ext cx="19776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ruta 14"/>
              <p:cNvSpPr txBox="1"/>
              <p:nvPr/>
            </p:nvSpPr>
            <p:spPr>
              <a:xfrm>
                <a:off x="6746186" y="4862106"/>
                <a:ext cx="159684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API dev</a:t>
                </a:r>
              </a:p>
              <a:p>
                <a:pPr algn="ctr"/>
                <a:r>
                  <a:rPr lang="en-US" dirty="0"/>
                  <a:t>Frontend dev</a:t>
                </a:r>
              </a:p>
              <a:p>
                <a:pPr algn="ctr"/>
                <a:r>
                  <a:rPr lang="en-US" dirty="0"/>
                  <a:t>API prod</a:t>
                </a:r>
              </a:p>
              <a:p>
                <a:pPr algn="ctr"/>
                <a:r>
                  <a:rPr lang="en-US" dirty="0"/>
                  <a:t>Frontend prod</a:t>
                </a:r>
              </a:p>
              <a:p>
                <a:pPr algn="ctr"/>
                <a:r>
                  <a:rPr lang="en-US" dirty="0"/>
                  <a:t>Database</a:t>
                </a:r>
              </a:p>
            </p:txBody>
          </p:sp>
        </p:grpSp>
        <p:pic>
          <p:nvPicPr>
            <p:cNvPr id="2060" name="Picture 12" descr="http://design.ubuntu.com/wp-content/uploads/ubuntu-logo3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586" y="4276725"/>
              <a:ext cx="437072" cy="437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 descr="https://upload.wikimedia.org/wikipedia/en/thumb/f/ff/DigitalOcean_logo.svg/1024px-DigitalOcean_logo.sv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672" y="116557"/>
            <a:ext cx="1357126" cy="135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ruta 46"/>
          <p:cNvSpPr txBox="1"/>
          <p:nvPr/>
        </p:nvSpPr>
        <p:spPr>
          <a:xfrm rot="16200000">
            <a:off x="3397027" y="3691049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DMZ</a:t>
            </a:r>
          </a:p>
        </p:txBody>
      </p:sp>
      <p:pic>
        <p:nvPicPr>
          <p:cNvPr id="41" name="Picture 12" descr="http://design.ubuntu.com/wp-content/uploads/ubuntu-logo3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777" y="4289774"/>
            <a:ext cx="437072" cy="4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grpSp>
        <p:nvGrpSpPr>
          <p:cNvPr id="1051" name="Grupp 1050"/>
          <p:cNvGrpSpPr/>
          <p:nvPr/>
        </p:nvGrpSpPr>
        <p:grpSpPr>
          <a:xfrm>
            <a:off x="363899" y="845277"/>
            <a:ext cx="11464203" cy="5167447"/>
            <a:chOff x="138224" y="811618"/>
            <a:chExt cx="11464203" cy="5167447"/>
          </a:xfrm>
        </p:grpSpPr>
        <p:pic>
          <p:nvPicPr>
            <p:cNvPr id="5" name="Bildobjekt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2865" y="3449800"/>
              <a:ext cx="653980" cy="902842"/>
            </a:xfrm>
            <a:prstGeom prst="rect">
              <a:avLst/>
            </a:prstGeom>
          </p:spPr>
        </p:pic>
        <p:pic>
          <p:nvPicPr>
            <p:cNvPr id="1026" name="Picture 2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046" y="2388124"/>
              <a:ext cx="865618" cy="71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Vinklad koppling 6"/>
            <p:cNvCxnSpPr>
              <a:stCxn id="1026" idx="3"/>
              <a:endCxn id="5" idx="0"/>
            </p:cNvCxnSpPr>
            <p:nvPr/>
          </p:nvCxnSpPr>
          <p:spPr>
            <a:xfrm flipH="1">
              <a:off x="2519855" y="2747897"/>
              <a:ext cx="432809" cy="701903"/>
            </a:xfrm>
            <a:prstGeom prst="bentConnector4">
              <a:avLst>
                <a:gd name="adj1" fmla="val -52818"/>
                <a:gd name="adj2" fmla="val 6653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ruta 11"/>
            <p:cNvSpPr txBox="1"/>
            <p:nvPr/>
          </p:nvSpPr>
          <p:spPr>
            <a:xfrm>
              <a:off x="3182495" y="2834384"/>
              <a:ext cx="173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2. GitHub </a:t>
              </a:r>
              <a:r>
                <a:rPr lang="en-US" sz="1400" dirty="0" err="1"/>
                <a:t>Webhook</a:t>
              </a:r>
              <a:endParaRPr lang="en-US" sz="1400" dirty="0"/>
            </a:p>
          </p:txBody>
        </p:sp>
        <p:cxnSp>
          <p:nvCxnSpPr>
            <p:cNvPr id="14" name="Vinklad koppling 13"/>
            <p:cNvCxnSpPr>
              <a:stCxn id="5" idx="1"/>
              <a:endCxn id="1026" idx="1"/>
            </p:cNvCxnSpPr>
            <p:nvPr/>
          </p:nvCxnSpPr>
          <p:spPr>
            <a:xfrm rot="10800000">
              <a:off x="2087047" y="2747897"/>
              <a:ext cx="105819" cy="1153324"/>
            </a:xfrm>
            <a:prstGeom prst="bentConnector3">
              <a:avLst>
                <a:gd name="adj1" fmla="val 316029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ruta 16"/>
            <p:cNvSpPr txBox="1"/>
            <p:nvPr/>
          </p:nvSpPr>
          <p:spPr>
            <a:xfrm>
              <a:off x="138224" y="3172838"/>
              <a:ext cx="1727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3. Jenkins pulls repo</a:t>
              </a:r>
            </a:p>
          </p:txBody>
        </p:sp>
        <p:pic>
          <p:nvPicPr>
            <p:cNvPr id="1028" name="Picture 4" descr="http://ableinfoservices.com/wp-content/uploads/2016/02/developer-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1956" y="811618"/>
              <a:ext cx="1453525" cy="1208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Vinklad koppling 17"/>
            <p:cNvCxnSpPr>
              <a:stCxn id="1028" idx="1"/>
            </p:cNvCxnSpPr>
            <p:nvPr/>
          </p:nvCxnSpPr>
          <p:spPr>
            <a:xfrm>
              <a:off x="1595481" y="1382232"/>
              <a:ext cx="914400" cy="914400"/>
            </a:xfrm>
            <a:prstGeom prst="bentConnector3">
              <a:avLst>
                <a:gd name="adj1" fmla="val 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ruta 19"/>
            <p:cNvSpPr txBox="1"/>
            <p:nvPr/>
          </p:nvSpPr>
          <p:spPr>
            <a:xfrm>
              <a:off x="960338" y="1010660"/>
              <a:ext cx="235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1. Developer pushes changes</a:t>
              </a:r>
            </a:p>
          </p:txBody>
        </p:sp>
        <p:pic>
          <p:nvPicPr>
            <p:cNvPr id="103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1837267" y="5199163"/>
              <a:ext cx="1345228" cy="779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Rak pilkoppling 21"/>
            <p:cNvCxnSpPr>
              <a:stCxn id="5" idx="2"/>
              <a:endCxn id="1030" idx="0"/>
            </p:cNvCxnSpPr>
            <p:nvPr/>
          </p:nvCxnSpPr>
          <p:spPr>
            <a:xfrm flipH="1">
              <a:off x="2509881" y="4352642"/>
              <a:ext cx="9974" cy="846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ruta 25"/>
            <p:cNvSpPr txBox="1"/>
            <p:nvPr/>
          </p:nvSpPr>
          <p:spPr>
            <a:xfrm>
              <a:off x="2519855" y="4588704"/>
              <a:ext cx="25641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4. Jenkins builds Docker image</a:t>
              </a:r>
            </a:p>
          </p:txBody>
        </p:sp>
        <p:pic>
          <p:nvPicPr>
            <p:cNvPr id="1032" name="Picture 8" descr="https://treescale.com/wp-content/uploads/2016/02/private-containers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13273"/>
            <a:stretch/>
          </p:blipFill>
          <p:spPr bwMode="auto">
            <a:xfrm>
              <a:off x="6649182" y="5240173"/>
              <a:ext cx="1922018" cy="69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Vinklad koppling 23"/>
            <p:cNvCxnSpPr>
              <a:stCxn id="1030" idx="3"/>
              <a:endCxn id="1032" idx="1"/>
            </p:cNvCxnSpPr>
            <p:nvPr/>
          </p:nvCxnSpPr>
          <p:spPr>
            <a:xfrm flipV="1">
              <a:off x="3182495" y="5588295"/>
              <a:ext cx="3466687" cy="819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ruta 37"/>
            <p:cNvSpPr txBox="1"/>
            <p:nvPr/>
          </p:nvSpPr>
          <p:spPr>
            <a:xfrm>
              <a:off x="3122678" y="5247035"/>
              <a:ext cx="3372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 Jenkins pushes image to private registry</a:t>
              </a:r>
            </a:p>
          </p:txBody>
        </p:sp>
        <p:pic>
          <p:nvPicPr>
            <p:cNvPr id="40" name="Picture 6" descr="https://blog.sylvaincau.com/content/images/2016/02/docker-1080-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83" t="25588" r="23683" b="25588"/>
            <a:stretch/>
          </p:blipFill>
          <p:spPr bwMode="auto">
            <a:xfrm>
              <a:off x="9225969" y="2073399"/>
              <a:ext cx="2376458" cy="137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3" name="Vinklad koppling 1032"/>
            <p:cNvCxnSpPr>
              <a:stCxn id="5" idx="3"/>
              <a:endCxn id="40" idx="1"/>
            </p:cNvCxnSpPr>
            <p:nvPr/>
          </p:nvCxnSpPr>
          <p:spPr>
            <a:xfrm flipV="1">
              <a:off x="2846845" y="2762280"/>
              <a:ext cx="6379124" cy="1138941"/>
            </a:xfrm>
            <a:prstGeom prst="bentConnector3">
              <a:avLst>
                <a:gd name="adj1" fmla="val 6416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Vinklad koppling 1038"/>
            <p:cNvCxnSpPr>
              <a:stCxn id="40" idx="2"/>
              <a:endCxn id="1032" idx="0"/>
            </p:cNvCxnSpPr>
            <p:nvPr/>
          </p:nvCxnSpPr>
          <p:spPr>
            <a:xfrm rot="5400000">
              <a:off x="8117689" y="2943664"/>
              <a:ext cx="1789012" cy="280400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ruta 49"/>
            <p:cNvSpPr txBox="1"/>
            <p:nvPr/>
          </p:nvSpPr>
          <p:spPr>
            <a:xfrm>
              <a:off x="2758059" y="3531973"/>
              <a:ext cx="4101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6. Triggers update of development container at host</a:t>
              </a:r>
            </a:p>
          </p:txBody>
        </p:sp>
        <p:sp>
          <p:nvSpPr>
            <p:cNvPr id="51" name="textruta 50"/>
            <p:cNvSpPr txBox="1"/>
            <p:nvPr/>
          </p:nvSpPr>
          <p:spPr>
            <a:xfrm>
              <a:off x="7211077" y="3986153"/>
              <a:ext cx="3203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7. Pulls new image from private registry</a:t>
              </a:r>
            </a:p>
          </p:txBody>
        </p:sp>
      </p:grpSp>
      <p:grpSp>
        <p:nvGrpSpPr>
          <p:cNvPr id="1054" name="Grupp 1053"/>
          <p:cNvGrpSpPr/>
          <p:nvPr/>
        </p:nvGrpSpPr>
        <p:grpSpPr>
          <a:xfrm>
            <a:off x="3239114" y="2213407"/>
            <a:ext cx="5713772" cy="3442946"/>
            <a:chOff x="3072465" y="2070855"/>
            <a:chExt cx="5084287" cy="3063637"/>
          </a:xfrm>
        </p:grpSpPr>
        <p:sp>
          <p:nvSpPr>
            <p:cNvPr id="1053" name="Rektangel 1052"/>
            <p:cNvSpPr/>
            <p:nvPr/>
          </p:nvSpPr>
          <p:spPr>
            <a:xfrm>
              <a:off x="3072465" y="2070855"/>
              <a:ext cx="5084287" cy="306363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dirty="0"/>
                <a:t>~30 seconds</a:t>
              </a:r>
            </a:p>
          </p:txBody>
        </p:sp>
        <p:pic>
          <p:nvPicPr>
            <p:cNvPr id="66" name="Picture 12" descr="stopwatch-34108_960_720.png (577×720)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531" y="2221847"/>
              <a:ext cx="2042980" cy="25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4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67297"/>
              </p:ext>
            </p:extLst>
          </p:nvPr>
        </p:nvGraphicFramePr>
        <p:xfrm>
          <a:off x="393403" y="1676595"/>
          <a:ext cx="11405188" cy="2693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297">
                  <a:extLst>
                    <a:ext uri="{9D8B030D-6E8A-4147-A177-3AD203B41FA5}">
                      <a16:colId xmlns:a16="http://schemas.microsoft.com/office/drawing/2014/main" val="594593190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3365399107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2014309392"/>
                    </a:ext>
                  </a:extLst>
                </a:gridCol>
                <a:gridCol w="2851297">
                  <a:extLst>
                    <a:ext uri="{9D8B030D-6E8A-4147-A177-3AD203B41FA5}">
                      <a16:colId xmlns:a16="http://schemas.microsoft.com/office/drawing/2014/main" val="978072865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sz="1600" b="1" dirty="0"/>
                        <a:t>Frontend (what the user sees)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API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42595"/>
                  </a:ext>
                </a:extLst>
              </a:tr>
              <a:tr h="2202614">
                <a:tc>
                  <a:txBody>
                    <a:bodyPr/>
                    <a:lstStyle/>
                    <a:p>
                      <a:r>
                        <a:rPr lang="en-US" dirty="0"/>
                        <a:t>User makes request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User</a:t>
                      </a:r>
                      <a:r>
                        <a:rPr lang="en-US" baseline="0" dirty="0"/>
                        <a:t> sees result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Incoming</a:t>
                      </a:r>
                      <a:r>
                        <a:rPr lang="en-US" baseline="0" dirty="0"/>
                        <a:t> request is mapped to a REST request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 is mapped to a view and sent to the browser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request is handled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REST response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CRUD</a:t>
                      </a:r>
                      <a:r>
                        <a:rPr lang="en-US" baseline="0" dirty="0"/>
                        <a:t> of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65699"/>
                  </a:ext>
                </a:extLst>
              </a:tr>
            </a:tbl>
          </a:graphicData>
        </a:graphic>
      </p:graphicFrame>
      <p:cxnSp>
        <p:nvCxnSpPr>
          <p:cNvPr id="6" name="Rak pilkoppling 5"/>
          <p:cNvCxnSpPr/>
          <p:nvPr/>
        </p:nvCxnSpPr>
        <p:spPr>
          <a:xfrm>
            <a:off x="2275367" y="279636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k pilkoppling 6"/>
          <p:cNvCxnSpPr/>
          <p:nvPr/>
        </p:nvCxnSpPr>
        <p:spPr>
          <a:xfrm>
            <a:off x="5447414" y="2821173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k pilkoppling 7"/>
          <p:cNvCxnSpPr/>
          <p:nvPr/>
        </p:nvCxnSpPr>
        <p:spPr>
          <a:xfrm>
            <a:off x="8265041" y="2555359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8265040" y="3262424"/>
            <a:ext cx="719471" cy="400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koppling 10"/>
          <p:cNvCxnSpPr/>
          <p:nvPr/>
        </p:nvCxnSpPr>
        <p:spPr>
          <a:xfrm flipH="1">
            <a:off x="5447413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/>
          <p:cNvCxnSpPr/>
          <p:nvPr/>
        </p:nvCxnSpPr>
        <p:spPr>
          <a:xfrm flipH="1">
            <a:off x="2275367" y="3352897"/>
            <a:ext cx="122274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8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 lot</a:t>
            </a:r>
            <a:r>
              <a:rPr lang="en-US" dirty="0"/>
              <a:t> of time has been used to set up a proper development, testing and production environment so the actual development is in the early stages</a:t>
            </a:r>
          </a:p>
          <a:p>
            <a:r>
              <a:rPr lang="en-US" dirty="0"/>
              <a:t>The frontend is currently just a default Semantic UI template, will be done last</a:t>
            </a:r>
          </a:p>
          <a:p>
            <a:r>
              <a:rPr lang="en-US" dirty="0"/>
              <a:t>API supports authentication using JWT</a:t>
            </a:r>
          </a:p>
          <a:p>
            <a:r>
              <a:rPr lang="en-US" dirty="0"/>
              <a:t>Database design to be done in the following days</a:t>
            </a:r>
          </a:p>
        </p:txBody>
      </p:sp>
    </p:spTree>
    <p:extLst>
      <p:ext uri="{BB962C8B-B14F-4D97-AF65-F5344CB8AC3E}">
        <p14:creationId xmlns:p14="http://schemas.microsoft.com/office/powerpoint/2010/main" val="19845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0284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if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TM04033929[[fn=Skiffer]]</Template>
  <TotalTime>245</TotalTime>
  <Words>252</Words>
  <Application>Microsoft Office PowerPoint</Application>
  <PresentationFormat>Bredbild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Skiffer</vt:lpstr>
      <vt:lpstr>The Social Cookbook</vt:lpstr>
      <vt:lpstr>Technical Choices</vt:lpstr>
      <vt:lpstr>Direction of Project</vt:lpstr>
      <vt:lpstr>Server Architecture</vt:lpstr>
      <vt:lpstr>Automation</vt:lpstr>
      <vt:lpstr>System Architecture</vt:lpstr>
      <vt:lpstr>Current Status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Cookbook</dc:title>
  <dc:creator>David Rutqvist</dc:creator>
  <cp:lastModifiedBy>David Rutqvist</cp:lastModifiedBy>
  <cp:revision>25</cp:revision>
  <dcterms:created xsi:type="dcterms:W3CDTF">2016-11-21T11:36:17Z</dcterms:created>
  <dcterms:modified xsi:type="dcterms:W3CDTF">2016-11-22T08:48:17Z</dcterms:modified>
</cp:coreProperties>
</file>