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lvl1pPr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3762375" y="9269015"/>
            <a:ext cx="168742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3762375" y="5750718"/>
            <a:ext cx="168750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13134923" y="7520111"/>
            <a:ext cx="23101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3762375" y="5822156"/>
            <a:ext cx="10126266" cy="339328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4692312" y="5822156"/>
            <a:ext cx="5965032" cy="3393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13134923" y="11074127"/>
            <a:ext cx="23101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3762375" y="12840890"/>
            <a:ext cx="168742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3762375" y="9322593"/>
            <a:ext cx="168750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13134923" y="11074127"/>
            <a:ext cx="23101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3762375" y="9394031"/>
            <a:ext cx="10126266" cy="339328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4692312" y="9394031"/>
            <a:ext cx="5965032" cy="3393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762375" y="5161359"/>
            <a:ext cx="16859250" cy="339328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62375" y="6858000"/>
            <a:ext cx="79824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3762375" y="3893343"/>
            <a:ext cx="798232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3762375" y="3946921"/>
            <a:ext cx="7983141" cy="2857501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3762375" y="7072312"/>
            <a:ext cx="7983141" cy="564356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762375" y="3839765"/>
            <a:ext cx="8179594" cy="8929689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1800"/>
              </a:spcBef>
              <a:buSzPct val="65000"/>
              <a:defRPr sz="4200"/>
            </a:lvl1pPr>
            <a:lvl2pPr marL="944879" indent="-551179">
              <a:spcBef>
                <a:spcPts val="1800"/>
              </a:spcBef>
              <a:buSzPct val="65000"/>
              <a:defRPr sz="4200"/>
            </a:lvl2pPr>
            <a:lvl3pPr marL="1338579" indent="-551179">
              <a:spcBef>
                <a:spcPts val="1800"/>
              </a:spcBef>
              <a:buSzPct val="65000"/>
              <a:defRPr sz="4200"/>
            </a:lvl3pPr>
            <a:lvl4pPr marL="1732279" indent="-551179">
              <a:spcBef>
                <a:spcPts val="1800"/>
              </a:spcBef>
              <a:buSzPct val="65000"/>
              <a:defRPr sz="4200"/>
            </a:lvl4pPr>
            <a:lvl5pPr marL="2125979" indent="-551179">
              <a:spcBef>
                <a:spcPts val="1800"/>
              </a:spcBef>
              <a:buSzPct val="65000"/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One</a:t>
            </a:r>
            <a:endParaRPr sz="4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Two</a:t>
            </a:r>
            <a:endParaRPr sz="4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Three</a:t>
            </a:r>
            <a:endParaRPr sz="4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Four</a:t>
            </a:r>
            <a:endParaRPr sz="4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3762375" y="1785937"/>
            <a:ext cx="16859250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762375" y="3053953"/>
            <a:ext cx="168711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3762375" y="892968"/>
            <a:ext cx="168711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762375" y="1125140"/>
            <a:ext cx="16859250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762375" y="3696890"/>
            <a:ext cx="1685925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One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Two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Three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Four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6526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11225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5924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20623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5322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30021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4720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9419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411838" indent="-652638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762375" y="4929187"/>
            <a:ext cx="1012626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Student: David Ryan      Student Number: 20052274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Auto Stock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WebServer Programming Assignment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Auto_Stock___New_Pa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9966" y="1700479"/>
            <a:ext cx="16504068" cy="1031504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0771386" y="12412398"/>
            <a:ext cx="2841229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New Part Page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Auto_Stock___Sign_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335" y="1452370"/>
            <a:ext cx="16495586" cy="10309742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0703796" y="12412398"/>
            <a:ext cx="2582665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Sign Up Page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uto_Stock___New_Pa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1142999"/>
            <a:ext cx="18288001" cy="114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0255349" y="12834267"/>
            <a:ext cx="3873302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New Customer Page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Auto_Stock___Hel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0556" y="1143000"/>
            <a:ext cx="16822888" cy="1051430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11181060" y="12384274"/>
            <a:ext cx="2021880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Help Page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Auto_Stock___Parts_Catalog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9" y="811108"/>
            <a:ext cx="18288001" cy="114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9709447" y="12510395"/>
            <a:ext cx="496510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Part Catalogue Menu Page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uto_Stock___New_Invoice_and_AutoStockPresentation_key_and_show_html_erb_—_auto_fa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783" y="1424509"/>
            <a:ext cx="18036434" cy="1086698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0582771" y="12622893"/>
            <a:ext cx="3218458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Order Parts Page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969625" y="12791641"/>
            <a:ext cx="2444751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Invoice Page</a:t>
            </a:r>
          </a:p>
        </p:txBody>
      </p:sp>
      <p:pic>
        <p:nvPicPr>
          <p:cNvPr id="89" name="Auto_Stock___Invoice.png"/>
          <p:cNvPicPr/>
          <p:nvPr/>
        </p:nvPicPr>
        <p:blipFill>
          <a:blip r:embed="rId2">
            <a:extLst/>
          </a:blip>
          <a:srcRect l="0" t="0" r="0" b="5671"/>
          <a:stretch>
            <a:fillRect/>
          </a:stretch>
        </p:blipFill>
        <p:spPr>
          <a:xfrm>
            <a:off x="2281435" y="1015206"/>
            <a:ext cx="19821084" cy="11685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223368" y="12341647"/>
            <a:ext cx="865822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PDF version of the invoice in the previous slide</a:t>
            </a:r>
          </a:p>
        </p:txBody>
      </p:sp>
      <p:pic>
        <p:nvPicPr>
          <p:cNvPr id="92" name="invoice_07-12-2014 (5).pdf"/>
          <p:cNvPicPr/>
          <p:nvPr/>
        </p:nvPicPr>
        <p:blipFill>
          <a:blip r:embed="rId2">
            <a:extLst/>
          </a:blip>
          <a:srcRect l="0" t="0" r="0" b="12408"/>
          <a:stretch>
            <a:fillRect/>
          </a:stretch>
        </p:blipFill>
        <p:spPr>
          <a:xfrm>
            <a:off x="7335132" y="572642"/>
            <a:ext cx="9713736" cy="11010901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Topic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This application is a stock ordering system for an auto factor shop.  The main aim of the system is to allow a employee make sales to the customer, generate invoices in both web and printable format, add parts to the system and alert the employee when the stock is running low for a particular part.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List of Features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Login &amp; Logout Functionality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Register Customer &amp; Employee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Create a Part for a specific make and model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View Part Catalogue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Create an order.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Cart functionality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View pending invoice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List of Features Cont…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3762375" y="4375546"/>
            <a:ext cx="16859250" cy="8572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Update the part model with cart id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Update the stock model when part sold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Total price and vat calculation for invoice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Stock Level warning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Site styling with Twitter bootstrap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Session management for cart and user with cookies 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Multiple Association Types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rd_pdf__1_page_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849" y="1691966"/>
            <a:ext cx="8318302" cy="10332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Extra Features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Download Pdf of the invoice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Heroku Hosted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Git practiced</a:t>
            </a:r>
            <a:endParaRPr sz="5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Ajax calls to update Part catalogue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Screen shots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97256">
              <a:spcBef>
                <a:spcPts val="16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The next few slides contain screenshots of some of the key areas of the site. 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Register Employee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Home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Register Customer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Catalog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Catalog Page Expanded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Part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Part Page Expanded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Create Order Page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View Invoice Invoice</a:t>
            </a:r>
            <a:endParaRPr sz="3400">
              <a:solidFill>
                <a:srgbClr val="414141"/>
              </a:solidFill>
            </a:endParaRPr>
          </a:p>
          <a:p>
            <a:pPr lvl="0" marL="443794" indent="-443794" defTabSz="397256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Invoice Pdf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072018" y="12644055"/>
            <a:ext cx="2239964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Home Page</a:t>
            </a:r>
          </a:p>
        </p:txBody>
      </p:sp>
      <p:pic>
        <p:nvPicPr>
          <p:cNvPr id="65" name="Auto_Stock___Ho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930" y="1708581"/>
            <a:ext cx="16478140" cy="1029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Auto_Stock___Sign_i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173" y="1155952"/>
            <a:ext cx="18947654" cy="1067285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1003458" y="12462948"/>
            <a:ext cx="2377084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Sign in Page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