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AU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31/05/17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70662C-8DA5-4F2B-A188-A69B4B7573A3}" type="slidenum">
              <a:rPr b="0" lang="en-AU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AU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31/05/17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D27847-0A87-43C5-BD13-6642E7BBBB3E}" type="slidenum">
              <a:rPr b="0" lang="en-AU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PlaceHolder 11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AU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31/05/17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1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08BCFD2-50EB-45BF-AEBD-DD4225E9DC4B}" type="slidenum">
              <a:rPr b="0" lang="en-AU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441440" y="4050720"/>
            <a:ext cx="7832160" cy="22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AU" sz="2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CAB420 – Machine Learning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Final project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2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William Jussiau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2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Johnson Loh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2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David Schmidt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304280" y="1384560"/>
            <a:ext cx="7969320" cy="2666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Handwritten </a:t>
            </a: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Equation</a:t>
            </a: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1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Recognizer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7160" y="572040"/>
            <a:ext cx="8596440" cy="5468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acquisition and pre-processing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Demonstration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acquisition </a:t>
            </a: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 pre-processing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77160" y="2160720"/>
            <a:ext cx="934128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Database: HASYv2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Thoma, M. (2017) “The HASYv2 dataset”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32x32, black and white images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369 classes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168’233 images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symbols can have the same glyph” (\sum, \Sigma)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glyphs can correspond to the same semantic entity” (\phi, \varphi)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62" name="Image 3" descr=""/>
          <p:cNvPicPr/>
          <p:nvPr/>
        </p:nvPicPr>
        <p:blipFill>
          <a:blip r:embed="rId1"/>
          <a:stretch/>
        </p:blipFill>
        <p:spPr>
          <a:xfrm>
            <a:off x="5356440" y="0"/>
            <a:ext cx="3962880" cy="3962880"/>
          </a:xfrm>
          <a:prstGeom prst="rect">
            <a:avLst/>
          </a:prstGeom>
          <a:ln>
            <a:noFill/>
          </a:ln>
        </p:spPr>
      </p:pic>
      <p:pic>
        <p:nvPicPr>
          <p:cNvPr id="163" name="Image 4" descr=""/>
          <p:cNvPicPr/>
          <p:nvPr/>
        </p:nvPicPr>
        <p:blipFill>
          <a:blip r:embed="rId2"/>
          <a:stretch/>
        </p:blipFill>
        <p:spPr>
          <a:xfrm>
            <a:off x="9694440" y="4554000"/>
            <a:ext cx="947880" cy="2021760"/>
          </a:xfrm>
          <a:prstGeom prst="rect">
            <a:avLst/>
          </a:prstGeom>
          <a:ln w="38160">
            <a:solidFill>
              <a:srgbClr val="2e83c3"/>
            </a:solidFill>
            <a:round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 (1)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55080" y="1728000"/>
            <a:ext cx="934092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Preprocessing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Convert image into grayscale, then into binary image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Convert ‘occupied’ pixels into data points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Agglomerative hierarchical clustering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 linkage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Euclidean distance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Generate bounding box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Subdivide picture for classification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Min/Max coordinates of cluster pixels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Drawbacks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Heavily dependent on preprocessing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Subdivision of connected characters not possible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Detection of characters with seperated regions hard (e.g. i,j,=)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 (2)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77160" y="1663920"/>
            <a:ext cx="934092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K-means and EM Gaussians not suited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Identification of number of cluster centers difficult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Initialization of cluster centres difficult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Combination with hierarchical clustering possible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A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Improvements in preprocessing data possible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Image 118" descr=""/>
          <p:cNvPicPr/>
          <p:nvPr/>
        </p:nvPicPr>
        <p:blipFill>
          <a:blip r:embed="rId1"/>
          <a:stretch/>
        </p:blipFill>
        <p:spPr>
          <a:xfrm>
            <a:off x="728280" y="2952000"/>
            <a:ext cx="9008640" cy="1313280"/>
          </a:xfrm>
          <a:prstGeom prst="rect">
            <a:avLst/>
          </a:prstGeom>
          <a:ln>
            <a:noFill/>
          </a:ln>
        </p:spPr>
      </p:pic>
      <p:pic>
        <p:nvPicPr>
          <p:cNvPr id="169" name="Image 119" descr=""/>
          <p:cNvPicPr/>
          <p:nvPr/>
        </p:nvPicPr>
        <p:blipFill>
          <a:blip r:embed="rId2"/>
          <a:stretch/>
        </p:blipFill>
        <p:spPr>
          <a:xfrm>
            <a:off x="816840" y="4429800"/>
            <a:ext cx="8456400" cy="226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 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Shuffle and split data (train-test)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Several models - MATLAB built-ins: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K-nearest neighbours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 tree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Naïve Bayes classifier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Linear Discriminant Analysis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…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 tries with SVM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Discrepancies in the execution time and misclassification rate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72" name="Image 3" descr=""/>
          <p:cNvPicPr/>
          <p:nvPr/>
        </p:nvPicPr>
        <p:blipFill>
          <a:blip r:embed="rId1"/>
          <a:stretch/>
        </p:blipFill>
        <p:spPr>
          <a:xfrm>
            <a:off x="4904640" y="673200"/>
            <a:ext cx="6235200" cy="46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Overall performance increasing with more dimensions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K-nn shows best performance with 32 to 64 features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Best performance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K-nn with 32 features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error = 32%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 and memory imprint of SVM are quadratic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impossible with 369 classes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75" name="Image 5" descr=""/>
          <p:cNvPicPr/>
          <p:nvPr/>
        </p:nvPicPr>
        <p:blipFill>
          <a:blip r:embed="rId1"/>
          <a:stretch/>
        </p:blipFill>
        <p:spPr>
          <a:xfrm>
            <a:off x="6859800" y="135000"/>
            <a:ext cx="4845240" cy="3633840"/>
          </a:xfrm>
          <a:prstGeom prst="rect">
            <a:avLst/>
          </a:prstGeom>
          <a:ln>
            <a:noFill/>
          </a:ln>
        </p:spPr>
      </p:pic>
      <p:pic>
        <p:nvPicPr>
          <p:cNvPr id="176" name="Image 4" descr=""/>
          <p:cNvPicPr/>
          <p:nvPr/>
        </p:nvPicPr>
        <p:blipFill>
          <a:blip r:embed="rId2"/>
          <a:stretch/>
        </p:blipFill>
        <p:spPr>
          <a:xfrm>
            <a:off x="3584520" y="4047120"/>
            <a:ext cx="3265200" cy="28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Demonstration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56720" y="66240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to do next?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Improve dataset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Remove some fancy symbols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Make a clear difference between different symbols (e.g. degree, \mathcal{O}, O)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Improve models overall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 grammar for the mathematical language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example, a formula has to contain a Binary Operator (=, &gt;, &lt;…)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Could help make a difference between close symbols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 LaTeX output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81" name="Image 6" descr=""/>
          <p:cNvPicPr/>
          <p:nvPr/>
        </p:nvPicPr>
        <p:blipFill>
          <a:blip r:embed="rId1"/>
          <a:srcRect l="12064" t="10665" r="16568" b="14108"/>
          <a:stretch/>
        </p:blipFill>
        <p:spPr>
          <a:xfrm>
            <a:off x="6878880" y="740880"/>
            <a:ext cx="1864800" cy="8463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2" name="CustomShape 3"/>
          <p:cNvSpPr/>
          <p:nvPr/>
        </p:nvSpPr>
        <p:spPr>
          <a:xfrm rot="16828800">
            <a:off x="7106040" y="2150280"/>
            <a:ext cx="118656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6688</TotalTime>
  <Application>LibreOffice/5.1.6.2$Linux_X86_64 LibreOffice_project/10m0$Build-2</Application>
  <Words>315</Words>
  <Paragraphs>71</Paragraphs>
  <Company>QUT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2015-02-03T03:57:09Z</dcterms:created>
  <dc:creator>Wayne Kelly</dc:creator>
  <dc:description/>
  <dc:language>en-AU</dc:language>
  <cp:lastModifiedBy/>
  <dcterms:modified xsi:type="dcterms:W3CDTF">2017-05-31T00:50:15Z</dcterms:modified>
  <cp:revision>182</cp:revision>
  <dc:subject/>
  <dc:title>CAB402:  Programming Paradigms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QUT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