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2" r:id="rId3"/>
    <p:sldId id="283" r:id="rId4"/>
    <p:sldId id="284" r:id="rId5"/>
    <p:sldId id="286" r:id="rId6"/>
    <p:sldId id="285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1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1588" y="4050833"/>
            <a:ext cx="7832415" cy="226510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100" dirty="0" smtClean="0"/>
              <a:t>CAB420 </a:t>
            </a:r>
            <a:r>
              <a:rPr lang="mr-IN" sz="2100" dirty="0" smtClean="0"/>
              <a:t>–</a:t>
            </a:r>
            <a:r>
              <a:rPr lang="en-US" sz="2100" dirty="0" smtClean="0"/>
              <a:t> Machine Learning</a:t>
            </a:r>
          </a:p>
          <a:p>
            <a:pPr algn="l"/>
            <a:r>
              <a:rPr lang="en-US" sz="2100" dirty="0" smtClean="0"/>
              <a:t>Final project</a:t>
            </a:r>
            <a:endParaRPr lang="en-US" dirty="0"/>
          </a:p>
          <a:p>
            <a:r>
              <a:rPr lang="en-US" sz="2600" dirty="0" smtClean="0"/>
              <a:t>William Jussiau</a:t>
            </a:r>
          </a:p>
          <a:p>
            <a:r>
              <a:rPr lang="en-US" sz="2600" dirty="0" smtClean="0"/>
              <a:t>Johnson </a:t>
            </a:r>
            <a:r>
              <a:rPr lang="en-US" sz="2600" dirty="0" err="1" smtClean="0"/>
              <a:t>Loh</a:t>
            </a:r>
            <a:endParaRPr lang="en-US" sz="2600" dirty="0" smtClean="0"/>
          </a:p>
          <a:p>
            <a:r>
              <a:rPr lang="en-US" sz="2600" dirty="0" smtClean="0"/>
              <a:t>David Schmidt</a:t>
            </a:r>
            <a:endParaRPr lang="en-US" sz="2600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304295" y="1384472"/>
            <a:ext cx="7969708" cy="2666364"/>
          </a:xfrm>
        </p:spPr>
        <p:txBody>
          <a:bodyPr/>
          <a:lstStyle/>
          <a:p>
            <a:pPr algn="l"/>
            <a:r>
              <a:rPr lang="en-US" dirty="0" smtClean="0"/>
              <a:t>Handwritten </a:t>
            </a:r>
            <a:br>
              <a:rPr lang="en-US" dirty="0" smtClean="0"/>
            </a:br>
            <a:r>
              <a:rPr lang="en-US" dirty="0" smtClean="0"/>
              <a:t>Equation</a:t>
            </a:r>
            <a:br>
              <a:rPr lang="en-US" dirty="0" smtClean="0"/>
            </a:br>
            <a:r>
              <a:rPr lang="en-US" dirty="0" smtClean="0"/>
              <a:t>Recognizer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5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72097"/>
            <a:ext cx="8596668" cy="54692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Data acquisition and pre-processing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Clustering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Classification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68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</a:t>
            </a:r>
            <a:br>
              <a:rPr lang="en-US" dirty="0" smtClean="0"/>
            </a:br>
            <a:r>
              <a:rPr lang="en-US" dirty="0" smtClean="0"/>
              <a:t>and pre-processing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934181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Database: HASYv2</a:t>
            </a:r>
          </a:p>
          <a:p>
            <a:pPr marL="0" indent="0">
              <a:buNone/>
            </a:pPr>
            <a:r>
              <a:rPr lang="en-US" dirty="0" err="1" smtClean="0"/>
              <a:t>Thoma</a:t>
            </a:r>
            <a:r>
              <a:rPr lang="en-US" dirty="0" smtClean="0"/>
              <a:t>, M. (2017) “The HASYv2 dataset”</a:t>
            </a:r>
          </a:p>
          <a:p>
            <a:endParaRPr lang="en-US" dirty="0"/>
          </a:p>
          <a:p>
            <a:r>
              <a:rPr lang="en-US" dirty="0" smtClean="0"/>
              <a:t>32x32, black and white images</a:t>
            </a:r>
          </a:p>
          <a:p>
            <a:r>
              <a:rPr lang="en-US" dirty="0"/>
              <a:t>369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168’233 images</a:t>
            </a:r>
          </a:p>
          <a:p>
            <a:endParaRPr lang="en-US" dirty="0"/>
          </a:p>
          <a:p>
            <a:r>
              <a:rPr lang="en-US" dirty="0" smtClean="0"/>
              <a:t>“Two different symbols can have the same glyph” (\sum, \Sigma)</a:t>
            </a:r>
          </a:p>
          <a:p>
            <a:r>
              <a:rPr lang="en-US" dirty="0" smtClean="0"/>
              <a:t>“Two different glyphs can correspond to the same semantic entity” (\phi, \</a:t>
            </a:r>
            <a:r>
              <a:rPr lang="en-US" dirty="0" err="1" smtClean="0"/>
              <a:t>varphi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Image 3" descr="HASYv2_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75" y="0"/>
            <a:ext cx="3963195" cy="3963195"/>
          </a:xfrm>
          <a:prstGeom prst="rect">
            <a:avLst/>
          </a:prstGeom>
        </p:spPr>
      </p:pic>
      <p:pic>
        <p:nvPicPr>
          <p:cNvPr id="5" name="Image 4" descr="Capture d’écran 2017-05-30 à 15.50.45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57" y="4553828"/>
            <a:ext cx="948231" cy="2021964"/>
          </a:xfrm>
          <a:prstGeom prst="rect">
            <a:avLst/>
          </a:prstGeom>
          <a:ln w="38100" cmpd="sng">
            <a:solidFill>
              <a:srgbClr val="2E83C3"/>
            </a:solidFill>
          </a:ln>
        </p:spPr>
      </p:pic>
    </p:spTree>
    <p:extLst>
      <p:ext uri="{BB962C8B-B14F-4D97-AF65-F5344CB8AC3E}">
        <p14:creationId xmlns:p14="http://schemas.microsoft.com/office/powerpoint/2010/main" val="124775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(1)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(1)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5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Demonstration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6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6488</TotalTime>
  <Words>103</Words>
  <Application>Microsoft Macintosh PowerPoint</Application>
  <PresentationFormat>Personnalisé</PresentationFormat>
  <Paragraphs>30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Facet</vt:lpstr>
      <vt:lpstr>Handwritten  Equation Recognizer</vt:lpstr>
      <vt:lpstr>Présentation PowerPoint</vt:lpstr>
      <vt:lpstr>Data acquisition  and pre-processing</vt:lpstr>
      <vt:lpstr>Clustering (1)</vt:lpstr>
      <vt:lpstr>Clustering (2)</vt:lpstr>
      <vt:lpstr>Classification (1)</vt:lpstr>
      <vt:lpstr>Classification (2)</vt:lpstr>
      <vt:lpstr>Demonstration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CAB402:  Programming Paradigms</dc:title>
  <dc:creator>Wayne Kelly</dc:creator>
  <cp:lastModifiedBy>William Jussiau</cp:lastModifiedBy>
  <cp:revision>156</cp:revision>
  <dcterms:created xsi:type="dcterms:W3CDTF">2015-02-03T03:57:09Z</dcterms:created>
  <dcterms:modified xsi:type="dcterms:W3CDTF">2017-05-30T13:53:15Z</dcterms:modified>
</cp:coreProperties>
</file>