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AU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30/05/17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95749F-849D-4D97-B4E4-90667019EAA3}" type="slidenum">
              <a:rPr b="0" lang="en-AU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AU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30/05/17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EFAF1A-6F10-4567-881F-5B317C93A911}" type="slidenum">
              <a:rPr b="0" lang="en-AU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41440" y="4050720"/>
            <a:ext cx="7832160" cy="22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AU" sz="2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CAB420 – Machine Learning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Final project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2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William Jussiau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2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Johnson Loh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2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David Schmidt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304280" y="1384560"/>
            <a:ext cx="7969320" cy="2666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Handwritten </a:t>
            </a: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Equation</a:t>
            </a: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Recognizer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572040"/>
            <a:ext cx="8596440" cy="5468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acquisition and pre-processing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Demonstration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acquisition </a:t>
            </a: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 pre-processing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77160" y="2160720"/>
            <a:ext cx="934128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Database: HASYv2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Thoma, M. (2017) “The HASYv2 dataset”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32x32, black and white images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369 classes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168’233 images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symbols can have the same glyph” (\sum, \Sigma)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glyphs can correspond to the same semantic entity” (\phi, \varphi)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3" name="Image 3" descr=""/>
          <p:cNvPicPr/>
          <p:nvPr/>
        </p:nvPicPr>
        <p:blipFill>
          <a:blip r:embed="rId1"/>
          <a:stretch/>
        </p:blipFill>
        <p:spPr>
          <a:xfrm>
            <a:off x="5356440" y="0"/>
            <a:ext cx="3962880" cy="3962880"/>
          </a:xfrm>
          <a:prstGeom prst="rect">
            <a:avLst/>
          </a:prstGeom>
          <a:ln>
            <a:noFill/>
          </a:ln>
        </p:spPr>
      </p:pic>
      <p:pic>
        <p:nvPicPr>
          <p:cNvPr id="114" name="Image 4" descr=""/>
          <p:cNvPicPr/>
          <p:nvPr/>
        </p:nvPicPr>
        <p:blipFill>
          <a:blip r:embed="rId2"/>
          <a:stretch/>
        </p:blipFill>
        <p:spPr>
          <a:xfrm>
            <a:off x="9694440" y="4554000"/>
            <a:ext cx="947880" cy="2021760"/>
          </a:xfrm>
          <a:prstGeom prst="rect">
            <a:avLst/>
          </a:prstGeom>
          <a:ln w="38160">
            <a:solidFill>
              <a:srgbClr val="2e83c3"/>
            </a:solidFill>
            <a:round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 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7160" y="2161080"/>
            <a:ext cx="934128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Preprocessing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Convert image into grayscale, then into binary image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Convert ‘occupied’ pixels into data points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Agglomerative hierarchical clustering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 linkage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Euclidean distance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Generate bounding box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Subdivide picture for classification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Min/Max coordinates of cluster pixels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1440"/>
            <a:ext cx="934128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K-means and EM gaussians not suited due to initialization problem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Improvements in preprocessing data possible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791000" y="2952000"/>
            <a:ext cx="9009000" cy="13136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232000" y="4429800"/>
            <a:ext cx="8456760" cy="226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 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Demonstration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6500</TotalTime>
  <Application>LibreOffice/5.1.6.2$Linux_X86_64 LibreOffice_project/10m0$Build-2</Application>
  <Words>103</Words>
  <Paragraphs>30</Paragraphs>
  <Company>QUT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2015-02-03T03:57:09Z</dcterms:created>
  <dc:creator>Wayne Kelly</dc:creator>
  <dc:description/>
  <dc:language>en-AU</dc:language>
  <cp:lastModifiedBy/>
  <dcterms:modified xsi:type="dcterms:W3CDTF">2017-05-30T18:05:54Z</dcterms:modified>
  <cp:revision>159</cp:revision>
  <dc:subject/>
  <dc:title>CAB402:  Programming Paradigms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QUT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