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13342-77B4-40F9-8824-4AACFD2A190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2455F2-6770-4DC2-9F69-70D5A3095B09}">
      <dgm:prSet/>
      <dgm:spPr/>
      <dgm:t>
        <a:bodyPr/>
        <a:lstStyle/>
        <a:p>
          <a:r>
            <a:rPr lang="en-US" dirty="0" err="1"/>
            <a:t>WiFi</a:t>
          </a:r>
          <a:r>
            <a:rPr lang="en-US" dirty="0"/>
            <a:t> technology </a:t>
          </a:r>
        </a:p>
      </dgm:t>
    </dgm:pt>
    <dgm:pt modelId="{6818D608-48FD-4D17-B043-5161ACBDE082}" type="parTrans" cxnId="{3D21C280-8370-4C88-BDBC-E595CBD46919}">
      <dgm:prSet/>
      <dgm:spPr/>
      <dgm:t>
        <a:bodyPr/>
        <a:lstStyle/>
        <a:p>
          <a:endParaRPr lang="en-US"/>
        </a:p>
      </dgm:t>
    </dgm:pt>
    <dgm:pt modelId="{86399B89-58E1-4B14-9CE2-329172159B44}" type="sibTrans" cxnId="{3D21C280-8370-4C88-BDBC-E595CBD46919}">
      <dgm:prSet/>
      <dgm:spPr/>
      <dgm:t>
        <a:bodyPr/>
        <a:lstStyle/>
        <a:p>
          <a:endParaRPr lang="en-US"/>
        </a:p>
      </dgm:t>
    </dgm:pt>
    <dgm:pt modelId="{2F985079-3077-47E5-9160-52266E1149A5}">
      <dgm:prSet/>
      <dgm:spPr/>
      <dgm:t>
        <a:bodyPr/>
        <a:lstStyle/>
        <a:p>
          <a:r>
            <a:rPr lang="en-US"/>
            <a:t>Blynk server</a:t>
          </a:r>
        </a:p>
      </dgm:t>
    </dgm:pt>
    <dgm:pt modelId="{161E727F-0283-4832-9B0F-1D169F0F7378}" type="parTrans" cxnId="{BCEC734F-8D5F-46A7-947B-8BF7B599701F}">
      <dgm:prSet/>
      <dgm:spPr/>
      <dgm:t>
        <a:bodyPr/>
        <a:lstStyle/>
        <a:p>
          <a:endParaRPr lang="en-US"/>
        </a:p>
      </dgm:t>
    </dgm:pt>
    <dgm:pt modelId="{6BF6021B-12F9-46E6-8287-1C3D6661F938}" type="sibTrans" cxnId="{BCEC734F-8D5F-46A7-947B-8BF7B599701F}">
      <dgm:prSet/>
      <dgm:spPr/>
      <dgm:t>
        <a:bodyPr/>
        <a:lstStyle/>
        <a:p>
          <a:endParaRPr lang="en-US"/>
        </a:p>
      </dgm:t>
    </dgm:pt>
    <dgm:pt modelId="{53828B5B-144D-4CE9-BC94-FDF59FB9A726}">
      <dgm:prSet/>
      <dgm:spPr/>
      <dgm:t>
        <a:bodyPr/>
        <a:lstStyle/>
        <a:p>
          <a:r>
            <a:rPr lang="en-US"/>
            <a:t>Benefits</a:t>
          </a:r>
        </a:p>
      </dgm:t>
    </dgm:pt>
    <dgm:pt modelId="{FE2B6557-D7B8-4F57-8A59-B901AF48E76C}" type="parTrans" cxnId="{8355D0C8-5ACF-4412-BF9D-364AFDDAB30A}">
      <dgm:prSet/>
      <dgm:spPr/>
      <dgm:t>
        <a:bodyPr/>
        <a:lstStyle/>
        <a:p>
          <a:endParaRPr lang="en-US"/>
        </a:p>
      </dgm:t>
    </dgm:pt>
    <dgm:pt modelId="{E80E2CE6-2937-469D-B569-E963A0A864BD}" type="sibTrans" cxnId="{8355D0C8-5ACF-4412-BF9D-364AFDDAB30A}">
      <dgm:prSet/>
      <dgm:spPr/>
      <dgm:t>
        <a:bodyPr/>
        <a:lstStyle/>
        <a:p>
          <a:endParaRPr lang="en-US"/>
        </a:p>
      </dgm:t>
    </dgm:pt>
    <dgm:pt modelId="{3AA7DFF3-F721-4790-A52B-EE171023EFD8}" type="pres">
      <dgm:prSet presAssocID="{39613342-77B4-40F9-8824-4AACFD2A19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2D8516-7DFA-493E-90C6-FF8EBC61290D}" type="pres">
      <dgm:prSet presAssocID="{912455F2-6770-4DC2-9F69-70D5A3095B09}" presName="hierRoot1" presStyleCnt="0"/>
      <dgm:spPr/>
    </dgm:pt>
    <dgm:pt modelId="{ED45453A-27D9-4B8D-B5F4-4FECFEE7F0A1}" type="pres">
      <dgm:prSet presAssocID="{912455F2-6770-4DC2-9F69-70D5A3095B09}" presName="composite" presStyleCnt="0"/>
      <dgm:spPr/>
    </dgm:pt>
    <dgm:pt modelId="{C2056F9E-4019-425A-8F93-65F161DF9DEF}" type="pres">
      <dgm:prSet presAssocID="{912455F2-6770-4DC2-9F69-70D5A3095B09}" presName="background" presStyleLbl="node0" presStyleIdx="0" presStyleCnt="3"/>
      <dgm:spPr/>
    </dgm:pt>
    <dgm:pt modelId="{C273373F-5703-436A-999B-FC592C8E157D}" type="pres">
      <dgm:prSet presAssocID="{912455F2-6770-4DC2-9F69-70D5A3095B09}" presName="text" presStyleLbl="fgAcc0" presStyleIdx="0" presStyleCnt="3">
        <dgm:presLayoutVars>
          <dgm:chPref val="3"/>
        </dgm:presLayoutVars>
      </dgm:prSet>
      <dgm:spPr/>
    </dgm:pt>
    <dgm:pt modelId="{40F17812-2E68-4D38-9080-072120BB281E}" type="pres">
      <dgm:prSet presAssocID="{912455F2-6770-4DC2-9F69-70D5A3095B09}" presName="hierChild2" presStyleCnt="0"/>
      <dgm:spPr/>
    </dgm:pt>
    <dgm:pt modelId="{8168BBBB-AB05-4F6E-B2D0-EA6B2F34A8E6}" type="pres">
      <dgm:prSet presAssocID="{2F985079-3077-47E5-9160-52266E1149A5}" presName="hierRoot1" presStyleCnt="0"/>
      <dgm:spPr/>
    </dgm:pt>
    <dgm:pt modelId="{1DF4F15C-0D34-483D-AE81-3308EAB96EB8}" type="pres">
      <dgm:prSet presAssocID="{2F985079-3077-47E5-9160-52266E1149A5}" presName="composite" presStyleCnt="0"/>
      <dgm:spPr/>
    </dgm:pt>
    <dgm:pt modelId="{6A74C641-39AB-4130-B920-04B4ED198C99}" type="pres">
      <dgm:prSet presAssocID="{2F985079-3077-47E5-9160-52266E1149A5}" presName="background" presStyleLbl="node0" presStyleIdx="1" presStyleCnt="3"/>
      <dgm:spPr/>
    </dgm:pt>
    <dgm:pt modelId="{A31D2645-431A-4271-8021-16FEAD98546A}" type="pres">
      <dgm:prSet presAssocID="{2F985079-3077-47E5-9160-52266E1149A5}" presName="text" presStyleLbl="fgAcc0" presStyleIdx="1" presStyleCnt="3">
        <dgm:presLayoutVars>
          <dgm:chPref val="3"/>
        </dgm:presLayoutVars>
      </dgm:prSet>
      <dgm:spPr/>
    </dgm:pt>
    <dgm:pt modelId="{B974D594-FF84-431D-8A19-29FCE3544CD2}" type="pres">
      <dgm:prSet presAssocID="{2F985079-3077-47E5-9160-52266E1149A5}" presName="hierChild2" presStyleCnt="0"/>
      <dgm:spPr/>
    </dgm:pt>
    <dgm:pt modelId="{FF669FE2-8CF3-47B6-BA65-63D72E7EC4D0}" type="pres">
      <dgm:prSet presAssocID="{53828B5B-144D-4CE9-BC94-FDF59FB9A726}" presName="hierRoot1" presStyleCnt="0"/>
      <dgm:spPr/>
    </dgm:pt>
    <dgm:pt modelId="{4CA9311C-11FF-4F31-AD8B-BCE5E2A2776B}" type="pres">
      <dgm:prSet presAssocID="{53828B5B-144D-4CE9-BC94-FDF59FB9A726}" presName="composite" presStyleCnt="0"/>
      <dgm:spPr/>
    </dgm:pt>
    <dgm:pt modelId="{666B2EB4-EFB2-41DB-AB9D-5CC603D35E3D}" type="pres">
      <dgm:prSet presAssocID="{53828B5B-144D-4CE9-BC94-FDF59FB9A726}" presName="background" presStyleLbl="node0" presStyleIdx="2" presStyleCnt="3"/>
      <dgm:spPr/>
    </dgm:pt>
    <dgm:pt modelId="{F08F82F1-647A-4561-A935-FEB69DED832F}" type="pres">
      <dgm:prSet presAssocID="{53828B5B-144D-4CE9-BC94-FDF59FB9A726}" presName="text" presStyleLbl="fgAcc0" presStyleIdx="2" presStyleCnt="3">
        <dgm:presLayoutVars>
          <dgm:chPref val="3"/>
        </dgm:presLayoutVars>
      </dgm:prSet>
      <dgm:spPr/>
    </dgm:pt>
    <dgm:pt modelId="{98169FFC-7A75-446E-B6E2-BEF336AD493D}" type="pres">
      <dgm:prSet presAssocID="{53828B5B-144D-4CE9-BC94-FDF59FB9A726}" presName="hierChild2" presStyleCnt="0"/>
      <dgm:spPr/>
    </dgm:pt>
  </dgm:ptLst>
  <dgm:cxnLst>
    <dgm:cxn modelId="{E7629B0A-4D7A-4903-8AFE-16D78FBE8D27}" type="presOf" srcId="{39613342-77B4-40F9-8824-4AACFD2A190E}" destId="{3AA7DFF3-F721-4790-A52B-EE171023EFD8}" srcOrd="0" destOrd="0" presId="urn:microsoft.com/office/officeart/2005/8/layout/hierarchy1"/>
    <dgm:cxn modelId="{CC70461F-5EE4-4FD6-ADA9-46E7E2138992}" type="presOf" srcId="{53828B5B-144D-4CE9-BC94-FDF59FB9A726}" destId="{F08F82F1-647A-4561-A935-FEB69DED832F}" srcOrd="0" destOrd="0" presId="urn:microsoft.com/office/officeart/2005/8/layout/hierarchy1"/>
    <dgm:cxn modelId="{406AE94A-9577-47FB-8159-8F4046A775A1}" type="presOf" srcId="{912455F2-6770-4DC2-9F69-70D5A3095B09}" destId="{C273373F-5703-436A-999B-FC592C8E157D}" srcOrd="0" destOrd="0" presId="urn:microsoft.com/office/officeart/2005/8/layout/hierarchy1"/>
    <dgm:cxn modelId="{BCEC734F-8D5F-46A7-947B-8BF7B599701F}" srcId="{39613342-77B4-40F9-8824-4AACFD2A190E}" destId="{2F985079-3077-47E5-9160-52266E1149A5}" srcOrd="1" destOrd="0" parTransId="{161E727F-0283-4832-9B0F-1D169F0F7378}" sibTransId="{6BF6021B-12F9-46E6-8287-1C3D6661F938}"/>
    <dgm:cxn modelId="{3D21C280-8370-4C88-BDBC-E595CBD46919}" srcId="{39613342-77B4-40F9-8824-4AACFD2A190E}" destId="{912455F2-6770-4DC2-9F69-70D5A3095B09}" srcOrd="0" destOrd="0" parTransId="{6818D608-48FD-4D17-B043-5161ACBDE082}" sibTransId="{86399B89-58E1-4B14-9CE2-329172159B44}"/>
    <dgm:cxn modelId="{E7DAD1B6-7CAA-429D-91B5-1E740E82611F}" type="presOf" srcId="{2F985079-3077-47E5-9160-52266E1149A5}" destId="{A31D2645-431A-4271-8021-16FEAD98546A}" srcOrd="0" destOrd="0" presId="urn:microsoft.com/office/officeart/2005/8/layout/hierarchy1"/>
    <dgm:cxn modelId="{8355D0C8-5ACF-4412-BF9D-364AFDDAB30A}" srcId="{39613342-77B4-40F9-8824-4AACFD2A190E}" destId="{53828B5B-144D-4CE9-BC94-FDF59FB9A726}" srcOrd="2" destOrd="0" parTransId="{FE2B6557-D7B8-4F57-8A59-B901AF48E76C}" sibTransId="{E80E2CE6-2937-469D-B569-E963A0A864BD}"/>
    <dgm:cxn modelId="{EFB3FD34-74E8-4D8A-92EF-A90DDDC5F8AD}" type="presParOf" srcId="{3AA7DFF3-F721-4790-A52B-EE171023EFD8}" destId="{242D8516-7DFA-493E-90C6-FF8EBC61290D}" srcOrd="0" destOrd="0" presId="urn:microsoft.com/office/officeart/2005/8/layout/hierarchy1"/>
    <dgm:cxn modelId="{FDC83D84-1BAD-4C3A-84C9-645E41600381}" type="presParOf" srcId="{242D8516-7DFA-493E-90C6-FF8EBC61290D}" destId="{ED45453A-27D9-4B8D-B5F4-4FECFEE7F0A1}" srcOrd="0" destOrd="0" presId="urn:microsoft.com/office/officeart/2005/8/layout/hierarchy1"/>
    <dgm:cxn modelId="{ADCC97B1-2510-457E-9410-367E794B2710}" type="presParOf" srcId="{ED45453A-27D9-4B8D-B5F4-4FECFEE7F0A1}" destId="{C2056F9E-4019-425A-8F93-65F161DF9DEF}" srcOrd="0" destOrd="0" presId="urn:microsoft.com/office/officeart/2005/8/layout/hierarchy1"/>
    <dgm:cxn modelId="{38BE3B22-3A84-4ACA-A033-44D99B4F9B42}" type="presParOf" srcId="{ED45453A-27D9-4B8D-B5F4-4FECFEE7F0A1}" destId="{C273373F-5703-436A-999B-FC592C8E157D}" srcOrd="1" destOrd="0" presId="urn:microsoft.com/office/officeart/2005/8/layout/hierarchy1"/>
    <dgm:cxn modelId="{95135B2F-75B6-412C-BC89-3681C455C4AF}" type="presParOf" srcId="{242D8516-7DFA-493E-90C6-FF8EBC61290D}" destId="{40F17812-2E68-4D38-9080-072120BB281E}" srcOrd="1" destOrd="0" presId="urn:microsoft.com/office/officeart/2005/8/layout/hierarchy1"/>
    <dgm:cxn modelId="{ABD27E01-95F1-47E2-B1B6-31E5CA0EA19C}" type="presParOf" srcId="{3AA7DFF3-F721-4790-A52B-EE171023EFD8}" destId="{8168BBBB-AB05-4F6E-B2D0-EA6B2F34A8E6}" srcOrd="1" destOrd="0" presId="urn:microsoft.com/office/officeart/2005/8/layout/hierarchy1"/>
    <dgm:cxn modelId="{B6F3BC67-C649-427F-B540-C0BDD9601648}" type="presParOf" srcId="{8168BBBB-AB05-4F6E-B2D0-EA6B2F34A8E6}" destId="{1DF4F15C-0D34-483D-AE81-3308EAB96EB8}" srcOrd="0" destOrd="0" presId="urn:microsoft.com/office/officeart/2005/8/layout/hierarchy1"/>
    <dgm:cxn modelId="{CC26971B-0EE3-433C-9B2E-DCF953B483DB}" type="presParOf" srcId="{1DF4F15C-0D34-483D-AE81-3308EAB96EB8}" destId="{6A74C641-39AB-4130-B920-04B4ED198C99}" srcOrd="0" destOrd="0" presId="urn:microsoft.com/office/officeart/2005/8/layout/hierarchy1"/>
    <dgm:cxn modelId="{686895BE-5297-47B4-AE66-A41EF585C29B}" type="presParOf" srcId="{1DF4F15C-0D34-483D-AE81-3308EAB96EB8}" destId="{A31D2645-431A-4271-8021-16FEAD98546A}" srcOrd="1" destOrd="0" presId="urn:microsoft.com/office/officeart/2005/8/layout/hierarchy1"/>
    <dgm:cxn modelId="{D67DA61F-CFC9-4D8F-B960-5CDD47B5F9F6}" type="presParOf" srcId="{8168BBBB-AB05-4F6E-B2D0-EA6B2F34A8E6}" destId="{B974D594-FF84-431D-8A19-29FCE3544CD2}" srcOrd="1" destOrd="0" presId="urn:microsoft.com/office/officeart/2005/8/layout/hierarchy1"/>
    <dgm:cxn modelId="{92630486-6E8F-4755-9743-E7BD637448BF}" type="presParOf" srcId="{3AA7DFF3-F721-4790-A52B-EE171023EFD8}" destId="{FF669FE2-8CF3-47B6-BA65-63D72E7EC4D0}" srcOrd="2" destOrd="0" presId="urn:microsoft.com/office/officeart/2005/8/layout/hierarchy1"/>
    <dgm:cxn modelId="{22D0DE1E-DDB1-4EF5-8FF1-5A1C87DEBDA2}" type="presParOf" srcId="{FF669FE2-8CF3-47B6-BA65-63D72E7EC4D0}" destId="{4CA9311C-11FF-4F31-AD8B-BCE5E2A2776B}" srcOrd="0" destOrd="0" presId="urn:microsoft.com/office/officeart/2005/8/layout/hierarchy1"/>
    <dgm:cxn modelId="{534B6A31-668F-4216-93BE-2313B25D72F6}" type="presParOf" srcId="{4CA9311C-11FF-4F31-AD8B-BCE5E2A2776B}" destId="{666B2EB4-EFB2-41DB-AB9D-5CC603D35E3D}" srcOrd="0" destOrd="0" presId="urn:microsoft.com/office/officeart/2005/8/layout/hierarchy1"/>
    <dgm:cxn modelId="{3AB19C6B-EC7A-4CF8-9A62-7E7D7D50BAB2}" type="presParOf" srcId="{4CA9311C-11FF-4F31-AD8B-BCE5E2A2776B}" destId="{F08F82F1-647A-4561-A935-FEB69DED832F}" srcOrd="1" destOrd="0" presId="urn:microsoft.com/office/officeart/2005/8/layout/hierarchy1"/>
    <dgm:cxn modelId="{24628A97-2FD3-4CA4-A1E2-4D844524AD6C}" type="presParOf" srcId="{FF669FE2-8CF3-47B6-BA65-63D72E7EC4D0}" destId="{98169FFC-7A75-446E-B6E2-BEF336AD49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01913-9335-4AA4-BD7B-7AE311A29F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D1BC6A-A50F-42C3-A833-E8FC5881FF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none" dirty="0"/>
            <a:t>Q &amp; A  Time</a:t>
          </a:r>
        </a:p>
      </dgm:t>
    </dgm:pt>
    <dgm:pt modelId="{3F95A6F9-63ED-4A05-932C-FDFC1125B7F9}" type="parTrans" cxnId="{D7647077-2457-42BA-918A-90839318F631}">
      <dgm:prSet/>
      <dgm:spPr/>
      <dgm:t>
        <a:bodyPr/>
        <a:lstStyle/>
        <a:p>
          <a:endParaRPr lang="en-US"/>
        </a:p>
      </dgm:t>
    </dgm:pt>
    <dgm:pt modelId="{BF63BC26-5804-4F57-B7CF-7AA0D5CA97B1}" type="sibTrans" cxnId="{D7647077-2457-42BA-918A-90839318F631}">
      <dgm:prSet/>
      <dgm:spPr/>
      <dgm:t>
        <a:bodyPr/>
        <a:lstStyle/>
        <a:p>
          <a:endParaRPr lang="en-US"/>
        </a:p>
      </dgm:t>
    </dgm:pt>
    <dgm:pt modelId="{4ABD9A7D-9CD3-4A5A-93B4-0EA467FE5EC4}" type="pres">
      <dgm:prSet presAssocID="{A4101913-9335-4AA4-BD7B-7AE311A29F4A}" presName="root" presStyleCnt="0">
        <dgm:presLayoutVars>
          <dgm:dir/>
          <dgm:resizeHandles val="exact"/>
        </dgm:presLayoutVars>
      </dgm:prSet>
      <dgm:spPr/>
    </dgm:pt>
    <dgm:pt modelId="{CB9602AD-F417-4BAB-AB34-80A82B8EF94C}" type="pres">
      <dgm:prSet presAssocID="{5DD1BC6A-A50F-42C3-A833-E8FC5881FF30}" presName="compNode" presStyleCnt="0"/>
      <dgm:spPr/>
    </dgm:pt>
    <dgm:pt modelId="{8A998DA5-B698-48B3-BA95-75CB33BA3178}" type="pres">
      <dgm:prSet presAssocID="{5DD1BC6A-A50F-42C3-A833-E8FC5881FF30}" presName="iconBgRect" presStyleLbl="bgShp" presStyleIdx="0" presStyleCnt="1" custLinFactX="-60032" custLinFactNeighborX="-100000" custLinFactNeighborY="34367"/>
      <dgm:spPr/>
    </dgm:pt>
    <dgm:pt modelId="{458AC26B-AE76-4522-81E5-63575C596C84}" type="pres">
      <dgm:prSet presAssocID="{5DD1BC6A-A50F-42C3-A833-E8FC5881FF30}" presName="iconRect" presStyleLbl="node1" presStyleIdx="0" presStyleCnt="1" custLinFactX="-100000" custLinFactNeighborX="-179454" custLinFactNeighborY="509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A0776A9-B26A-4DFC-89BB-ABC63D8D7E22}" type="pres">
      <dgm:prSet presAssocID="{5DD1BC6A-A50F-42C3-A833-E8FC5881FF30}" presName="spaceRect" presStyleCnt="0"/>
      <dgm:spPr/>
    </dgm:pt>
    <dgm:pt modelId="{014FC792-C8BC-4901-95D9-DECB66FACFB2}" type="pres">
      <dgm:prSet presAssocID="{5DD1BC6A-A50F-42C3-A833-E8FC5881FF30}" presName="textRect" presStyleLbl="revTx" presStyleIdx="0" presStyleCnt="1" custLinFactY="-100000" custLinFactNeighborX="-7961" custLinFactNeighborY="-101873">
        <dgm:presLayoutVars>
          <dgm:chMax val="1"/>
          <dgm:chPref val="1"/>
        </dgm:presLayoutVars>
      </dgm:prSet>
      <dgm:spPr/>
    </dgm:pt>
  </dgm:ptLst>
  <dgm:cxnLst>
    <dgm:cxn modelId="{E6B2FE06-B7B5-47F9-9F61-CAAEE358B951}" type="presOf" srcId="{A4101913-9335-4AA4-BD7B-7AE311A29F4A}" destId="{4ABD9A7D-9CD3-4A5A-93B4-0EA467FE5EC4}" srcOrd="0" destOrd="0" presId="urn:microsoft.com/office/officeart/2018/5/layout/IconCircleLabelList"/>
    <dgm:cxn modelId="{841C523C-0AC1-4F33-A4DB-DEAB0931358E}" type="presOf" srcId="{5DD1BC6A-A50F-42C3-A833-E8FC5881FF30}" destId="{014FC792-C8BC-4901-95D9-DECB66FACFB2}" srcOrd="0" destOrd="0" presId="urn:microsoft.com/office/officeart/2018/5/layout/IconCircleLabelList"/>
    <dgm:cxn modelId="{D7647077-2457-42BA-918A-90839318F631}" srcId="{A4101913-9335-4AA4-BD7B-7AE311A29F4A}" destId="{5DD1BC6A-A50F-42C3-A833-E8FC5881FF30}" srcOrd="0" destOrd="0" parTransId="{3F95A6F9-63ED-4A05-932C-FDFC1125B7F9}" sibTransId="{BF63BC26-5804-4F57-B7CF-7AA0D5CA97B1}"/>
    <dgm:cxn modelId="{501C8EBB-FEF7-44C3-9A35-811EBD25BD7B}" type="presParOf" srcId="{4ABD9A7D-9CD3-4A5A-93B4-0EA467FE5EC4}" destId="{CB9602AD-F417-4BAB-AB34-80A82B8EF94C}" srcOrd="0" destOrd="0" presId="urn:microsoft.com/office/officeart/2018/5/layout/IconCircleLabelList"/>
    <dgm:cxn modelId="{5EDAA144-34A4-4B6F-A00B-85C74326E7EB}" type="presParOf" srcId="{CB9602AD-F417-4BAB-AB34-80A82B8EF94C}" destId="{8A998DA5-B698-48B3-BA95-75CB33BA3178}" srcOrd="0" destOrd="0" presId="urn:microsoft.com/office/officeart/2018/5/layout/IconCircleLabelList"/>
    <dgm:cxn modelId="{8B3F0433-948F-4570-974E-4ECC9A094D63}" type="presParOf" srcId="{CB9602AD-F417-4BAB-AB34-80A82B8EF94C}" destId="{458AC26B-AE76-4522-81E5-63575C596C84}" srcOrd="1" destOrd="0" presId="urn:microsoft.com/office/officeart/2018/5/layout/IconCircleLabelList"/>
    <dgm:cxn modelId="{294387C4-B625-4920-9063-7D7F536FC39E}" type="presParOf" srcId="{CB9602AD-F417-4BAB-AB34-80A82B8EF94C}" destId="{8A0776A9-B26A-4DFC-89BB-ABC63D8D7E22}" srcOrd="2" destOrd="0" presId="urn:microsoft.com/office/officeart/2018/5/layout/IconCircleLabelList"/>
    <dgm:cxn modelId="{9A16C624-6FE6-4757-AEA8-62EBCAC733A7}" type="presParOf" srcId="{CB9602AD-F417-4BAB-AB34-80A82B8EF94C}" destId="{014FC792-C8BC-4901-95D9-DECB66FACF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6F9E-4019-425A-8F93-65F161DF9DE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3373F-5703-436A-999B-FC592C8E157D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WiFi</a:t>
          </a:r>
          <a:r>
            <a:rPr lang="en-US" sz="4300" kern="1200" dirty="0"/>
            <a:t> technology </a:t>
          </a:r>
        </a:p>
      </dsp:txBody>
      <dsp:txXfrm>
        <a:off x="398656" y="1088253"/>
        <a:ext cx="2959127" cy="1837317"/>
      </dsp:txXfrm>
    </dsp:sp>
    <dsp:sp modelId="{6A74C641-39AB-4130-B920-04B4ED198C9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D2645-431A-4271-8021-16FEAD98546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Blynk server</a:t>
          </a:r>
        </a:p>
      </dsp:txBody>
      <dsp:txXfrm>
        <a:off x="4155097" y="1088253"/>
        <a:ext cx="2959127" cy="1837317"/>
      </dsp:txXfrm>
    </dsp:sp>
    <dsp:sp modelId="{666B2EB4-EFB2-41DB-AB9D-5CC603D35E3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F82F1-647A-4561-A935-FEB69DED832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Benefits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98DA5-B698-48B3-BA95-75CB33BA3178}">
      <dsp:nvSpPr>
        <dsp:cNvPr id="0" name=""/>
        <dsp:cNvSpPr/>
      </dsp:nvSpPr>
      <dsp:spPr>
        <a:xfrm>
          <a:off x="851611" y="79940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AC26B-AE76-4522-81E5-63575C596C84}">
      <dsp:nvSpPr>
        <dsp:cNvPr id="0" name=""/>
        <dsp:cNvSpPr/>
      </dsp:nvSpPr>
      <dsp:spPr>
        <a:xfrm>
          <a:off x="1312794" y="115414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FC792-C8BC-4901-95D9-DECB66FACFB2}">
      <dsp:nvSpPr>
        <dsp:cNvPr id="0" name=""/>
        <dsp:cNvSpPr/>
      </dsp:nvSpPr>
      <dsp:spPr>
        <a:xfrm>
          <a:off x="3377318" y="147121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u="none" kern="1200" dirty="0"/>
            <a:t>Q &amp; A  Time</a:t>
          </a:r>
        </a:p>
      </dsp:txBody>
      <dsp:txXfrm>
        <a:off x="3377318" y="147121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4062-E800-C154-E532-1EE4E85B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08E4B-3D95-492F-70DD-828B94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3B2D-84A4-1D2E-DFA3-76FFB4F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B752-79D0-127E-77D8-8B8C8BC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0F64-B117-4F24-CE0D-A623D787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41FA-BF86-C211-CB60-7BA5344C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7635F-7061-70D0-0C12-C9F73838F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69F-11E9-B010-A6F5-155B244A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1DE2-E9FD-EE9B-4302-907F31BB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C12A-16FA-0B97-04CF-26A40ED4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5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5C989-C94A-7E73-30F3-760E943D1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62AB-E3F3-6C1D-8229-4EEB41DB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8A72-7368-A55B-A2D9-9925FD60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8D1-8D6C-A48C-354F-014981E9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60DA-9C4C-0DBF-FB9E-0B0DF7ED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FC50-1146-AD5B-0A12-657F405F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1F75-B02F-844F-7AE8-56A6F8F4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680B-12CC-DEDB-0FEB-2192D719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7910-E1C4-9C2A-9B10-01C848B2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D46E-076D-52A8-050D-31BD2CC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AE0-1E48-9A05-57BB-25A913D6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BF4D-951A-E807-2685-B3074DAD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C962-43CD-58CA-3524-42A58F29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161D-1E56-0E1D-13A1-9E064107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5A25-00BE-D6CD-E016-B13BEB8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DDE0-F517-A7CA-9815-FBA2D87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E8AF-590B-8810-6855-BE037A40B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56E5-CA24-AB5B-AEAA-4E8CF08C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AF2E6-9772-D175-F9C5-055D801D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DB60-5786-DABD-0701-CE2C7299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CEDC-3400-6C95-B263-3E6F7935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486B-6C4A-1C8B-5111-C402F6BE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CEFD-3C85-1DC8-3AD2-D671ABB1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DAC52-E1E6-6E8A-A24B-E84FE675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AD908-F87C-8A39-9E03-12E568DF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ED45D-81DD-43FB-D8AE-89FD2481F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D25B2-54B8-6F81-200C-E82CC121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18AE9-A85F-8009-A83B-4954F4F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38FC-B033-7021-AFE4-B7E6F369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BF0A-6A99-556A-5DFF-7BA7BD4B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0B81B-C2D5-D1F7-1FD5-E60E6DCB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7E13C-C4D9-1110-D138-4BA7524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89883-D2DF-B478-03A9-F7F07ECD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CB415-699F-DF62-997B-336578E6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805B4-D540-D296-4CAB-F4E02F9F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1454A-8F1B-CB7E-E6AA-9B2C4752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AB6-A054-6CD6-0BEC-30A6CD52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AD06-8425-651D-E370-61F9F7E8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805C-3532-3368-7AA0-B4B178F8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D302-B264-BDA1-791D-60346FE8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033B-DA6B-A850-2706-D727F38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AA7F-8CE6-2523-3AF4-4D0ABDBF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4B07-0310-A10C-3DDD-832D5B0E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8F9ED-E3DF-DD3F-B060-9B2356629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D3AC6-C4C7-BA8D-3EDC-DD9A89C62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F573-AB5A-DB09-6BBE-7B0F8291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30-C175-2F80-326A-B9B23A95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CAB45-25B0-85D1-43A7-C1E5BFF7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8C274-86AF-4BDF-1B5D-A8AF855A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FD72-EEF7-7916-130B-638DD467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8A44-95DE-FFD0-4DF7-1D8CB0AB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91819-82AA-4CFF-AF0E-227D66964E25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F7AF-4789-97B0-C263-58B28250B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47A4-1F64-1F9B-7681-915E69F1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34D00-5CD9-46D3-B39C-FBA583919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3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7C86-1C56-CD98-1CED-8286774B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8" y="844805"/>
            <a:ext cx="5486921" cy="2181028"/>
          </a:xfrm>
        </p:spPr>
        <p:txBody>
          <a:bodyPr anchor="t">
            <a:noAutofit/>
          </a:bodyPr>
          <a:lstStyle/>
          <a:p>
            <a:pPr algn="l"/>
            <a:r>
              <a:rPr lang="en-US" sz="3600" b="0" i="0" u="none" strike="noStrike" baseline="0" dirty="0">
                <a:solidFill>
                  <a:schemeClr val="tx2"/>
                </a:solidFill>
                <a:latin typeface="NimbusRomNo9L-Regu"/>
              </a:rPr>
              <a:t>Smart Plant Irrigation with Blynk Server: Wireless</a:t>
            </a:r>
            <a:br>
              <a:rPr lang="en-US" sz="3600" b="0" i="0" u="none" strike="noStrike" baseline="0" dirty="0">
                <a:solidFill>
                  <a:schemeClr val="tx2"/>
                </a:solidFill>
                <a:latin typeface="NimbusRomNo9L-Regu"/>
              </a:rPr>
            </a:br>
            <a:r>
              <a:rPr lang="en-GB" sz="3600" b="0" i="0" u="none" strike="noStrike" baseline="0" dirty="0">
                <a:solidFill>
                  <a:schemeClr val="tx2"/>
                </a:solidFill>
                <a:latin typeface="NimbusRomNo9L-Regu"/>
              </a:rPr>
              <a:t>Control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3445-04C9-ABED-C3D1-45DEB05B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608" y="3241343"/>
            <a:ext cx="4805691" cy="1262417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GB" sz="2800" b="0" i="0" u="none" strike="noStrike" baseline="0" dirty="0">
                <a:solidFill>
                  <a:schemeClr val="tx2"/>
                </a:solidFill>
                <a:latin typeface="NimbusRomNo9L-Regu"/>
              </a:rPr>
              <a:t>Author: B</a:t>
            </a:r>
            <a:r>
              <a:rPr lang="ro-RO" sz="2800" b="0" i="0" u="none" strike="noStrike" baseline="0" dirty="0">
                <a:solidFill>
                  <a:schemeClr val="tx2"/>
                </a:solidFill>
                <a:latin typeface="NimbusRomNo9L-Regu"/>
              </a:rPr>
              <a:t>ă</a:t>
            </a:r>
            <a:r>
              <a:rPr lang="en-GB" sz="2800" b="0" i="0" u="none" strike="noStrike" baseline="0" dirty="0" err="1">
                <a:solidFill>
                  <a:schemeClr val="tx2"/>
                </a:solidFill>
                <a:latin typeface="NimbusRomNo9L-Regu"/>
              </a:rPr>
              <a:t>liban</a:t>
            </a:r>
            <a:r>
              <a:rPr lang="en-GB" sz="2800" b="0" i="0" u="none" strike="noStrike" baseline="0" dirty="0">
                <a:solidFill>
                  <a:schemeClr val="tx2"/>
                </a:solidFill>
                <a:latin typeface="NimbusRomNo9L-Regu"/>
              </a:rPr>
              <a:t> David-Simeon</a:t>
            </a:r>
          </a:p>
          <a:p>
            <a:pPr algn="l"/>
            <a:endParaRPr lang="en-GB" sz="2800" b="0" i="0" u="none" strike="noStrike" baseline="0" dirty="0">
              <a:solidFill>
                <a:schemeClr val="tx2"/>
              </a:solidFill>
              <a:latin typeface="NimbusRomNo9L-Regu"/>
            </a:endParaRPr>
          </a:p>
          <a:p>
            <a:pPr algn="l"/>
            <a:r>
              <a:rPr lang="en-GB" sz="2800" dirty="0">
                <a:solidFill>
                  <a:schemeClr val="tx2"/>
                </a:solidFill>
                <a:latin typeface="NimbusRomNo9L-Regu"/>
              </a:rPr>
              <a:t>Technical University of Cluj-Napoca</a:t>
            </a:r>
            <a:endParaRPr lang="en-GB" sz="2800" dirty="0">
              <a:solidFill>
                <a:schemeClr val="tx2"/>
              </a:solidFill>
            </a:endParaRPr>
          </a:p>
        </p:txBody>
      </p:sp>
      <p:pic>
        <p:nvPicPr>
          <p:cNvPr id="7" name="Graphic 6" descr="Watering pot">
            <a:extLst>
              <a:ext uri="{FF2B5EF4-FFF2-40B4-BE49-F238E27FC236}">
                <a16:creationId xmlns:a16="http://schemas.microsoft.com/office/drawing/2014/main" id="{1125E51F-3003-B90D-69C7-1177F0D7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1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2038-0ED7-F663-DBEC-D01B07A8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91" y="1622745"/>
            <a:ext cx="10269940" cy="503071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Smart-homes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What’s the purpose of the study?</a:t>
            </a:r>
          </a:p>
          <a:p>
            <a:pPr marL="0" indent="0">
              <a:buNone/>
            </a:pPr>
            <a:r>
              <a:rPr lang="en-US" dirty="0"/>
              <a:t> 	-- An automated plant watering system using IoT --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Why? </a:t>
            </a:r>
          </a:p>
          <a:p>
            <a:pPr lvl="1"/>
            <a:r>
              <a:rPr lang="en-US" sz="2800" dirty="0"/>
              <a:t>	time management</a:t>
            </a:r>
          </a:p>
          <a:p>
            <a:pPr lvl="1"/>
            <a:r>
              <a:rPr lang="en-US" sz="2800" dirty="0"/>
              <a:t>    convenience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Components: </a:t>
            </a:r>
            <a:r>
              <a:rPr lang="en-US" dirty="0" err="1"/>
              <a:t>NodeMCU</a:t>
            </a:r>
            <a:r>
              <a:rPr lang="en-US" dirty="0"/>
              <a:t> board, soil moisture sensor, water pump, battery, relay and </a:t>
            </a:r>
            <a:r>
              <a:rPr lang="en-US" dirty="0" err="1"/>
              <a:t>conenctors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Have a precise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Remote access</a:t>
            </a:r>
          </a:p>
        </p:txBody>
      </p:sp>
    </p:spTree>
    <p:extLst>
      <p:ext uri="{BB962C8B-B14F-4D97-AF65-F5344CB8AC3E}">
        <p14:creationId xmlns:p14="http://schemas.microsoft.com/office/powerpoint/2010/main" val="38284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2038-0ED7-F663-DBEC-D01B07A8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03" y="1746913"/>
            <a:ext cx="10351827" cy="425464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Better for the plants – precision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importance of a good irrigation</a:t>
            </a:r>
          </a:p>
          <a:p>
            <a:pPr marL="0" indent="0">
              <a:buNone/>
            </a:pPr>
            <a:r>
              <a:rPr lang="en-US" dirty="0"/>
              <a:t> - overwatering and underwatering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Better for us – minimum intervention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Remote </a:t>
            </a:r>
            <a:r>
              <a:rPr lang="en-US" dirty="0" err="1"/>
              <a:t>controlliong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7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System overview - Components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19F31FF4-2748-14E4-C1B5-259D76A3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7" y="2518294"/>
            <a:ext cx="2813297" cy="16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12DAB-5421-8237-B120-CEE47060DFB7}"/>
              </a:ext>
            </a:extLst>
          </p:cNvPr>
          <p:cNvSpPr txBox="1"/>
          <p:nvPr/>
        </p:nvSpPr>
        <p:spPr>
          <a:xfrm>
            <a:off x="661737" y="40764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NodeMCU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ESP8266</a:t>
            </a:r>
            <a:r>
              <a:rPr lang="ro-RO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Microcontroller</a:t>
            </a:r>
            <a:endParaRPr lang="en-GB" sz="2400" dirty="0"/>
          </a:p>
        </p:txBody>
      </p:sp>
      <p:pic>
        <p:nvPicPr>
          <p:cNvPr id="1030" name="Picture 6" descr="Capacitive Soil Moisture Sensor — Maker Portal">
            <a:extLst>
              <a:ext uri="{FF2B5EF4-FFF2-40B4-BE49-F238E27FC236}">
                <a16:creationId xmlns:a16="http://schemas.microsoft.com/office/drawing/2014/main" id="{4A8785C6-29FA-0320-A7E9-FDB1E7C0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61" y="2525016"/>
            <a:ext cx="3759292" cy="1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C-12V Pneumatic Diaphragm Water Pump Motor R365">
            <a:extLst>
              <a:ext uri="{FF2B5EF4-FFF2-40B4-BE49-F238E27FC236}">
                <a16:creationId xmlns:a16="http://schemas.microsoft.com/office/drawing/2014/main" id="{616AD492-C383-AB0F-C6A4-C56BB399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7" t="16884" r="5986" b="17329"/>
          <a:stretch/>
        </p:blipFill>
        <p:spPr bwMode="auto">
          <a:xfrm>
            <a:off x="8763001" y="2273574"/>
            <a:ext cx="2862580" cy="2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5F8F6-B07D-EE76-E361-680163F20BEB}"/>
              </a:ext>
            </a:extLst>
          </p:cNvPr>
          <p:cNvSpPr txBox="1"/>
          <p:nvPr/>
        </p:nvSpPr>
        <p:spPr>
          <a:xfrm>
            <a:off x="9868958" y="4613804"/>
            <a:ext cx="18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 pump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63F8F-73DF-64A5-D4FF-12A56F6E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715" y="4917997"/>
            <a:ext cx="2740362" cy="1064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B283B-074A-CABA-405C-2D3E74795B18}"/>
              </a:ext>
            </a:extLst>
          </p:cNvPr>
          <p:cNvSpPr txBox="1"/>
          <p:nvPr/>
        </p:nvSpPr>
        <p:spPr>
          <a:xfrm>
            <a:off x="7193390" y="6234907"/>
            <a:ext cx="18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ro-RO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Connectors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F71D0-7050-73A9-A29E-6DB23E4ADEC3}"/>
              </a:ext>
            </a:extLst>
          </p:cNvPr>
          <p:cNvSpPr txBox="1"/>
          <p:nvPr/>
        </p:nvSpPr>
        <p:spPr>
          <a:xfrm>
            <a:off x="5120081" y="3946230"/>
            <a:ext cx="20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ro-RO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Capacitive </a:t>
            </a:r>
            <a:r>
              <a:rPr lang="ro-RO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</a:t>
            </a:r>
            <a:endParaRPr lang="en-GB" sz="2400" dirty="0"/>
          </a:p>
        </p:txBody>
      </p:sp>
      <p:pic>
        <p:nvPicPr>
          <p:cNvPr id="1026" name="Picture 2" descr="Female - Female Jumper Wire 20cm for Arduino">
            <a:extLst>
              <a:ext uri="{FF2B5EF4-FFF2-40B4-BE49-F238E27FC236}">
                <a16:creationId xmlns:a16="http://schemas.microsoft.com/office/drawing/2014/main" id="{7E813F36-3395-0923-19CF-CC9A676D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02" y="4691507"/>
            <a:ext cx="2386583" cy="16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ransparent Pipe/Tube for DC Waterpump - 1 Meter – Robocraze">
            <a:extLst>
              <a:ext uri="{FF2B5EF4-FFF2-40B4-BE49-F238E27FC236}">
                <a16:creationId xmlns:a16="http://schemas.microsoft.com/office/drawing/2014/main" id="{EF919151-358A-415A-F5D1-7510C341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90" y="4238321"/>
            <a:ext cx="1672389" cy="16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4FD4C-546F-38BC-FBC5-AC934633213C}"/>
              </a:ext>
            </a:extLst>
          </p:cNvPr>
          <p:cNvSpPr txBox="1"/>
          <p:nvPr/>
        </p:nvSpPr>
        <p:spPr>
          <a:xfrm>
            <a:off x="2886566" y="6135123"/>
            <a:ext cx="18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8506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IoT implication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1FF8D82-2BEF-C05C-88AA-8791D58E4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11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5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implementation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D7B54-55E7-ED14-F3C8-5CBC8A1D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8" y="2112579"/>
            <a:ext cx="4187592" cy="390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CC3BE-8F3C-8311-B223-83D9E130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80" y="2172934"/>
            <a:ext cx="2587602" cy="3969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052C4-33B8-D863-EE8B-62CF9E25A44F}"/>
              </a:ext>
            </a:extLst>
          </p:cNvPr>
          <p:cNvSpPr txBox="1"/>
          <p:nvPr/>
        </p:nvSpPr>
        <p:spPr>
          <a:xfrm>
            <a:off x="3132764" y="5978722"/>
            <a:ext cx="251680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7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implementation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CD6177-A501-6013-5E30-2E6DF11A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175" y="5315853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Connections Schema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CB42E0-2A2D-FB8A-2073-EB4D0156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30110" y="430506"/>
            <a:ext cx="3294070" cy="6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2038-0ED7-F663-DBEC-D01B07A8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5" y="1904279"/>
            <a:ext cx="10351827" cy="437881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 summary, this study presents an Automated Plant Irrigation</a:t>
            </a:r>
          </a:p>
          <a:p>
            <a:pPr marL="0" indent="0">
              <a:buNone/>
            </a:pPr>
            <a:r>
              <a:rPr lang="en-US" dirty="0"/>
              <a:t>System utilizing the Blynk server. </a:t>
            </a:r>
          </a:p>
          <a:p>
            <a:r>
              <a:rPr lang="en-US" dirty="0"/>
              <a:t>Integrating components alongside the Blynk platform</a:t>
            </a:r>
            <a:r>
              <a:rPr lang="ro-RO" dirty="0"/>
              <a:t> 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minimizes human intervention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precise watering </a:t>
            </a:r>
          </a:p>
          <a:p>
            <a:r>
              <a:rPr lang="en-US" dirty="0"/>
              <a:t>This addresses the need for automated solutions to simplify</a:t>
            </a:r>
          </a:p>
          <a:p>
            <a:pPr marL="0" indent="0">
              <a:buNone/>
            </a:pPr>
            <a:r>
              <a:rPr lang="en-US" dirty="0"/>
              <a:t>household tasks.</a:t>
            </a:r>
          </a:p>
          <a:p>
            <a:r>
              <a:rPr lang="en-US" dirty="0"/>
              <a:t>Carefully selected components and harmonious integration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efficient operation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2967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4352-2BDD-2F21-69CB-D94EDED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5" y="348865"/>
            <a:ext cx="6061290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Thank you for your attention!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82400-078C-7D0E-094B-FE7693715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974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8D9B75E-797C-3A62-0408-CC2E62FEDCCA}"/>
              </a:ext>
            </a:extLst>
          </p:cNvPr>
          <p:cNvSpPr/>
          <p:nvPr/>
        </p:nvSpPr>
        <p:spPr>
          <a:xfrm>
            <a:off x="7444855" y="0"/>
            <a:ext cx="2196000" cy="2196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Rectangle 5" descr="Ear">
            <a:extLst>
              <a:ext uri="{FF2B5EF4-FFF2-40B4-BE49-F238E27FC236}">
                <a16:creationId xmlns:a16="http://schemas.microsoft.com/office/drawing/2014/main" id="{E4D08915-0125-1329-8D97-90ACCDA15143}"/>
              </a:ext>
            </a:extLst>
          </p:cNvPr>
          <p:cNvSpPr/>
          <p:nvPr/>
        </p:nvSpPr>
        <p:spPr>
          <a:xfrm>
            <a:off x="7912855" y="502365"/>
            <a:ext cx="1260000" cy="12600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2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183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NimbusRomNo9L-Regu</vt:lpstr>
      <vt:lpstr>Symbol</vt:lpstr>
      <vt:lpstr>Wingdings</vt:lpstr>
      <vt:lpstr>Office Theme</vt:lpstr>
      <vt:lpstr>Smart Plant Irrigation with Blynk Server: Wireless Control</vt:lpstr>
      <vt:lpstr>Introduction </vt:lpstr>
      <vt:lpstr>Purpose</vt:lpstr>
      <vt:lpstr>System overview - Components</vt:lpstr>
      <vt:lpstr>IoT implication</vt:lpstr>
      <vt:lpstr>System implementation</vt:lpstr>
      <vt:lpstr>System implementation</vt:lpstr>
      <vt:lpstr>Conclusion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 Irrigation with Blynk Server: Wireless Control</dc:title>
  <dc:creator>David Simeon Baliban</dc:creator>
  <cp:lastModifiedBy>David Simeon Baliban</cp:lastModifiedBy>
  <cp:revision>14</cp:revision>
  <dcterms:created xsi:type="dcterms:W3CDTF">2024-05-16T21:19:45Z</dcterms:created>
  <dcterms:modified xsi:type="dcterms:W3CDTF">2024-05-17T20:18:19Z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2024-05-16T21:38:54Z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2844604b-d04a-45e2-ad7c-7bc1e0417d64</vt:lpwstr>
  </property>
  <property fmtid="{D5CDD505-2E9C-101B-9397-08002B2CF9AE}" pid="8" name="MSIP_Label_5b58b62f-6f94-46bd-8089-18e64b0a9abb_ContentBits">
    <vt:lpwstr>0</vt:lpwstr>
  </property>
</Properties>
</file>