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4/22/2020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4/22/2020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4/22/2020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4/22/2020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4/22/2020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4/22/2020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A0187D-D3E4-4907-AB29-2F75CD24B243}"/>
              </a:ext>
            </a:extLst>
          </p:cNvPr>
          <p:cNvSpPr>
            <a:spLocks noGrp="1"/>
          </p:cNvSpPr>
          <p:nvPr>
            <p:ph type="ctrTitle"/>
          </p:nvPr>
        </p:nvSpPr>
        <p:spPr>
          <a:xfrm>
            <a:off x="2017004" y="580333"/>
            <a:ext cx="5518066" cy="2268559"/>
          </a:xfrm>
        </p:spPr>
        <p:txBody>
          <a:bodyPr>
            <a:normAutofit fontScale="90000"/>
          </a:bodyPr>
          <a:lstStyle/>
          <a:p>
            <a:r>
              <a:rPr lang="es-MX" dirty="0"/>
              <a:t>Pruebas Básicas de Software</a:t>
            </a:r>
          </a:p>
        </p:txBody>
      </p:sp>
      <p:sp>
        <p:nvSpPr>
          <p:cNvPr id="3" name="Subtítulo 2">
            <a:extLst>
              <a:ext uri="{FF2B5EF4-FFF2-40B4-BE49-F238E27FC236}">
                <a16:creationId xmlns:a16="http://schemas.microsoft.com/office/drawing/2014/main" id="{D9BE5E9B-838A-4EE1-95CE-21C0122EED07}"/>
              </a:ext>
            </a:extLst>
          </p:cNvPr>
          <p:cNvSpPr>
            <a:spLocks noGrp="1"/>
          </p:cNvSpPr>
          <p:nvPr>
            <p:ph type="subTitle" idx="1"/>
          </p:nvPr>
        </p:nvSpPr>
        <p:spPr>
          <a:xfrm>
            <a:off x="2772274" y="2268786"/>
            <a:ext cx="5357600" cy="1921474"/>
          </a:xfrm>
        </p:spPr>
        <p:txBody>
          <a:bodyPr/>
          <a:lstStyle/>
          <a:p>
            <a:r>
              <a:rPr lang="es-MX" sz="2000" dirty="0"/>
              <a:t>Calidad y Pruebas de Software</a:t>
            </a:r>
          </a:p>
          <a:p>
            <a:r>
              <a:rPr lang="es-MX" sz="2000" dirty="0"/>
              <a:t>Ing. Santiago Chío Benavides</a:t>
            </a:r>
          </a:p>
          <a:p>
            <a:r>
              <a:rPr lang="es-MX" sz="2000" dirty="0"/>
              <a:t>Ángel David Sena </a:t>
            </a:r>
            <a:r>
              <a:rPr lang="es-MX" sz="2000" dirty="0" err="1"/>
              <a:t>Martinez</a:t>
            </a:r>
            <a:endParaRPr lang="es-MX" dirty="0"/>
          </a:p>
        </p:txBody>
      </p:sp>
    </p:spTree>
    <p:extLst>
      <p:ext uri="{BB962C8B-B14F-4D97-AF65-F5344CB8AC3E}">
        <p14:creationId xmlns:p14="http://schemas.microsoft.com/office/powerpoint/2010/main" val="3588188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72">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30" name="Picture 74">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31" name="Rectangle 76">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78">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80">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99DB1C-3B08-4382-8F31-73411E877E2D}"/>
              </a:ext>
            </a:extLst>
          </p:cNvPr>
          <p:cNvSpPr>
            <a:spLocks noGrp="1"/>
          </p:cNvSpPr>
          <p:nvPr>
            <p:ph type="title"/>
          </p:nvPr>
        </p:nvSpPr>
        <p:spPr>
          <a:xfrm>
            <a:off x="1969803" y="808056"/>
            <a:ext cx="8608037" cy="1077229"/>
          </a:xfrm>
        </p:spPr>
        <p:txBody>
          <a:bodyPr>
            <a:normAutofit/>
          </a:bodyPr>
          <a:lstStyle/>
          <a:p>
            <a:pPr algn="l"/>
            <a:r>
              <a:rPr lang="es-MX"/>
              <a:t>Objetivo de las Pruebas Básicas del Software</a:t>
            </a:r>
          </a:p>
        </p:txBody>
      </p:sp>
      <p:sp>
        <p:nvSpPr>
          <p:cNvPr id="3" name="Marcador de contenido 2">
            <a:extLst>
              <a:ext uri="{FF2B5EF4-FFF2-40B4-BE49-F238E27FC236}">
                <a16:creationId xmlns:a16="http://schemas.microsoft.com/office/drawing/2014/main" id="{40575FF9-CD8B-40F1-87AC-14940622C961}"/>
              </a:ext>
            </a:extLst>
          </p:cNvPr>
          <p:cNvSpPr>
            <a:spLocks noGrp="1"/>
          </p:cNvSpPr>
          <p:nvPr>
            <p:ph idx="1"/>
          </p:nvPr>
        </p:nvSpPr>
        <p:spPr>
          <a:xfrm>
            <a:off x="1141860" y="1427368"/>
            <a:ext cx="4818974" cy="3997828"/>
          </a:xfrm>
        </p:spPr>
        <p:txBody>
          <a:bodyPr>
            <a:normAutofit/>
          </a:bodyPr>
          <a:lstStyle/>
          <a:p>
            <a:pPr marL="0" indent="0">
              <a:buNone/>
            </a:pPr>
            <a:r>
              <a:rPr lang="es-MX" sz="1800" dirty="0"/>
              <a:t>El objetivo de las pruebas básicas de software es verificar el diseño, la funcionalidad y el rendimiento de la interfaz de usuario del sitio web haciendo clic en varios elementos pero también es intentar corromperlo para ver si existe algún punto ciego que se pueda considerar como una vulnerabilidad.</a:t>
            </a:r>
          </a:p>
        </p:txBody>
      </p:sp>
      <p:pic>
        <p:nvPicPr>
          <p:cNvPr id="1026" name="Picture 2" descr="Software Testing and Methodologies - The Startup - Medium">
            <a:extLst>
              <a:ext uri="{FF2B5EF4-FFF2-40B4-BE49-F238E27FC236}">
                <a16:creationId xmlns:a16="http://schemas.microsoft.com/office/drawing/2014/main" id="{E1DB0A14-8E62-4C09-BDF1-EF138CAC908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4933" y="1877273"/>
            <a:ext cx="4818974" cy="4172671"/>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1034" name="Rectangle 82">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282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6785A-27F6-4269-A8CB-F0F3920D6B2E}"/>
              </a:ext>
            </a:extLst>
          </p:cNvPr>
          <p:cNvSpPr>
            <a:spLocks noGrp="1"/>
          </p:cNvSpPr>
          <p:nvPr>
            <p:ph type="title"/>
          </p:nvPr>
        </p:nvSpPr>
        <p:spPr>
          <a:xfrm>
            <a:off x="1449758" y="269441"/>
            <a:ext cx="7958331" cy="1077229"/>
          </a:xfrm>
        </p:spPr>
        <p:txBody>
          <a:bodyPr/>
          <a:lstStyle/>
          <a:p>
            <a:r>
              <a:rPr lang="es-MX" dirty="0"/>
              <a:t>Las pruebas de Software se dividen en 2 pasos</a:t>
            </a:r>
          </a:p>
        </p:txBody>
      </p:sp>
      <p:sp>
        <p:nvSpPr>
          <p:cNvPr id="3" name="Marcador de contenido 2">
            <a:extLst>
              <a:ext uri="{FF2B5EF4-FFF2-40B4-BE49-F238E27FC236}">
                <a16:creationId xmlns:a16="http://schemas.microsoft.com/office/drawing/2014/main" id="{309D0146-046D-41D2-9B7F-6326BB002CF5}"/>
              </a:ext>
            </a:extLst>
          </p:cNvPr>
          <p:cNvSpPr>
            <a:spLocks noGrp="1"/>
          </p:cNvSpPr>
          <p:nvPr>
            <p:ph idx="1"/>
          </p:nvPr>
        </p:nvSpPr>
        <p:spPr>
          <a:xfrm>
            <a:off x="1049574" y="1047750"/>
            <a:ext cx="9635518" cy="3600450"/>
          </a:xfrm>
        </p:spPr>
        <p:txBody>
          <a:bodyPr>
            <a:normAutofit/>
          </a:bodyPr>
          <a:lstStyle/>
          <a:p>
            <a:pPr marL="0" indent="0">
              <a:buNone/>
            </a:pPr>
            <a:r>
              <a:rPr lang="es-MX" dirty="0"/>
              <a:t>1. Verificación: se refiere al conjunto de tareas que garantizan que el software implemente correctamente una función específica.</a:t>
            </a:r>
          </a:p>
          <a:p>
            <a:pPr marL="0" indent="0">
              <a:buNone/>
            </a:pPr>
            <a:r>
              <a:rPr lang="es-MX" dirty="0"/>
              <a:t>2. Validación: se refiere a un conjunto diferente de tareas que aseguran que el software que se ha creado sea rastreable según los requisitos del cliente.</a:t>
            </a:r>
          </a:p>
          <a:p>
            <a:pPr marL="0" indent="0">
              <a:buNone/>
            </a:pPr>
            <a:r>
              <a:rPr lang="es-MX" dirty="0"/>
              <a:t>Verificación: "¿Estamos construyendo el producto correctamente?"</a:t>
            </a:r>
          </a:p>
          <a:p>
            <a:pPr marL="0" indent="0">
              <a:buNone/>
            </a:pPr>
            <a:r>
              <a:rPr lang="es-MX" dirty="0"/>
              <a:t>Validación: "¿Estamos construyendo el producto correcto?"</a:t>
            </a:r>
          </a:p>
        </p:txBody>
      </p:sp>
      <p:pic>
        <p:nvPicPr>
          <p:cNvPr id="4" name="Imagen 3">
            <a:extLst>
              <a:ext uri="{FF2B5EF4-FFF2-40B4-BE49-F238E27FC236}">
                <a16:creationId xmlns:a16="http://schemas.microsoft.com/office/drawing/2014/main" id="{1EF9E9B6-DF4F-4955-ABAF-FC5FCC78D35A}"/>
              </a:ext>
            </a:extLst>
          </p:cNvPr>
          <p:cNvPicPr>
            <a:picLocks noChangeAspect="1"/>
          </p:cNvPicPr>
          <p:nvPr/>
        </p:nvPicPr>
        <p:blipFill>
          <a:blip r:embed="rId2"/>
          <a:stretch>
            <a:fillRect/>
          </a:stretch>
        </p:blipFill>
        <p:spPr>
          <a:xfrm>
            <a:off x="3760417" y="4491037"/>
            <a:ext cx="6924675" cy="2024063"/>
          </a:xfrm>
          <a:prstGeom prst="rect">
            <a:avLst/>
          </a:prstGeom>
        </p:spPr>
      </p:pic>
    </p:spTree>
    <p:extLst>
      <p:ext uri="{BB962C8B-B14F-4D97-AF65-F5344CB8AC3E}">
        <p14:creationId xmlns:p14="http://schemas.microsoft.com/office/powerpoint/2010/main" val="29833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C933C-727B-42EF-A868-16B4461A34B4}"/>
              </a:ext>
            </a:extLst>
          </p:cNvPr>
          <p:cNvSpPr>
            <a:spLocks noGrp="1"/>
          </p:cNvSpPr>
          <p:nvPr>
            <p:ph type="title"/>
          </p:nvPr>
        </p:nvSpPr>
        <p:spPr>
          <a:xfrm>
            <a:off x="1364033" y="169881"/>
            <a:ext cx="7958331" cy="1077229"/>
          </a:xfrm>
        </p:spPr>
        <p:txBody>
          <a:bodyPr/>
          <a:lstStyle/>
          <a:p>
            <a:r>
              <a:rPr lang="es-MX" dirty="0"/>
              <a:t>Clasificación de Pruebas de Software</a:t>
            </a:r>
          </a:p>
        </p:txBody>
      </p:sp>
      <p:sp>
        <p:nvSpPr>
          <p:cNvPr id="3" name="Marcador de contenido 2">
            <a:extLst>
              <a:ext uri="{FF2B5EF4-FFF2-40B4-BE49-F238E27FC236}">
                <a16:creationId xmlns:a16="http://schemas.microsoft.com/office/drawing/2014/main" id="{874F3667-69D9-4425-BBDA-6B6EA098A810}"/>
              </a:ext>
            </a:extLst>
          </p:cNvPr>
          <p:cNvSpPr>
            <a:spLocks noGrp="1"/>
          </p:cNvSpPr>
          <p:nvPr>
            <p:ph idx="1"/>
          </p:nvPr>
        </p:nvSpPr>
        <p:spPr>
          <a:xfrm>
            <a:off x="887649" y="823391"/>
            <a:ext cx="10494726" cy="5864728"/>
          </a:xfrm>
        </p:spPr>
        <p:txBody>
          <a:bodyPr/>
          <a:lstStyle/>
          <a:p>
            <a:pPr marL="0" indent="0">
              <a:buNone/>
            </a:pPr>
            <a:r>
              <a:rPr lang="es-MX" dirty="0"/>
              <a:t>1. </a:t>
            </a:r>
            <a:r>
              <a:rPr lang="es-MX" b="1" dirty="0"/>
              <a:t>Pruebas manuales: las</a:t>
            </a:r>
            <a:r>
              <a:rPr lang="es-MX" dirty="0"/>
              <a:t> pruebas manuales incluyen probar un software manualmente, es decir, sin usar ninguna herramienta automatizada ni ningún script. En este tipo, el probador asume el rol de usuario final y prueba el software para identificar cualquier comportamiento o error inesperado.</a:t>
            </a:r>
          </a:p>
          <a:p>
            <a:pPr marL="0" indent="0">
              <a:buNone/>
            </a:pPr>
            <a:endParaRPr lang="es-MX" dirty="0"/>
          </a:p>
          <a:p>
            <a:pPr marL="0" indent="0">
              <a:buNone/>
            </a:pPr>
            <a:r>
              <a:rPr lang="es-MX" dirty="0"/>
              <a:t>2. </a:t>
            </a:r>
            <a:r>
              <a:rPr lang="es-MX" b="1" dirty="0"/>
              <a:t>Pruebas de automatización:</a:t>
            </a:r>
            <a:r>
              <a:rPr lang="es-MX" dirty="0"/>
              <a:t> Las pruebas de automatización, que también se conocen como Automatización de pruebas, se producen cuando el probador escribe scripts y utiliza otro software para probar el producto. Este proceso implica la automatización de un proceso manual.</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244190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F5F9E-00A1-4C3D-A9C6-5F31F92D1E48}"/>
              </a:ext>
            </a:extLst>
          </p:cNvPr>
          <p:cNvSpPr>
            <a:spLocks noGrp="1"/>
          </p:cNvSpPr>
          <p:nvPr>
            <p:ph type="title"/>
          </p:nvPr>
        </p:nvSpPr>
        <p:spPr>
          <a:xfrm>
            <a:off x="811583" y="0"/>
            <a:ext cx="7958331" cy="1077229"/>
          </a:xfrm>
        </p:spPr>
        <p:txBody>
          <a:bodyPr/>
          <a:lstStyle/>
          <a:p>
            <a:r>
              <a:rPr lang="es-MX" dirty="0"/>
              <a:t>Niveles de Pruebas de Software</a:t>
            </a:r>
          </a:p>
        </p:txBody>
      </p:sp>
      <p:sp>
        <p:nvSpPr>
          <p:cNvPr id="3" name="Marcador de contenido 2">
            <a:extLst>
              <a:ext uri="{FF2B5EF4-FFF2-40B4-BE49-F238E27FC236}">
                <a16:creationId xmlns:a16="http://schemas.microsoft.com/office/drawing/2014/main" id="{53A6C37E-E186-4064-B63B-B46114D94CEA}"/>
              </a:ext>
            </a:extLst>
          </p:cNvPr>
          <p:cNvSpPr>
            <a:spLocks noGrp="1"/>
          </p:cNvSpPr>
          <p:nvPr>
            <p:ph idx="1"/>
          </p:nvPr>
        </p:nvSpPr>
        <p:spPr>
          <a:xfrm>
            <a:off x="811583" y="785290"/>
            <a:ext cx="11087100" cy="5844109"/>
          </a:xfrm>
        </p:spPr>
        <p:txBody>
          <a:bodyPr/>
          <a:lstStyle/>
          <a:p>
            <a:pPr fontAlgn="base"/>
            <a:r>
              <a:rPr lang="es-MX" dirty="0"/>
              <a:t>1. </a:t>
            </a:r>
            <a:r>
              <a:rPr lang="es-MX" b="1" dirty="0"/>
              <a:t>Prueba de unidad:</a:t>
            </a:r>
            <a:r>
              <a:rPr lang="es-MX" dirty="0"/>
              <a:t> un nivel del proceso de prueba de software donde se prueban unidades / componentes individuales de un software / sistema. El propósito es validar que cada unidad del software funcione según lo diseñado.</a:t>
            </a:r>
          </a:p>
          <a:p>
            <a:pPr fontAlgn="base"/>
            <a:r>
              <a:rPr lang="es-MX" dirty="0"/>
              <a:t>2. </a:t>
            </a:r>
            <a:r>
              <a:rPr lang="es-MX" b="1" dirty="0"/>
              <a:t>Pruebas de integración:</a:t>
            </a:r>
            <a:r>
              <a:rPr lang="es-MX" dirty="0"/>
              <a:t> un nivel del proceso de prueba de software donde las unidades individuales se combinan y se prueban como un grupo. El propósito de este nivel de prueba es exponer fallas en la interacción entre unidades integradas.</a:t>
            </a:r>
          </a:p>
          <a:p>
            <a:pPr fontAlgn="base"/>
            <a:r>
              <a:rPr lang="es-MX" dirty="0"/>
              <a:t>3. </a:t>
            </a:r>
            <a:r>
              <a:rPr lang="es-MX" b="1" dirty="0"/>
              <a:t>Prueba del sistema:</a:t>
            </a:r>
            <a:r>
              <a:rPr lang="es-MX" dirty="0"/>
              <a:t> un nivel del proceso de prueba de software donde se prueba un sistema / software completo e integrado. El propósito de esta prueba es evaluar el cumplimiento del sistema con los requisitos especificados.</a:t>
            </a:r>
          </a:p>
          <a:p>
            <a:pPr fontAlgn="base"/>
            <a:r>
              <a:rPr lang="es-MX" dirty="0"/>
              <a:t>4. </a:t>
            </a:r>
            <a:r>
              <a:rPr lang="es-MX" b="1" dirty="0"/>
              <a:t>Prueba de aceptación:</a:t>
            </a:r>
            <a:r>
              <a:rPr lang="es-MX" dirty="0"/>
              <a:t> un nivel del proceso de prueba de software donde se prueba la aceptabilidad de un sistema. El propósito de esta prueba es evaluar el cumplimiento del sistema con los requisitos comerciales y evaluar si es aceptable para la entrega.</a:t>
            </a:r>
          </a:p>
          <a:p>
            <a:pPr marL="0" indent="0">
              <a:buNone/>
            </a:pPr>
            <a:endParaRPr lang="es-MX" dirty="0"/>
          </a:p>
        </p:txBody>
      </p:sp>
    </p:spTree>
    <p:extLst>
      <p:ext uri="{BB962C8B-B14F-4D97-AF65-F5344CB8AC3E}">
        <p14:creationId xmlns:p14="http://schemas.microsoft.com/office/powerpoint/2010/main" val="54571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F3735-02C8-4E3B-938A-B9008B44992B}"/>
              </a:ext>
            </a:extLst>
          </p:cNvPr>
          <p:cNvSpPr>
            <a:spLocks noGrp="1"/>
          </p:cNvSpPr>
          <p:nvPr>
            <p:ph type="title"/>
          </p:nvPr>
        </p:nvSpPr>
        <p:spPr>
          <a:xfrm>
            <a:off x="1792658" y="352857"/>
            <a:ext cx="7958331" cy="1077229"/>
          </a:xfrm>
        </p:spPr>
        <p:txBody>
          <a:bodyPr/>
          <a:lstStyle/>
          <a:p>
            <a:r>
              <a:rPr lang="es-MX" dirty="0"/>
              <a:t>Pasos Básicos de las Pruebas de Software</a:t>
            </a:r>
          </a:p>
        </p:txBody>
      </p:sp>
      <p:sp>
        <p:nvSpPr>
          <p:cNvPr id="3" name="Marcador de contenido 2">
            <a:extLst>
              <a:ext uri="{FF2B5EF4-FFF2-40B4-BE49-F238E27FC236}">
                <a16:creationId xmlns:a16="http://schemas.microsoft.com/office/drawing/2014/main" id="{CD28E17D-05A5-45AB-AEAA-871C716A6B93}"/>
              </a:ext>
            </a:extLst>
          </p:cNvPr>
          <p:cNvSpPr>
            <a:spLocks noGrp="1"/>
          </p:cNvSpPr>
          <p:nvPr>
            <p:ph idx="1"/>
          </p:nvPr>
        </p:nvSpPr>
        <p:spPr>
          <a:xfrm>
            <a:off x="1078148" y="1430086"/>
            <a:ext cx="10292743" cy="5427914"/>
          </a:xfrm>
        </p:spPr>
        <p:txBody>
          <a:bodyPr>
            <a:normAutofit lnSpcReduction="10000"/>
          </a:bodyPr>
          <a:lstStyle/>
          <a:p>
            <a:pPr fontAlgn="base"/>
            <a:r>
              <a:rPr lang="es-MX" dirty="0"/>
              <a:t>Entender el software desarrollado</a:t>
            </a:r>
          </a:p>
          <a:p>
            <a:pPr fontAlgn="base"/>
            <a:r>
              <a:rPr lang="es-MX" dirty="0"/>
              <a:t>Estimar esfuerzo de prueba</a:t>
            </a:r>
          </a:p>
          <a:p>
            <a:pPr fontAlgn="base"/>
            <a:r>
              <a:rPr lang="es-MX" dirty="0"/>
              <a:t>Elaborar la estrategia y plan de pruebas</a:t>
            </a:r>
          </a:p>
          <a:p>
            <a:pPr fontAlgn="base"/>
            <a:r>
              <a:rPr lang="es-MX" dirty="0"/>
              <a:t>Elaborar los componentes</a:t>
            </a:r>
          </a:p>
          <a:p>
            <a:pPr fontAlgn="base"/>
            <a:r>
              <a:rPr lang="es-MX" dirty="0"/>
              <a:t>Diseñar la cobertura</a:t>
            </a:r>
          </a:p>
          <a:p>
            <a:pPr fontAlgn="base"/>
            <a:r>
              <a:rPr lang="es-MX" dirty="0"/>
              <a:t>Ejecutar las pruebas</a:t>
            </a:r>
          </a:p>
          <a:p>
            <a:pPr fontAlgn="base"/>
            <a:r>
              <a:rPr lang="es-MX" dirty="0"/>
              <a:t>Reportar el avance</a:t>
            </a:r>
          </a:p>
          <a:p>
            <a:pPr fontAlgn="base"/>
            <a:r>
              <a:rPr lang="es-MX" dirty="0"/>
              <a:t>Reportar las incidencias</a:t>
            </a:r>
          </a:p>
          <a:p>
            <a:pPr fontAlgn="base"/>
            <a:r>
              <a:rPr lang="es-MX" dirty="0"/>
              <a:t>Registrar los procesos</a:t>
            </a:r>
          </a:p>
          <a:p>
            <a:pPr fontAlgn="base"/>
            <a:r>
              <a:rPr lang="es-MX" dirty="0"/>
              <a:t>Elaborar reportes finales</a:t>
            </a:r>
          </a:p>
          <a:p>
            <a:pPr marL="0" indent="0">
              <a:buNone/>
            </a:pPr>
            <a:endParaRPr lang="es-MX" dirty="0"/>
          </a:p>
        </p:txBody>
      </p:sp>
      <p:pic>
        <p:nvPicPr>
          <p:cNvPr id="4" name="Imagen 3">
            <a:extLst>
              <a:ext uri="{FF2B5EF4-FFF2-40B4-BE49-F238E27FC236}">
                <a16:creationId xmlns:a16="http://schemas.microsoft.com/office/drawing/2014/main" id="{6E07C640-F66E-455E-A033-8516985AE09A}"/>
              </a:ext>
            </a:extLst>
          </p:cNvPr>
          <p:cNvPicPr>
            <a:picLocks noChangeAspect="1"/>
          </p:cNvPicPr>
          <p:nvPr/>
        </p:nvPicPr>
        <p:blipFill>
          <a:blip r:embed="rId2"/>
          <a:stretch>
            <a:fillRect/>
          </a:stretch>
        </p:blipFill>
        <p:spPr>
          <a:xfrm>
            <a:off x="6299060" y="1430086"/>
            <a:ext cx="5071831" cy="4814888"/>
          </a:xfrm>
          <a:prstGeom prst="rect">
            <a:avLst/>
          </a:prstGeom>
        </p:spPr>
      </p:pic>
    </p:spTree>
    <p:extLst>
      <p:ext uri="{BB962C8B-B14F-4D97-AF65-F5344CB8AC3E}">
        <p14:creationId xmlns:p14="http://schemas.microsoft.com/office/powerpoint/2010/main" val="40526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CEBB3-8C31-4BEB-A700-35B72C4CE08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89A27AA9-117D-44D7-9CC9-12DB18EE83DB}"/>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2570603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17</TotalTime>
  <Words>475</Words>
  <Application>Microsoft Office PowerPoint</Application>
  <PresentationFormat>Panorámica</PresentationFormat>
  <Paragraphs>31</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MS Shell Dlg 2</vt:lpstr>
      <vt:lpstr>Wingdings</vt:lpstr>
      <vt:lpstr>Wingdings 3</vt:lpstr>
      <vt:lpstr>Madison</vt:lpstr>
      <vt:lpstr>Pruebas Básicas de Software</vt:lpstr>
      <vt:lpstr>Objetivo de las Pruebas Básicas del Software</vt:lpstr>
      <vt:lpstr>Las pruebas de Software se dividen en 2 pasos</vt:lpstr>
      <vt:lpstr>Clasificación de Pruebas de Software</vt:lpstr>
      <vt:lpstr>Niveles de Pruebas de Software</vt:lpstr>
      <vt:lpstr>Pasos Básicos de las Pruebas de Software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Básicas de Software</dc:title>
  <dc:creator>david87-99@hotmail.com</dc:creator>
  <cp:lastModifiedBy>david87-99@hotmail.com</cp:lastModifiedBy>
  <cp:revision>2</cp:revision>
  <dcterms:created xsi:type="dcterms:W3CDTF">2020-04-22T22:02:55Z</dcterms:created>
  <dcterms:modified xsi:type="dcterms:W3CDTF">2020-04-22T22:20:08Z</dcterms:modified>
</cp:coreProperties>
</file>