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/>
    <p:restoredTop sz="94694"/>
  </p:normalViewPr>
  <p:slideViewPr>
    <p:cSldViewPr snapToGrid="0">
      <p:cViewPr varScale="1">
        <p:scale>
          <a:sx n="77" d="100"/>
          <a:sy n="77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9"/>
          <a:stretch/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387547"/>
            <a:ext cx="8115300" cy="2216266"/>
          </a:xfrm>
        </p:spPr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68A04-3CCF-C775-E2AF-7E05E06CE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759200"/>
            <a:ext cx="8115300" cy="1727202"/>
          </a:xfrm>
        </p:spPr>
        <p:txBody>
          <a:bodyPr>
            <a:normAutofit/>
          </a:bodyPr>
          <a:lstStyle/>
          <a:p>
            <a:r>
              <a:rPr lang="en-US" dirty="0"/>
              <a:t>A Software Development Methodology </a:t>
            </a:r>
          </a:p>
        </p:txBody>
      </p:sp>
    </p:spTree>
    <p:extLst>
      <p:ext uri="{BB962C8B-B14F-4D97-AF65-F5344CB8AC3E}">
        <p14:creationId xmlns:p14="http://schemas.microsoft.com/office/powerpoint/2010/main" val="398211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7446131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5.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3762773" y="1267556"/>
            <a:ext cx="81076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Software must be tested to ensure it works properly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Performance, functionality, security, usability, acceptance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E61F5-CC20-6F32-4149-F3332663EC34}"/>
              </a:ext>
            </a:extLst>
          </p:cNvPr>
          <p:cNvSpPr txBox="1"/>
          <p:nvPr/>
        </p:nvSpPr>
        <p:spPr>
          <a:xfrm>
            <a:off x="239308" y="3429000"/>
            <a:ext cx="4033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6.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F22A7-CB41-B565-C11B-504EFC062162}"/>
              </a:ext>
            </a:extLst>
          </p:cNvPr>
          <p:cNvSpPr txBox="1"/>
          <p:nvPr/>
        </p:nvSpPr>
        <p:spPr>
          <a:xfrm>
            <a:off x="3762773" y="4597205"/>
            <a:ext cx="80517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Final product is delivered to the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Maintain product after deployment as needed</a:t>
            </a:r>
          </a:p>
        </p:txBody>
      </p:sp>
    </p:spTree>
    <p:extLst>
      <p:ext uri="{BB962C8B-B14F-4D97-AF65-F5344CB8AC3E}">
        <p14:creationId xmlns:p14="http://schemas.microsoft.com/office/powerpoint/2010/main" val="8897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" r="8434"/>
          <a:stretch/>
        </p:blipFill>
        <p:spPr>
          <a:xfrm>
            <a:off x="38110" y="17550"/>
            <a:ext cx="12191980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950" y="2900450"/>
            <a:ext cx="5448300" cy="1057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Waterfall Methodology</a:t>
            </a:r>
          </a:p>
        </p:txBody>
      </p:sp>
    </p:spTree>
    <p:extLst>
      <p:ext uri="{BB962C8B-B14F-4D97-AF65-F5344CB8AC3E}">
        <p14:creationId xmlns:p14="http://schemas.microsoft.com/office/powerpoint/2010/main" val="384970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11617412" cy="1119717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What is the waterfall methodology?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3749040" y="1887929"/>
            <a:ext cx="8107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Concrete plan from start to finish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Requires a deliverable at the end of each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No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Feedback isn’t taken into consideration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Goals are well defined at the beginning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83497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" r="8434"/>
          <a:stretch/>
        </p:blipFill>
        <p:spPr>
          <a:xfrm>
            <a:off x="38110" y="17550"/>
            <a:ext cx="12191980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950" y="3050079"/>
            <a:ext cx="5448300" cy="10570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The project under the waterfall Methodology</a:t>
            </a:r>
          </a:p>
        </p:txBody>
      </p:sp>
    </p:spTree>
    <p:extLst>
      <p:ext uri="{BB962C8B-B14F-4D97-AF65-F5344CB8AC3E}">
        <p14:creationId xmlns:p14="http://schemas.microsoft.com/office/powerpoint/2010/main" val="326320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11617412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The project under waterfall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2693324" y="1887929"/>
            <a:ext cx="9163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 detox/wellness shift would have never happened until after the project was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User stories wouldn’t have been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Feedback wouldn’t have been taken into consideration until after the project was completed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27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7446131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Citations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239308" y="1693332"/>
            <a:ext cx="1171338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The Scrum team: Scrum alliance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 The Scrum Team | Scrum Alliance. (n.d.). https://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resources.scrumalliance.org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/Article/scrum-team </a:t>
            </a:r>
          </a:p>
          <a:p>
            <a:pPr marL="514350" indent="-514350"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Moore, T. (2022, April 20).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The role and skills of a tester in an agile team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Experimentus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 https://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www.experimentus.com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/blog/the-role-and-skills-of-a-tester-in-an-agile-team/ </a:t>
            </a:r>
          </a:p>
          <a:p>
            <a:pPr marL="514350" indent="-514350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Product Manager, &amp; Clark, H. (2023, September 20).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The Software Development Life Cycle (SDLC): 7 phases and 5 Models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 The Product Manager. https://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theproductmanager.com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/topics/software-development-life-cycle/ </a:t>
            </a:r>
          </a:p>
          <a:p>
            <a:pPr marL="514350" indent="-514350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Hoory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L. (2022, August 10).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Agile vs. waterfall: Which project management methodology is best for you?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 Forbes. https://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www.forbes.com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/advisor/business/agile-vs-waterfall-methodology/ </a:t>
            </a:r>
          </a:p>
          <a:p>
            <a:pPr marL="514350" indent="-514350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sz="3200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866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" r="8434"/>
          <a:stretch/>
        </p:blipFill>
        <p:spPr>
          <a:xfrm>
            <a:off x="38110" y="17550"/>
            <a:ext cx="12191980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900450"/>
            <a:ext cx="5448300" cy="1057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Introducing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The Scrum Team</a:t>
            </a:r>
          </a:p>
        </p:txBody>
      </p:sp>
    </p:spTree>
    <p:extLst>
      <p:ext uri="{BB962C8B-B14F-4D97-AF65-F5344CB8AC3E}">
        <p14:creationId xmlns:p14="http://schemas.microsoft.com/office/powerpoint/2010/main" val="48924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7446131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The Product 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3749040" y="1887929"/>
            <a:ext cx="8107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Final authority on strategic product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Responsibility includes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Maintaining the backlog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Meeting with stakeholders and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Setting product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Agreeing with sprint goals with developers</a:t>
            </a:r>
          </a:p>
        </p:txBody>
      </p:sp>
    </p:spTree>
    <p:extLst>
      <p:ext uri="{BB962C8B-B14F-4D97-AF65-F5344CB8AC3E}">
        <p14:creationId xmlns:p14="http://schemas.microsoft.com/office/powerpoint/2010/main" val="224135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7446131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The Scrum 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3749040" y="1887929"/>
            <a:ext cx="8107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Holds the scrum team accountable to their agreements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Responsibility includes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Coaching by meetings and conversations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Helping the scrum team to eliminate distractions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Helping the team understand the backlog</a:t>
            </a:r>
          </a:p>
        </p:txBody>
      </p:sp>
    </p:spTree>
    <p:extLst>
      <p:ext uri="{BB962C8B-B14F-4D97-AF65-F5344CB8AC3E}">
        <p14:creationId xmlns:p14="http://schemas.microsoft.com/office/powerpoint/2010/main" val="100242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7446131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The developer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3749040" y="1887929"/>
            <a:ext cx="8107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Decides how to do the work as brought to them by the Product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Responsibility includes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Managing the backlog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Working towards and hitting their sprint goal</a:t>
            </a:r>
          </a:p>
        </p:txBody>
      </p:sp>
    </p:spTree>
    <p:extLst>
      <p:ext uri="{BB962C8B-B14F-4D97-AF65-F5344CB8AC3E}">
        <p14:creationId xmlns:p14="http://schemas.microsoft.com/office/powerpoint/2010/main" val="5563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7446131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The Tester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3749040" y="1887929"/>
            <a:ext cx="8107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Ensures the features from the developer team are up to the quality and standards of the Product Owner and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Responsibility includes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Work closely with developers to test their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Work effectively with stakeholders to create testable user stories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Report their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35172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" r="8434"/>
          <a:stretch/>
        </p:blipFill>
        <p:spPr>
          <a:xfrm>
            <a:off x="38110" y="17550"/>
            <a:ext cx="12191980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641370"/>
            <a:ext cx="5448300" cy="1057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Phases of the SDLC</a:t>
            </a:r>
          </a:p>
        </p:txBody>
      </p:sp>
    </p:spTree>
    <p:extLst>
      <p:ext uri="{BB962C8B-B14F-4D97-AF65-F5344CB8AC3E}">
        <p14:creationId xmlns:p14="http://schemas.microsoft.com/office/powerpoint/2010/main" val="161818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7446131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1. Planning &amp;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3749040" y="1887929"/>
            <a:ext cx="8107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Information 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Evaluate cost, needs, revenue potential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E61F5-CC20-6F32-4149-F3332663EC34}"/>
              </a:ext>
            </a:extLst>
          </p:cNvPr>
          <p:cNvSpPr txBox="1"/>
          <p:nvPr/>
        </p:nvSpPr>
        <p:spPr>
          <a:xfrm>
            <a:off x="239308" y="3429000"/>
            <a:ext cx="6549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2. DEFINE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F22A7-CB41-B565-C11B-504EFC062162}"/>
              </a:ext>
            </a:extLst>
          </p:cNvPr>
          <p:cNvSpPr txBox="1"/>
          <p:nvPr/>
        </p:nvSpPr>
        <p:spPr>
          <a:xfrm>
            <a:off x="3749040" y="4335568"/>
            <a:ext cx="721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Creating clear requirements for the team</a:t>
            </a:r>
          </a:p>
        </p:txBody>
      </p:sp>
    </p:spTree>
    <p:extLst>
      <p:ext uri="{BB962C8B-B14F-4D97-AF65-F5344CB8AC3E}">
        <p14:creationId xmlns:p14="http://schemas.microsoft.com/office/powerpoint/2010/main" val="285071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B7B6B7AB-A12A-3945-7FB2-6B8B6541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7" r="8434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0B9-2837-8698-FA37-6D95D5B9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8" y="573615"/>
            <a:ext cx="7446131" cy="111971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3.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49F2-9D6D-A854-BE47-70C07DB966D6}"/>
              </a:ext>
            </a:extLst>
          </p:cNvPr>
          <p:cNvSpPr txBox="1"/>
          <p:nvPr/>
        </p:nvSpPr>
        <p:spPr>
          <a:xfrm>
            <a:off x="3749040" y="1887929"/>
            <a:ext cx="8107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Start to design the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Prototype models can occur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E61F5-CC20-6F32-4149-F3332663EC34}"/>
              </a:ext>
            </a:extLst>
          </p:cNvPr>
          <p:cNvSpPr txBox="1"/>
          <p:nvPr/>
        </p:nvSpPr>
        <p:spPr>
          <a:xfrm>
            <a:off x="239308" y="3429000"/>
            <a:ext cx="440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4.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F22A7-CB41-B565-C11B-504EFC062162}"/>
              </a:ext>
            </a:extLst>
          </p:cNvPr>
          <p:cNvSpPr txBox="1"/>
          <p:nvPr/>
        </p:nvSpPr>
        <p:spPr>
          <a:xfrm>
            <a:off x="3749040" y="4335568"/>
            <a:ext cx="5769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Turn designs into working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Set timelines, milestones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Sprints</a:t>
            </a:r>
          </a:p>
        </p:txBody>
      </p:sp>
    </p:spTree>
    <p:extLst>
      <p:ext uri="{BB962C8B-B14F-4D97-AF65-F5344CB8AC3E}">
        <p14:creationId xmlns:p14="http://schemas.microsoft.com/office/powerpoint/2010/main" val="286910351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468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Goudy Old Style</vt:lpstr>
      <vt:lpstr>ClassicFrameVTI</vt:lpstr>
      <vt:lpstr>Scrum</vt:lpstr>
      <vt:lpstr>Introducing  The Scrum Team</vt:lpstr>
      <vt:lpstr>The Product Owner</vt:lpstr>
      <vt:lpstr>The Scrum master</vt:lpstr>
      <vt:lpstr>The developer</vt:lpstr>
      <vt:lpstr>The Tester</vt:lpstr>
      <vt:lpstr>Phases of the SDLC</vt:lpstr>
      <vt:lpstr>1. Planning &amp; Analysis</vt:lpstr>
      <vt:lpstr>3. Design</vt:lpstr>
      <vt:lpstr>5. Testing</vt:lpstr>
      <vt:lpstr>Waterfall Methodology</vt:lpstr>
      <vt:lpstr>What is the waterfall methodology?</vt:lpstr>
      <vt:lpstr>The project under the waterfall Methodology</vt:lpstr>
      <vt:lpstr>The project under waterfall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Hammons, David</dc:creator>
  <cp:lastModifiedBy>Hammons, David</cp:lastModifiedBy>
  <cp:revision>28</cp:revision>
  <dcterms:created xsi:type="dcterms:W3CDTF">2023-10-09T22:44:42Z</dcterms:created>
  <dcterms:modified xsi:type="dcterms:W3CDTF">2023-10-15T20:53:13Z</dcterms:modified>
</cp:coreProperties>
</file>