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6"/>
  </p:notesMasterIdLst>
  <p:handoutMasterIdLst>
    <p:handoutMasterId r:id="rId17"/>
  </p:handoutMasterIdLst>
  <p:sldIdLst>
    <p:sldId id="278" r:id="rId2"/>
    <p:sldId id="260" r:id="rId3"/>
    <p:sldId id="261" r:id="rId4"/>
    <p:sldId id="264" r:id="rId5"/>
    <p:sldId id="266" r:id="rId6"/>
    <p:sldId id="269" r:id="rId7"/>
    <p:sldId id="276" r:id="rId8"/>
    <p:sldId id="270" r:id="rId9"/>
    <p:sldId id="277" r:id="rId10"/>
    <p:sldId id="271" r:id="rId11"/>
    <p:sldId id="272" r:id="rId12"/>
    <p:sldId id="275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310"/>
    <a:srgbClr val="006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13" autoAdjust="0"/>
  </p:normalViewPr>
  <p:slideViewPr>
    <p:cSldViewPr>
      <p:cViewPr>
        <p:scale>
          <a:sx n="100" d="100"/>
          <a:sy n="100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58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ACAAB-E3F2-4434-AC93-E78D26C948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7EA083-E794-458F-B4DE-9942F9E0D01B}">
      <dgm:prSet phldrT="[Text]"/>
      <dgm:spPr/>
      <dgm:t>
        <a:bodyPr/>
        <a:lstStyle/>
        <a:p>
          <a:r>
            <a:rPr lang="en-US" dirty="0" err="1" smtClean="0"/>
            <a:t>BinaryNode</a:t>
          </a:r>
          <a:endParaRPr lang="en-US" dirty="0"/>
        </a:p>
      </dgm:t>
    </dgm:pt>
    <dgm:pt modelId="{6CB575C2-E8E9-445C-ADB0-9C5615EFF04E}" type="parTrans" cxnId="{C782B19C-E425-4D1D-8043-A61E1C58FA1A}">
      <dgm:prSet/>
      <dgm:spPr/>
      <dgm:t>
        <a:bodyPr/>
        <a:lstStyle/>
        <a:p>
          <a:endParaRPr lang="en-US"/>
        </a:p>
      </dgm:t>
    </dgm:pt>
    <dgm:pt modelId="{8BE7013F-FE86-47A5-A1D5-81F50147A8CB}" type="sibTrans" cxnId="{C782B19C-E425-4D1D-8043-A61E1C58FA1A}">
      <dgm:prSet/>
      <dgm:spPr/>
      <dgm:t>
        <a:bodyPr/>
        <a:lstStyle/>
        <a:p>
          <a:endParaRPr lang="en-US"/>
        </a:p>
      </dgm:t>
    </dgm:pt>
    <dgm:pt modelId="{19E7A20F-6C03-45A1-BBA7-55935F0C2171}">
      <dgm:prSet phldrT="[Text]"/>
      <dgm:spPr/>
      <dgm:t>
        <a:bodyPr/>
        <a:lstStyle/>
        <a:p>
          <a:r>
            <a:rPr lang="en-US" dirty="0" err="1" smtClean="0"/>
            <a:t>NumberNode</a:t>
          </a:r>
          <a:endParaRPr lang="en-US" dirty="0"/>
        </a:p>
      </dgm:t>
    </dgm:pt>
    <dgm:pt modelId="{28867359-3454-4C5A-8177-1D6143A4E708}" type="parTrans" cxnId="{4BC37AF8-973F-4ED4-A8D5-26EC27E0D1A6}">
      <dgm:prSet/>
      <dgm:spPr/>
      <dgm:t>
        <a:bodyPr/>
        <a:lstStyle/>
        <a:p>
          <a:endParaRPr lang="en-US"/>
        </a:p>
      </dgm:t>
    </dgm:pt>
    <dgm:pt modelId="{1F534957-C196-4E91-9846-BC090B2C7D51}" type="sibTrans" cxnId="{4BC37AF8-973F-4ED4-A8D5-26EC27E0D1A6}">
      <dgm:prSet/>
      <dgm:spPr/>
      <dgm:t>
        <a:bodyPr/>
        <a:lstStyle/>
        <a:p>
          <a:endParaRPr lang="en-US"/>
        </a:p>
      </dgm:t>
    </dgm:pt>
    <dgm:pt modelId="{743CA5CF-5D21-43D1-AFB8-F7DFD55A3554}">
      <dgm:prSet phldrT="[Text]"/>
      <dgm:spPr/>
      <dgm:t>
        <a:bodyPr/>
        <a:lstStyle/>
        <a:p>
          <a:r>
            <a:rPr lang="en-US" dirty="0" err="1" smtClean="0"/>
            <a:t>NumberNode</a:t>
          </a:r>
          <a:endParaRPr lang="en-US" dirty="0"/>
        </a:p>
      </dgm:t>
    </dgm:pt>
    <dgm:pt modelId="{020F89C1-3CCF-44A0-8105-9112D366EEF9}" type="parTrans" cxnId="{FA1D295A-69F6-4BA2-8001-FF52D5DB17D5}">
      <dgm:prSet/>
      <dgm:spPr/>
      <dgm:t>
        <a:bodyPr/>
        <a:lstStyle/>
        <a:p>
          <a:endParaRPr lang="en-US"/>
        </a:p>
      </dgm:t>
    </dgm:pt>
    <dgm:pt modelId="{9FC74CB1-306D-4025-94F5-6A2A8B3C721D}" type="sibTrans" cxnId="{FA1D295A-69F6-4BA2-8001-FF52D5DB17D5}">
      <dgm:prSet/>
      <dgm:spPr/>
      <dgm:t>
        <a:bodyPr/>
        <a:lstStyle/>
        <a:p>
          <a:endParaRPr lang="en-US"/>
        </a:p>
      </dgm:t>
    </dgm:pt>
    <dgm:pt modelId="{D809D0DB-84F2-45A9-BAD0-3D46F3F2AE3A}" type="pres">
      <dgm:prSet presAssocID="{740ACAAB-E3F2-4434-AC93-E78D26C948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E994B3E-F354-41A5-9FDC-844BD0B466CB}" type="pres">
      <dgm:prSet presAssocID="{AE7EA083-E794-458F-B4DE-9942F9E0D01B}" presName="hierRoot1" presStyleCnt="0">
        <dgm:presLayoutVars>
          <dgm:hierBranch val="init"/>
        </dgm:presLayoutVars>
      </dgm:prSet>
      <dgm:spPr/>
    </dgm:pt>
    <dgm:pt modelId="{0CE50414-F783-4B5E-A0F9-A9253A3611F4}" type="pres">
      <dgm:prSet presAssocID="{AE7EA083-E794-458F-B4DE-9942F9E0D01B}" presName="rootComposite1" presStyleCnt="0"/>
      <dgm:spPr/>
    </dgm:pt>
    <dgm:pt modelId="{30429C1A-8A9F-4CD2-AA7D-CD12F2F090C7}" type="pres">
      <dgm:prSet presAssocID="{AE7EA083-E794-458F-B4DE-9942F9E0D01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DAB072-D213-44BE-A39E-1FE9D782E949}" type="pres">
      <dgm:prSet presAssocID="{AE7EA083-E794-458F-B4DE-9942F9E0D01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83143A2-FFF9-4DCB-B214-08B625C3DFC7}" type="pres">
      <dgm:prSet presAssocID="{AE7EA083-E794-458F-B4DE-9942F9E0D01B}" presName="hierChild2" presStyleCnt="0"/>
      <dgm:spPr/>
    </dgm:pt>
    <dgm:pt modelId="{FDBFC3BD-0C96-4F8D-9671-8DE4D16BC0F3}" type="pres">
      <dgm:prSet presAssocID="{28867359-3454-4C5A-8177-1D6143A4E708}" presName="Name37" presStyleLbl="parChTrans1D2" presStyleIdx="0" presStyleCnt="2"/>
      <dgm:spPr/>
      <dgm:t>
        <a:bodyPr/>
        <a:lstStyle/>
        <a:p>
          <a:endParaRPr lang="en-US"/>
        </a:p>
      </dgm:t>
    </dgm:pt>
    <dgm:pt modelId="{0CCCF4F1-707A-42D9-8088-5A503DE2B264}" type="pres">
      <dgm:prSet presAssocID="{19E7A20F-6C03-45A1-BBA7-55935F0C2171}" presName="hierRoot2" presStyleCnt="0">
        <dgm:presLayoutVars>
          <dgm:hierBranch val="init"/>
        </dgm:presLayoutVars>
      </dgm:prSet>
      <dgm:spPr/>
    </dgm:pt>
    <dgm:pt modelId="{9F77C6C5-7DA9-4825-8111-1104ABB2ACF2}" type="pres">
      <dgm:prSet presAssocID="{19E7A20F-6C03-45A1-BBA7-55935F0C2171}" presName="rootComposite" presStyleCnt="0"/>
      <dgm:spPr/>
    </dgm:pt>
    <dgm:pt modelId="{25E2F10F-F1F9-4C1E-8E41-FFF160BD8209}" type="pres">
      <dgm:prSet presAssocID="{19E7A20F-6C03-45A1-BBA7-55935F0C217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77B999-D0F1-447D-A660-74F7B9A2A486}" type="pres">
      <dgm:prSet presAssocID="{19E7A20F-6C03-45A1-BBA7-55935F0C2171}" presName="rootConnector" presStyleLbl="node2" presStyleIdx="0" presStyleCnt="2"/>
      <dgm:spPr/>
      <dgm:t>
        <a:bodyPr/>
        <a:lstStyle/>
        <a:p>
          <a:endParaRPr lang="en-US"/>
        </a:p>
      </dgm:t>
    </dgm:pt>
    <dgm:pt modelId="{A78602D7-21D6-4462-ADFB-877BBA1B2E22}" type="pres">
      <dgm:prSet presAssocID="{19E7A20F-6C03-45A1-BBA7-55935F0C2171}" presName="hierChild4" presStyleCnt="0"/>
      <dgm:spPr/>
    </dgm:pt>
    <dgm:pt modelId="{F674E280-0A5F-4FED-A93C-0D79612AE4D9}" type="pres">
      <dgm:prSet presAssocID="{19E7A20F-6C03-45A1-BBA7-55935F0C2171}" presName="hierChild5" presStyleCnt="0"/>
      <dgm:spPr/>
    </dgm:pt>
    <dgm:pt modelId="{9B573FBE-C697-41B4-AF09-3E797A571598}" type="pres">
      <dgm:prSet presAssocID="{020F89C1-3CCF-44A0-8105-9112D366EEF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22CB5189-7F27-4361-B65C-BD7C1F1F9BD0}" type="pres">
      <dgm:prSet presAssocID="{743CA5CF-5D21-43D1-AFB8-F7DFD55A3554}" presName="hierRoot2" presStyleCnt="0">
        <dgm:presLayoutVars>
          <dgm:hierBranch val="init"/>
        </dgm:presLayoutVars>
      </dgm:prSet>
      <dgm:spPr/>
    </dgm:pt>
    <dgm:pt modelId="{AD31A825-78FC-4449-B60C-FDE4E7D049C0}" type="pres">
      <dgm:prSet presAssocID="{743CA5CF-5D21-43D1-AFB8-F7DFD55A3554}" presName="rootComposite" presStyleCnt="0"/>
      <dgm:spPr/>
    </dgm:pt>
    <dgm:pt modelId="{3E622877-F3AE-498F-83A1-9C9FC68AB442}" type="pres">
      <dgm:prSet presAssocID="{743CA5CF-5D21-43D1-AFB8-F7DFD55A355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B8054E-CEF1-497D-9FB0-B2888C61B9BE}" type="pres">
      <dgm:prSet presAssocID="{743CA5CF-5D21-43D1-AFB8-F7DFD55A3554}" presName="rootConnector" presStyleLbl="node2" presStyleIdx="1" presStyleCnt="2"/>
      <dgm:spPr/>
      <dgm:t>
        <a:bodyPr/>
        <a:lstStyle/>
        <a:p>
          <a:endParaRPr lang="en-US"/>
        </a:p>
      </dgm:t>
    </dgm:pt>
    <dgm:pt modelId="{305D8666-9A7F-4335-B485-348F03ECDE81}" type="pres">
      <dgm:prSet presAssocID="{743CA5CF-5D21-43D1-AFB8-F7DFD55A3554}" presName="hierChild4" presStyleCnt="0"/>
      <dgm:spPr/>
    </dgm:pt>
    <dgm:pt modelId="{3265F519-B2F4-4DF2-B6C1-8BEC600A2067}" type="pres">
      <dgm:prSet presAssocID="{743CA5CF-5D21-43D1-AFB8-F7DFD55A3554}" presName="hierChild5" presStyleCnt="0"/>
      <dgm:spPr/>
    </dgm:pt>
    <dgm:pt modelId="{B13683FB-3537-436A-BFB9-DA2F87603DD2}" type="pres">
      <dgm:prSet presAssocID="{AE7EA083-E794-458F-B4DE-9942F9E0D01B}" presName="hierChild3" presStyleCnt="0"/>
      <dgm:spPr/>
    </dgm:pt>
  </dgm:ptLst>
  <dgm:cxnLst>
    <dgm:cxn modelId="{157450D6-1385-43AA-B4BD-F4F978F6F59F}" type="presOf" srcId="{28867359-3454-4C5A-8177-1D6143A4E708}" destId="{FDBFC3BD-0C96-4F8D-9671-8DE4D16BC0F3}" srcOrd="0" destOrd="0" presId="urn:microsoft.com/office/officeart/2005/8/layout/orgChart1"/>
    <dgm:cxn modelId="{06F101A8-2C65-4DC8-88DB-CBA38DC021A0}" type="presOf" srcId="{743CA5CF-5D21-43D1-AFB8-F7DFD55A3554}" destId="{3E622877-F3AE-498F-83A1-9C9FC68AB442}" srcOrd="0" destOrd="0" presId="urn:microsoft.com/office/officeart/2005/8/layout/orgChart1"/>
    <dgm:cxn modelId="{455F93D7-E5EB-48F5-A54C-A45F1161D99F}" type="presOf" srcId="{740ACAAB-E3F2-4434-AC93-E78D26C948D1}" destId="{D809D0DB-84F2-45A9-BAD0-3D46F3F2AE3A}" srcOrd="0" destOrd="0" presId="urn:microsoft.com/office/officeart/2005/8/layout/orgChart1"/>
    <dgm:cxn modelId="{4BC37AF8-973F-4ED4-A8D5-26EC27E0D1A6}" srcId="{AE7EA083-E794-458F-B4DE-9942F9E0D01B}" destId="{19E7A20F-6C03-45A1-BBA7-55935F0C2171}" srcOrd="0" destOrd="0" parTransId="{28867359-3454-4C5A-8177-1D6143A4E708}" sibTransId="{1F534957-C196-4E91-9846-BC090B2C7D51}"/>
    <dgm:cxn modelId="{FA1D295A-69F6-4BA2-8001-FF52D5DB17D5}" srcId="{AE7EA083-E794-458F-B4DE-9942F9E0D01B}" destId="{743CA5CF-5D21-43D1-AFB8-F7DFD55A3554}" srcOrd="1" destOrd="0" parTransId="{020F89C1-3CCF-44A0-8105-9112D366EEF9}" sibTransId="{9FC74CB1-306D-4025-94F5-6A2A8B3C721D}"/>
    <dgm:cxn modelId="{75278549-5FC2-4028-9B10-B8DE34A3A186}" type="presOf" srcId="{020F89C1-3CCF-44A0-8105-9112D366EEF9}" destId="{9B573FBE-C697-41B4-AF09-3E797A571598}" srcOrd="0" destOrd="0" presId="urn:microsoft.com/office/officeart/2005/8/layout/orgChart1"/>
    <dgm:cxn modelId="{C782B19C-E425-4D1D-8043-A61E1C58FA1A}" srcId="{740ACAAB-E3F2-4434-AC93-E78D26C948D1}" destId="{AE7EA083-E794-458F-B4DE-9942F9E0D01B}" srcOrd="0" destOrd="0" parTransId="{6CB575C2-E8E9-445C-ADB0-9C5615EFF04E}" sibTransId="{8BE7013F-FE86-47A5-A1D5-81F50147A8CB}"/>
    <dgm:cxn modelId="{7AA2B00C-DEB7-4A52-BDF7-B0B2976F45EE}" type="presOf" srcId="{19E7A20F-6C03-45A1-BBA7-55935F0C2171}" destId="{A877B999-D0F1-447D-A660-74F7B9A2A486}" srcOrd="1" destOrd="0" presId="urn:microsoft.com/office/officeart/2005/8/layout/orgChart1"/>
    <dgm:cxn modelId="{7B1324E2-CE5A-44FB-8337-65CEDE73E4CB}" type="presOf" srcId="{AE7EA083-E794-458F-B4DE-9942F9E0D01B}" destId="{30429C1A-8A9F-4CD2-AA7D-CD12F2F090C7}" srcOrd="0" destOrd="0" presId="urn:microsoft.com/office/officeart/2005/8/layout/orgChart1"/>
    <dgm:cxn modelId="{DA78E243-5B33-4BF7-BFEF-95EC8D5A21CF}" type="presOf" srcId="{19E7A20F-6C03-45A1-BBA7-55935F0C2171}" destId="{25E2F10F-F1F9-4C1E-8E41-FFF160BD8209}" srcOrd="0" destOrd="0" presId="urn:microsoft.com/office/officeart/2005/8/layout/orgChart1"/>
    <dgm:cxn modelId="{0657485A-2DFB-4491-8837-FC0A4CE65D2C}" type="presOf" srcId="{743CA5CF-5D21-43D1-AFB8-F7DFD55A3554}" destId="{A4B8054E-CEF1-497D-9FB0-B2888C61B9BE}" srcOrd="1" destOrd="0" presId="urn:microsoft.com/office/officeart/2005/8/layout/orgChart1"/>
    <dgm:cxn modelId="{91F330C1-5275-4899-811D-B626C36FD241}" type="presOf" srcId="{AE7EA083-E794-458F-B4DE-9942F9E0D01B}" destId="{26DAB072-D213-44BE-A39E-1FE9D782E949}" srcOrd="1" destOrd="0" presId="urn:microsoft.com/office/officeart/2005/8/layout/orgChart1"/>
    <dgm:cxn modelId="{14E13C60-07D8-460C-B286-6495B5B85A93}" type="presParOf" srcId="{D809D0DB-84F2-45A9-BAD0-3D46F3F2AE3A}" destId="{4E994B3E-F354-41A5-9FDC-844BD0B466CB}" srcOrd="0" destOrd="0" presId="urn:microsoft.com/office/officeart/2005/8/layout/orgChart1"/>
    <dgm:cxn modelId="{DF89E531-4E67-4AC7-857F-9309A9B1F6BE}" type="presParOf" srcId="{4E994B3E-F354-41A5-9FDC-844BD0B466CB}" destId="{0CE50414-F783-4B5E-A0F9-A9253A3611F4}" srcOrd="0" destOrd="0" presId="urn:microsoft.com/office/officeart/2005/8/layout/orgChart1"/>
    <dgm:cxn modelId="{1AC7886E-4408-43CA-8275-E20881E1CB3B}" type="presParOf" srcId="{0CE50414-F783-4B5E-A0F9-A9253A3611F4}" destId="{30429C1A-8A9F-4CD2-AA7D-CD12F2F090C7}" srcOrd="0" destOrd="0" presId="urn:microsoft.com/office/officeart/2005/8/layout/orgChart1"/>
    <dgm:cxn modelId="{B15C443B-D6EA-40B4-A7E0-A8D2BE6A55B1}" type="presParOf" srcId="{0CE50414-F783-4B5E-A0F9-A9253A3611F4}" destId="{26DAB072-D213-44BE-A39E-1FE9D782E949}" srcOrd="1" destOrd="0" presId="urn:microsoft.com/office/officeart/2005/8/layout/orgChart1"/>
    <dgm:cxn modelId="{C27B1E0F-81C9-4B10-A184-DC6E8BB5AD94}" type="presParOf" srcId="{4E994B3E-F354-41A5-9FDC-844BD0B466CB}" destId="{C83143A2-FFF9-4DCB-B214-08B625C3DFC7}" srcOrd="1" destOrd="0" presId="urn:microsoft.com/office/officeart/2005/8/layout/orgChart1"/>
    <dgm:cxn modelId="{566C3226-BEE9-4FF0-815D-EECCE3A32199}" type="presParOf" srcId="{C83143A2-FFF9-4DCB-B214-08B625C3DFC7}" destId="{FDBFC3BD-0C96-4F8D-9671-8DE4D16BC0F3}" srcOrd="0" destOrd="0" presId="urn:microsoft.com/office/officeart/2005/8/layout/orgChart1"/>
    <dgm:cxn modelId="{7C6DE2D7-1686-42C1-9B72-04574E3C1797}" type="presParOf" srcId="{C83143A2-FFF9-4DCB-B214-08B625C3DFC7}" destId="{0CCCF4F1-707A-42D9-8088-5A503DE2B264}" srcOrd="1" destOrd="0" presId="urn:microsoft.com/office/officeart/2005/8/layout/orgChart1"/>
    <dgm:cxn modelId="{53309087-D6D4-477E-BFA5-8773AEA7D097}" type="presParOf" srcId="{0CCCF4F1-707A-42D9-8088-5A503DE2B264}" destId="{9F77C6C5-7DA9-4825-8111-1104ABB2ACF2}" srcOrd="0" destOrd="0" presId="urn:microsoft.com/office/officeart/2005/8/layout/orgChart1"/>
    <dgm:cxn modelId="{11485C22-AF56-48FC-A750-66319AF5D00C}" type="presParOf" srcId="{9F77C6C5-7DA9-4825-8111-1104ABB2ACF2}" destId="{25E2F10F-F1F9-4C1E-8E41-FFF160BD8209}" srcOrd="0" destOrd="0" presId="urn:microsoft.com/office/officeart/2005/8/layout/orgChart1"/>
    <dgm:cxn modelId="{F525955A-6DF6-4205-951E-592DB93C6846}" type="presParOf" srcId="{9F77C6C5-7DA9-4825-8111-1104ABB2ACF2}" destId="{A877B999-D0F1-447D-A660-74F7B9A2A486}" srcOrd="1" destOrd="0" presId="urn:microsoft.com/office/officeart/2005/8/layout/orgChart1"/>
    <dgm:cxn modelId="{4F170DF3-7306-4BA0-BB2E-B3889A1988AD}" type="presParOf" srcId="{0CCCF4F1-707A-42D9-8088-5A503DE2B264}" destId="{A78602D7-21D6-4462-ADFB-877BBA1B2E22}" srcOrd="1" destOrd="0" presId="urn:microsoft.com/office/officeart/2005/8/layout/orgChart1"/>
    <dgm:cxn modelId="{3B62AEE4-2A47-4538-8513-3E2A59511614}" type="presParOf" srcId="{0CCCF4F1-707A-42D9-8088-5A503DE2B264}" destId="{F674E280-0A5F-4FED-A93C-0D79612AE4D9}" srcOrd="2" destOrd="0" presId="urn:microsoft.com/office/officeart/2005/8/layout/orgChart1"/>
    <dgm:cxn modelId="{0475EB76-DB8F-4E8F-A69D-5ED3002D87C4}" type="presParOf" srcId="{C83143A2-FFF9-4DCB-B214-08B625C3DFC7}" destId="{9B573FBE-C697-41B4-AF09-3E797A571598}" srcOrd="2" destOrd="0" presId="urn:microsoft.com/office/officeart/2005/8/layout/orgChart1"/>
    <dgm:cxn modelId="{1E505744-8481-43CA-ACC1-718A4B0D3225}" type="presParOf" srcId="{C83143A2-FFF9-4DCB-B214-08B625C3DFC7}" destId="{22CB5189-7F27-4361-B65C-BD7C1F1F9BD0}" srcOrd="3" destOrd="0" presId="urn:microsoft.com/office/officeart/2005/8/layout/orgChart1"/>
    <dgm:cxn modelId="{34FA1CF4-E2EC-457D-91AD-5D62EFCD7BA1}" type="presParOf" srcId="{22CB5189-7F27-4361-B65C-BD7C1F1F9BD0}" destId="{AD31A825-78FC-4449-B60C-FDE4E7D049C0}" srcOrd="0" destOrd="0" presId="urn:microsoft.com/office/officeart/2005/8/layout/orgChart1"/>
    <dgm:cxn modelId="{151DD40C-96ED-4800-B658-C0DDC118ADA9}" type="presParOf" srcId="{AD31A825-78FC-4449-B60C-FDE4E7D049C0}" destId="{3E622877-F3AE-498F-83A1-9C9FC68AB442}" srcOrd="0" destOrd="0" presId="urn:microsoft.com/office/officeart/2005/8/layout/orgChart1"/>
    <dgm:cxn modelId="{13F369DA-08FA-4AFE-A4B3-11EBFDD1D45E}" type="presParOf" srcId="{AD31A825-78FC-4449-B60C-FDE4E7D049C0}" destId="{A4B8054E-CEF1-497D-9FB0-B2888C61B9BE}" srcOrd="1" destOrd="0" presId="urn:microsoft.com/office/officeart/2005/8/layout/orgChart1"/>
    <dgm:cxn modelId="{0F210881-918F-46CD-8706-BE49CB10884E}" type="presParOf" srcId="{22CB5189-7F27-4361-B65C-BD7C1F1F9BD0}" destId="{305D8666-9A7F-4335-B485-348F03ECDE81}" srcOrd="1" destOrd="0" presId="urn:microsoft.com/office/officeart/2005/8/layout/orgChart1"/>
    <dgm:cxn modelId="{5975DF0A-ADB0-4846-AC21-CA90C2BFCA29}" type="presParOf" srcId="{22CB5189-7F27-4361-B65C-BD7C1F1F9BD0}" destId="{3265F519-B2F4-4DF2-B6C1-8BEC600A2067}" srcOrd="2" destOrd="0" presId="urn:microsoft.com/office/officeart/2005/8/layout/orgChart1"/>
    <dgm:cxn modelId="{67FBCB9D-E234-4C34-87A8-AE96B62AD448}" type="presParOf" srcId="{4E994B3E-F354-41A5-9FDC-844BD0B466CB}" destId="{B13683FB-3537-436A-BFB9-DA2F87603D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73FBE-C697-41B4-AF09-3E797A571598}">
      <dsp:nvSpPr>
        <dsp:cNvPr id="0" name=""/>
        <dsp:cNvSpPr/>
      </dsp:nvSpPr>
      <dsp:spPr>
        <a:xfrm>
          <a:off x="4114800" y="2047589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810"/>
              </a:lnTo>
              <a:lnTo>
                <a:pt x="2251813" y="390810"/>
              </a:lnTo>
              <a:lnTo>
                <a:pt x="2251813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FC3BD-0C96-4F8D-9671-8DE4D16BC0F3}">
      <dsp:nvSpPr>
        <dsp:cNvPr id="0" name=""/>
        <dsp:cNvSpPr/>
      </dsp:nvSpPr>
      <dsp:spPr>
        <a:xfrm>
          <a:off x="1862986" y="2047589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2251813" y="0"/>
              </a:moveTo>
              <a:lnTo>
                <a:pt x="2251813" y="390810"/>
              </a:lnTo>
              <a:lnTo>
                <a:pt x="0" y="390810"/>
              </a:lnTo>
              <a:lnTo>
                <a:pt x="0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29C1A-8A9F-4CD2-AA7D-CD12F2F090C7}">
      <dsp:nvSpPr>
        <dsp:cNvPr id="0" name=""/>
        <dsp:cNvSpPr/>
      </dsp:nvSpPr>
      <dsp:spPr>
        <a:xfrm>
          <a:off x="2253797" y="186586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err="1" smtClean="0"/>
            <a:t>BinaryNode</a:t>
          </a:r>
          <a:endParaRPr lang="en-US" sz="5100" kern="1200" dirty="0"/>
        </a:p>
      </dsp:txBody>
      <dsp:txXfrm>
        <a:off x="2253797" y="186586"/>
        <a:ext cx="3722005" cy="1861002"/>
      </dsp:txXfrm>
    </dsp:sp>
    <dsp:sp modelId="{25E2F10F-F1F9-4C1E-8E41-FFF160BD8209}">
      <dsp:nvSpPr>
        <dsp:cNvPr id="0" name=""/>
        <dsp:cNvSpPr/>
      </dsp:nvSpPr>
      <dsp:spPr>
        <a:xfrm>
          <a:off x="1984" y="2829210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err="1" smtClean="0"/>
            <a:t>NumberNode</a:t>
          </a:r>
          <a:endParaRPr lang="en-US" sz="5100" kern="1200" dirty="0"/>
        </a:p>
      </dsp:txBody>
      <dsp:txXfrm>
        <a:off x="1984" y="2829210"/>
        <a:ext cx="3722005" cy="1861002"/>
      </dsp:txXfrm>
    </dsp:sp>
    <dsp:sp modelId="{3E622877-F3AE-498F-83A1-9C9FC68AB442}">
      <dsp:nvSpPr>
        <dsp:cNvPr id="0" name=""/>
        <dsp:cNvSpPr/>
      </dsp:nvSpPr>
      <dsp:spPr>
        <a:xfrm>
          <a:off x="4505610" y="2829210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err="1" smtClean="0"/>
            <a:t>NumberNode</a:t>
          </a:r>
          <a:endParaRPr lang="en-US" sz="5100" kern="1200" dirty="0"/>
        </a:p>
      </dsp:txBody>
      <dsp:txXfrm>
        <a:off x="4505610" y="2829210"/>
        <a:ext cx="3722005" cy="1861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9A7F0-4EAA-4868-A40D-08B60601842D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9755A-DBE5-4ABE-8686-D415E152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89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3DBBB-5741-4F25-B406-E7BFD0A29909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5A8DE-51A0-46AD-87A4-8B9153DD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Written in a general-purpose language</a:t>
            </a:r>
          </a:p>
          <a:p>
            <a:r>
              <a:rPr lang="en-US" dirty="0" smtClean="0"/>
              <a:t>Uses subset of language’s features</a:t>
            </a:r>
          </a:p>
          <a:p>
            <a:r>
              <a:rPr lang="en-US" dirty="0" smtClean="0"/>
              <a:t>Built to handle one small aspect of the overall system</a:t>
            </a:r>
          </a:p>
          <a:p>
            <a:r>
              <a:rPr lang="en-US" dirty="0" smtClean="0"/>
              <a:t>Written Ruby, C#, Boo etc.</a:t>
            </a:r>
          </a:p>
          <a:p>
            <a:endParaRPr lang="en-US" dirty="0" smtClean="0"/>
          </a:p>
          <a:p>
            <a:r>
              <a:rPr lang="en-US" dirty="0" smtClean="0"/>
              <a:t>When to use Internal DSLs?</a:t>
            </a:r>
          </a:p>
          <a:p>
            <a:endParaRPr lang="en-US" dirty="0" smtClean="0"/>
          </a:p>
          <a:p>
            <a:r>
              <a:rPr lang="en-US" dirty="0" smtClean="0"/>
              <a:t>Good for when coders are using the DSL</a:t>
            </a:r>
          </a:p>
          <a:p>
            <a:r>
              <a:rPr lang="en-US" dirty="0" smtClean="0"/>
              <a:t>More static in nature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5A8DE-51A0-46AD-87A4-8B9153DD75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46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Language separate from the main language of the application it works with</a:t>
            </a:r>
          </a:p>
          <a:p>
            <a:r>
              <a:rPr lang="en-US" dirty="0" smtClean="0"/>
              <a:t>Custom syntax, common to borrow other syntax</a:t>
            </a:r>
          </a:p>
          <a:p>
            <a:r>
              <a:rPr lang="en-US" dirty="0" smtClean="0"/>
              <a:t>Parsed in the host code using text parsing techniques</a:t>
            </a:r>
          </a:p>
          <a:p>
            <a:endParaRPr lang="en-US" dirty="0" smtClean="0"/>
          </a:p>
          <a:p>
            <a:r>
              <a:rPr lang="en-US" dirty="0" smtClean="0"/>
              <a:t>When to use External DSLs?</a:t>
            </a:r>
          </a:p>
          <a:p>
            <a:endParaRPr lang="en-US" dirty="0" smtClean="0"/>
          </a:p>
          <a:p>
            <a:r>
              <a:rPr lang="en-US" dirty="0" smtClean="0"/>
              <a:t>Good for when non-coders are using the DSL</a:t>
            </a:r>
          </a:p>
          <a:p>
            <a:r>
              <a:rPr lang="en-US" dirty="0" smtClean="0"/>
              <a:t>Not compiled in to the application</a:t>
            </a:r>
          </a:p>
          <a:p>
            <a:r>
              <a:rPr lang="en-US" dirty="0" smtClean="0"/>
              <a:t>More dynamic/flexible in nature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5A8DE-51A0-46AD-87A4-8B9153DD75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7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2130425"/>
            <a:ext cx="9144000" cy="1470025"/>
          </a:xfrm>
          <a:noFill/>
        </p:spPr>
        <p:txBody>
          <a:bodyPr/>
          <a:lstStyle>
            <a:lvl1pPr>
              <a:defRPr>
                <a:solidFill>
                  <a:srgbClr val="177EC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4040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9" name="Picture 8" descr="Logo.pn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3" y="230434"/>
            <a:ext cx="6245475" cy="144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rgbClr val="177EC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9144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58"/>
            <a:ext cx="9144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28" y="5382085"/>
            <a:ext cx="4265744" cy="98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1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8683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8683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43190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43190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6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11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6220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5058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77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13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0" y="274638"/>
            <a:ext cx="9144000" cy="1143000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79C1"/>
          </a:solidFill>
          <a:latin typeface="Museo Sans 500"/>
          <a:ea typeface="+mj-ea"/>
          <a:cs typeface="Museo Sans 50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04040"/>
          </a:solidFill>
          <a:latin typeface="Museo Sans 500"/>
          <a:ea typeface="+mn-ea"/>
          <a:cs typeface="Museo Sans 50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04040"/>
          </a:solidFill>
          <a:latin typeface="Museo Sans 500"/>
          <a:ea typeface="+mn-ea"/>
          <a:cs typeface="Museo Sans 50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04040"/>
          </a:solidFill>
          <a:latin typeface="Museo Sans 500"/>
          <a:ea typeface="+mn-ea"/>
          <a:cs typeface="Museo Sans 50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04040"/>
          </a:solidFill>
          <a:latin typeface="Museo Sans 500"/>
          <a:ea typeface="+mn-ea"/>
          <a:cs typeface="Museo Sans 50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04040"/>
          </a:solidFill>
          <a:latin typeface="Museo Sans 500"/>
          <a:ea typeface="+mn-ea"/>
          <a:cs typeface="Museo Sans 5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tags" Target="../tags/tag69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7" Type="http://schemas.openxmlformats.org/officeDocument/2006/relationships/image" Target="../media/image10.jpe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9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  <p:custDataLst>
              <p:tags r:id="rId2"/>
            </p:custDataLst>
          </p:nvPr>
        </p:nvSpPr>
        <p:spPr>
          <a:xfrm>
            <a:off x="762000" y="1524000"/>
            <a:ext cx="8382000" cy="60960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Building External DSLs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Jimmy </a:t>
            </a:r>
            <a:r>
              <a:rPr lang="en-US" sz="3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Bogard</a:t>
            </a:r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- @</a:t>
            </a:r>
            <a:r>
              <a:rPr lang="en-US" sz="3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jbogard</a:t>
            </a:r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jimmybogard.lostechies.com</a:t>
            </a:r>
            <a:b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Headspring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14287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33800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headspring.com/image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733800"/>
            <a:ext cx="3619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5" y="4724400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5871325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47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Semantic Model - AST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72333058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0966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Generate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Walk the tree manually</a:t>
            </a:r>
          </a:p>
          <a:p>
            <a:r>
              <a:rPr lang="en-US" dirty="0" smtClean="0"/>
              <a:t>Build a C# expression tree</a:t>
            </a:r>
          </a:p>
          <a:p>
            <a:r>
              <a:rPr lang="en-US" dirty="0" smtClean="0"/>
              <a:t>Compile it</a:t>
            </a:r>
          </a:p>
          <a:p>
            <a:r>
              <a:rPr lang="en-US" dirty="0" smtClean="0"/>
              <a:t>Magic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17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Internal DSL in C#</a:t>
            </a:r>
          </a:p>
          <a:p>
            <a:r>
              <a:rPr lang="en-US" dirty="0" smtClean="0"/>
              <a:t>Follows standard parsing formats (EBNF)</a:t>
            </a:r>
          </a:p>
          <a:p>
            <a:r>
              <a:rPr lang="en-US" dirty="0" smtClean="0"/>
              <a:t>Used to build parsers for External DSLs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23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  <a:endParaRPr lang="en-U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02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For more info</a:t>
            </a:r>
            <a:endParaRPr lang="en-US" dirty="0"/>
          </a:p>
        </p:txBody>
      </p:sp>
      <p:pic>
        <p:nvPicPr>
          <p:cNvPr id="5" name="Picture 2" descr="Cover Picture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354485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magery.pragprog.com/products/84/tpantlr.jpg?1298589738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4" y="1447800"/>
            <a:ext cx="3933825" cy="472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74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What is a DSL?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A computer programming language</a:t>
            </a:r>
          </a:p>
          <a:p>
            <a:pPr marL="0" indent="0" algn="ctr">
              <a:buNone/>
            </a:pPr>
            <a:r>
              <a:rPr lang="en-US" sz="4400" dirty="0" smtClean="0"/>
              <a:t>of limited expressiveness</a:t>
            </a:r>
          </a:p>
          <a:p>
            <a:pPr marL="0" indent="0" algn="ctr">
              <a:buNone/>
            </a:pPr>
            <a:r>
              <a:rPr lang="en-US" sz="4400" dirty="0" smtClean="0"/>
              <a:t>focused on a particular domain</a:t>
            </a:r>
            <a:endParaRPr 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6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Types of DSLs</a:t>
            </a:r>
            <a:endParaRPr lang="en-U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26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Internal DSLs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6096000" cy="470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18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External DSLs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91610"/>
            <a:ext cx="8229600" cy="4493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08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External DSL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4"/>
            </p:custDataLst>
          </p:nvPr>
        </p:nvSpPr>
        <p:spPr>
          <a:xfrm>
            <a:off x="609600" y="2971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DSL script</a:t>
            </a:r>
            <a:endParaRPr lang="en-US" dirty="0"/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3810000" y="2971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Semantic Model</a:t>
            </a:r>
            <a:endParaRPr lang="en-US" dirty="0"/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6934200" y="3000375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Code</a:t>
            </a:r>
            <a:endParaRPr lang="en-US" dirty="0"/>
          </a:p>
        </p:txBody>
      </p:sp>
      <p:sp>
        <p:nvSpPr>
          <p:cNvPr id="9" name="Right Arrow 8"/>
          <p:cNvSpPr/>
          <p:nvPr>
            <p:custDataLst>
              <p:tags r:id="rId7"/>
            </p:custDataLst>
          </p:nvPr>
        </p:nvSpPr>
        <p:spPr>
          <a:xfrm>
            <a:off x="2286000" y="3200400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</a:t>
            </a:r>
            <a:endParaRPr lang="en-US" dirty="0"/>
          </a:p>
        </p:txBody>
      </p:sp>
      <p:sp>
        <p:nvSpPr>
          <p:cNvPr id="11" name="Right Arrow 10"/>
          <p:cNvSpPr/>
          <p:nvPr>
            <p:custDataLst>
              <p:tags r:id="rId8"/>
            </p:custDataLst>
          </p:nvPr>
        </p:nvSpPr>
        <p:spPr>
          <a:xfrm>
            <a:off x="5486400" y="3228975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75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External DSL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4"/>
            </p:custDataLst>
          </p:nvPr>
        </p:nvSpPr>
        <p:spPr>
          <a:xfrm>
            <a:off x="609600" y="2971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DSL script</a:t>
            </a:r>
            <a:endParaRPr lang="en-US" dirty="0"/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3810000" y="2971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Semantic Model</a:t>
            </a:r>
            <a:endParaRPr lang="en-US" dirty="0"/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6934200" y="3000375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Code</a:t>
            </a:r>
            <a:endParaRPr lang="en-US" dirty="0"/>
          </a:p>
        </p:txBody>
      </p:sp>
      <p:sp>
        <p:nvSpPr>
          <p:cNvPr id="9" name="Right Arrow 8"/>
          <p:cNvSpPr/>
          <p:nvPr>
            <p:custDataLst>
              <p:tags r:id="rId7"/>
            </p:custDataLst>
          </p:nvPr>
        </p:nvSpPr>
        <p:spPr>
          <a:xfrm>
            <a:off x="2286000" y="3200400"/>
            <a:ext cx="1219200" cy="457200"/>
          </a:xfrm>
          <a:prstGeom prst="rightArrow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</a:t>
            </a:r>
            <a:endParaRPr lang="en-US" dirty="0"/>
          </a:p>
        </p:txBody>
      </p:sp>
      <p:sp>
        <p:nvSpPr>
          <p:cNvPr id="11" name="Right Arrow 10"/>
          <p:cNvSpPr/>
          <p:nvPr>
            <p:custDataLst>
              <p:tags r:id="rId8"/>
            </p:custDataLst>
          </p:nvPr>
        </p:nvSpPr>
        <p:spPr>
          <a:xfrm>
            <a:off x="5486400" y="3228975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2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r>
              <a:rPr lang="en-US" dirty="0" smtClean="0"/>
              <a:t>/Parser tool</a:t>
            </a:r>
          </a:p>
          <a:p>
            <a:pPr lvl="1"/>
            <a:r>
              <a:rPr lang="en-US" dirty="0" err="1" smtClean="0"/>
              <a:t>yacc</a:t>
            </a:r>
            <a:endParaRPr lang="en-US" dirty="0" smtClean="0"/>
          </a:p>
          <a:p>
            <a:pPr lvl="1"/>
            <a:r>
              <a:rPr lang="en-US" dirty="0" smtClean="0"/>
              <a:t>ANTLR</a:t>
            </a:r>
          </a:p>
          <a:p>
            <a:pPr lvl="1"/>
            <a:r>
              <a:rPr lang="en-US" dirty="0" smtClean="0"/>
              <a:t>Irony</a:t>
            </a:r>
          </a:p>
          <a:p>
            <a:r>
              <a:rPr lang="en-US" dirty="0" smtClean="0"/>
              <a:t>Language Workbench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48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9900" dirty="0" smtClean="0"/>
              <a:t>1 + 2</a:t>
            </a:r>
            <a:endParaRPr lang="en-US" sz="199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5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PeF0pfZpjxb4E6eXY8RT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MwWG1KoyrshURfdC5ER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VC4axKyuuq4dBcfMjgX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HgjBax6OhQysAjCQdD0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QQED1mikBbATtVNQVA0n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dF9BVat3jptuQqFY8aNt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Yz7oOZh3ZziHCYuqr8Rx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Z4nbXrQAbtyHzuwltLgp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9NGtIIFC8MM97krOkB9Z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e3hUVUNnMBLwNVzutJ7U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RcSHxF9KLXD8CoBkQECk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UqmcTFqEgU5VJpyNORe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1CkpRjRS14xSimuyITHlX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HZQ4UWj3kZATN1N2lz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2r24e5YxZdw1Cp1fWWI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HtGxURlMbgLaXo1QId4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mMoo06DPwPj8KzoHb7b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fgsrCd5euWqUj6U8wQf9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ROEss02XBLl7wWWnTxB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eqstyEgW4FvjBDYLDds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8YZncztmCKI3YAdZYsnG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Bcljo7TnzT36st5m4NA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9TOBGUz49ouJ9MyqbAfa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659GxK01l5RE4S2hskx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mDL6NXaOewuUXnh6QBpt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2nGSZd2E2qcGZoSMfAnb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DVXfaQJDiYJ2G58VWdIa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X6eR0JhCqb6OzRYylSId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X13c3Lgve83TJLVK3cUo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XHMDkEasW7CXVbXMYmMJ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jNbiFpVhHkZZTUgxkrlr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71XBznN0egnPiL9YpLec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q7TcHmPXPnWcY8XSF1QvC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qKSZP9qceZ7qiZGD8eA6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SNDTGftquJ2BEnqkhVCZB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5ixjqHUzgSn53cxzbb9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UjJBjJ3RFZIRiKGEIrTZ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YQslB3BcKjWuJTSs7xX9O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sdizoYKCzLOrTixKhc4di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mPzh25RPtklPWN9KR9j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87zDjacgEcJvWKOGHxIV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7xsAX7rc4ZzAaGrIpLHC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1AzNOicRaB9jILwjyKa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5rRpVbrLpbR1A62m2L3z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UL3nYiM1i7ron85Hv1Dd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ojFRCnoER95XVx6myc9Zo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4qBFGJvJMfi0d14iIXMj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sdizoYKCzLOrTixKhc4di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mPzh25RPtklPWN9KR9j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87zDjacgEcJvWKOGHxIV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7xsAX7rc4ZzAaGrIpLHCd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5rRpVbrLpbR1A62m2L3z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UL3nYiM1i7ron85Hv1D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dv1nA2YWAPsyW1ZAZI2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ojFRCnoER95XVx6myc9Zo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6L8nrStgGOtbevo2Gu4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KAcJThkf1WY0vrovmVom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qrBZlXOteLvz4ESt6kC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UaRiSLiyb2sOPuBo5hu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KAcJThkf1WY0vrovmVom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qrBZlXOteLvz4ESt6kC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dsBUytQ30KztJGdeBJJtC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U1EY2QeA1sMeLhihZic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0SjRtrh2OPcswzlmUYf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9sqcTsFrpBzin4LqI9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0yEm34Qt599IyGLxjZqC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3MQTAbPkkVGeF1LFbnMjY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1iLIWCned5vW5sXSgrIu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CKMHPrTlVSL4r3fbpMdx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dQyzHIAtkLpPPAPsSHW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9a4FcdvvRg93u5UamVFEJ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k18xt4pJ3ZkgVTAmepAK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xgDn2Nz0yc34GtTvu5Xs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LkuViwMg2JnqxpzQsI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WteIh8zDpg4cqLyiYOVb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jQaPujYLs1vwZmzXn9wg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Qr1dGsqayMifhuiS6v3eh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GfWuVECfafFVTtIC3l6u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5bgVhXmdf0jG6kYKYuvV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heme/theme1.xml><?xml version="1.0" encoding="utf-8"?>
<a:theme xmlns:a="http://schemas.openxmlformats.org/drawingml/2006/main" name="Headspring Design Template Cle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</TotalTime>
  <Words>207</Words>
  <Application>Microsoft Office PowerPoint</Application>
  <PresentationFormat>On-screen Show (4:3)</PresentationFormat>
  <Paragraphs>63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Headspring Design Template Clean</vt:lpstr>
      <vt:lpstr>Building External DSLs  Jimmy Bogard - @jbogard jimmybogard.lostechies.com Headspring</vt:lpstr>
      <vt:lpstr>What is a DSL?</vt:lpstr>
      <vt:lpstr>PowerPoint Presentation</vt:lpstr>
      <vt:lpstr>Internal DSLs</vt:lpstr>
      <vt:lpstr>External DSLs</vt:lpstr>
      <vt:lpstr>External DSL Processing</vt:lpstr>
      <vt:lpstr>External DSL Processing</vt:lpstr>
      <vt:lpstr>Parsing</vt:lpstr>
      <vt:lpstr>Parsing</vt:lpstr>
      <vt:lpstr>Semantic Model - AST</vt:lpstr>
      <vt:lpstr>Generate</vt:lpstr>
      <vt:lpstr>Irony</vt:lpstr>
      <vt:lpstr>PowerPoint Presentation</vt:lpstr>
      <vt:lpstr>For more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External DSLs</dc:title>
  <dc:creator>Jimmy Bogard</dc:creator>
  <cp:lastModifiedBy>Jimmy Bogard</cp:lastModifiedBy>
  <cp:revision>15</cp:revision>
  <dcterms:created xsi:type="dcterms:W3CDTF">2011-11-14T22:09:03Z</dcterms:created>
  <dcterms:modified xsi:type="dcterms:W3CDTF">2013-03-06T19:54:09Z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1iyUVh8y7eMDo58uj3ihry_ad2QM0tFf-Lj2IsuZM7rc</vt:lpwstr>
  </property>
  <property fmtid="{D5CDD505-2E9C-101B-9397-08002B2CF9AE}" pid="4" name="Google.Documents.RevisionId">
    <vt:lpwstr>12530973093284107783</vt:lpwstr>
  </property>
  <property fmtid="{D5CDD505-2E9C-101B-9397-08002B2CF9AE}" pid="5" name="Google.Documents.PreviousRevisionId">
    <vt:lpwstr>17746604354201705922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