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notesMasterIdLst>
    <p:notesMasterId r:id="rId9"/>
  </p:notesMasterIdLst>
  <p:sldIdLst>
    <p:sldId id="269" r:id="rId2"/>
    <p:sldId id="270" r:id="rId3"/>
    <p:sldId id="271" r:id="rId4"/>
    <p:sldId id="272" r:id="rId5"/>
    <p:sldId id="275" r:id="rId6"/>
    <p:sldId id="273" r:id="rId7"/>
    <p:sldId id="274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8A8A8"/>
    <a:srgbClr val="929292"/>
    <a:srgbClr val="676767"/>
    <a:srgbClr val="404040"/>
    <a:srgbClr val="177EC5"/>
    <a:srgbClr val="F4F2F2"/>
    <a:srgbClr val="606161"/>
    <a:srgbClr val="5757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655" autoAdjust="0"/>
    <p:restoredTop sz="69476" autoAdjust="0"/>
  </p:normalViewPr>
  <p:slideViewPr>
    <p:cSldViewPr>
      <p:cViewPr varScale="1">
        <p:scale>
          <a:sx n="78" d="100"/>
          <a:sy n="78" d="100"/>
        </p:scale>
        <p:origin x="1512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7C3860-7027-407A-982A-3CBA694F3788}" type="datetimeFigureOut">
              <a:rPr lang="en-US" smtClean="0"/>
              <a:t>1/14/2014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DA41C2-2EC4-49B5-B3CD-E0A57519E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1633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DA41C2-2EC4-49B5-B3CD-E0A57519EAE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0394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CB49CA-D13D-4260-BBBB-9F00A16D324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497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F25C1A-5F2B-476F-A304-5E4FF49A6AA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41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62280B-1FC4-40EC-BDA0-55C663884E0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767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F910DE-2C89-4E00-ABCE-598392C4701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736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DBC78B-A7C8-41F0-8E2E-F665C6572EC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642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33DEA5-3236-49DF-A87B-8A60F6D569C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33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AC467B-4FC7-4D73-BF12-D0A0A527C04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789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DF7FF4-37D2-4E09-BDCD-56435D34A3C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923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B99A2B-6586-4CBD-B897-64B6620D71E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572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91967B-3950-47B6-87FF-FFEFC76BA63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572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36AD81-FA7F-45BE-B26D-A36433F8392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46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E08501C-12D1-4FD8-AEBE-086BB657A8C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259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4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3.png"/><Relationship Id="rId5" Type="http://schemas.openxmlformats.org/officeDocument/2006/relationships/image" Target="../media/image2.gif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0" y="203200"/>
            <a:ext cx="9144000" cy="2387600"/>
          </a:xfrm>
        </p:spPr>
        <p:txBody>
          <a:bodyPr anchor="t">
            <a:normAutofit/>
          </a:bodyPr>
          <a:lstStyle/>
          <a:p>
            <a:r>
              <a:rPr lang="en-US" dirty="0" smtClean="0"/>
              <a:t>Cross Platform Development with Portable Class Libraries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219200" y="2459038"/>
            <a:ext cx="6858000" cy="1655762"/>
          </a:xfrm>
        </p:spPr>
        <p:txBody>
          <a:bodyPr>
            <a:normAutofit fontScale="85000" lnSpcReduction="20000"/>
          </a:bodyPr>
          <a:lstStyle/>
          <a:p>
            <a:r>
              <a:rPr lang="en-US" sz="3200" dirty="0" smtClean="0"/>
              <a:t>Jimmy Bogard</a:t>
            </a:r>
          </a:p>
          <a:p>
            <a:r>
              <a:rPr lang="en-US" sz="3200" dirty="0" smtClean="0"/>
              <a:t>@</a:t>
            </a:r>
            <a:r>
              <a:rPr lang="en-US" sz="3200" dirty="0" err="1" smtClean="0"/>
              <a:t>jbogard</a:t>
            </a:r>
            <a:endParaRPr lang="en-US" sz="3200" dirty="0" smtClean="0"/>
          </a:p>
          <a:p>
            <a:r>
              <a:rPr lang="en-US" sz="3200" dirty="0" smtClean="0"/>
              <a:t>github.com/</a:t>
            </a:r>
            <a:r>
              <a:rPr lang="en-US" sz="3200" dirty="0" err="1" smtClean="0"/>
              <a:t>jbogard</a:t>
            </a:r>
            <a:endParaRPr lang="en-US" sz="3200" dirty="0" smtClean="0"/>
          </a:p>
          <a:p>
            <a:r>
              <a:rPr lang="en-US" sz="3200" dirty="0" smtClean="0"/>
              <a:t>jimmybogard.lostechies.com</a:t>
            </a:r>
            <a:endParaRPr lang="en-US" sz="3200" dirty="0"/>
          </a:p>
        </p:txBody>
      </p:sp>
      <p:pic>
        <p:nvPicPr>
          <p:cNvPr id="1026" name="Picture 2" descr="http://www.manning.com/palermo3/palermo3_cover15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533899"/>
            <a:ext cx="1428750" cy="1790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mvp.support.microsoft.com/library/images/support/en-US/MVPLogo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4533899"/>
            <a:ext cx="1095375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lostechies.com/wp-content/themes/lostechies/images/lostechies_logo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9645" y="4610099"/>
            <a:ext cx="6047539" cy="733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AutoMapper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00" y="5905499"/>
            <a:ext cx="3733800" cy="382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859175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Portable Class Libraries?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“The Happy Little Feature that Could”</a:t>
            </a:r>
          </a:p>
          <a:p>
            <a:endParaRPr lang="en-US" dirty="0"/>
          </a:p>
          <a:p>
            <a:r>
              <a:rPr lang="en-US" dirty="0" smtClean="0"/>
              <a:t>Enable targeting multiple platforms without recompiling or multiple projects</a:t>
            </a:r>
          </a:p>
          <a:p>
            <a:endParaRPr lang="en-US" dirty="0"/>
          </a:p>
          <a:p>
            <a:r>
              <a:rPr lang="en-US" dirty="0" smtClean="0"/>
              <a:t>Save us from #if hell</a:t>
            </a:r>
          </a:p>
          <a:p>
            <a:endParaRPr lang="en-US" dirty="0"/>
          </a:p>
          <a:p>
            <a:r>
              <a:rPr lang="en-US" dirty="0" smtClean="0"/>
              <a:t>Abstract away the differences between APIs and available features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438775" y="2524919"/>
            <a:ext cx="2266950" cy="295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459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should care?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2012 – earlier</a:t>
            </a:r>
          </a:p>
          <a:p>
            <a:pPr lvl="1"/>
            <a:r>
              <a:rPr lang="en-US" dirty="0" smtClean="0"/>
              <a:t>OSS library developers</a:t>
            </a:r>
          </a:p>
          <a:p>
            <a:pPr lvl="1"/>
            <a:r>
              <a:rPr lang="en-US" dirty="0" smtClean="0"/>
              <a:t>Thick client app developers</a:t>
            </a:r>
          </a:p>
          <a:p>
            <a:pPr lvl="1"/>
            <a:endParaRPr lang="en-US" dirty="0"/>
          </a:p>
          <a:p>
            <a:r>
              <a:rPr lang="en-US" dirty="0" smtClean="0"/>
              <a:t>2013 – today</a:t>
            </a:r>
          </a:p>
          <a:p>
            <a:pPr lvl="1"/>
            <a:r>
              <a:rPr lang="en-US" dirty="0" smtClean="0"/>
              <a:t>Mobile app developers (plus all of the above)</a:t>
            </a:r>
          </a:p>
          <a:p>
            <a:pPr lvl="1"/>
            <a:r>
              <a:rPr lang="en-US" dirty="0" smtClean="0"/>
              <a:t>People who like testing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0092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supported?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VS 2012</a:t>
            </a:r>
          </a:p>
          <a:p>
            <a:pPr lvl="1"/>
            <a:r>
              <a:rPr lang="en-US" dirty="0" smtClean="0"/>
              <a:t>.NET 4+</a:t>
            </a:r>
          </a:p>
          <a:p>
            <a:pPr lvl="1"/>
            <a:r>
              <a:rPr lang="en-US" dirty="0" smtClean="0"/>
              <a:t>Silverlight 4+</a:t>
            </a:r>
          </a:p>
          <a:p>
            <a:pPr lvl="1"/>
            <a:r>
              <a:rPr lang="en-US" dirty="0" smtClean="0"/>
              <a:t>Windows Phone 7+</a:t>
            </a:r>
          </a:p>
          <a:p>
            <a:pPr lvl="1"/>
            <a:r>
              <a:rPr lang="en-US" dirty="0" smtClean="0"/>
              <a:t>Windows Store apps</a:t>
            </a:r>
          </a:p>
          <a:p>
            <a:pPr lvl="1"/>
            <a:r>
              <a:rPr lang="en-US" dirty="0" smtClean="0"/>
              <a:t>Xbox 360</a:t>
            </a:r>
          </a:p>
          <a:p>
            <a:pPr lvl="1"/>
            <a:endParaRPr lang="en-US" dirty="0"/>
          </a:p>
          <a:p>
            <a:r>
              <a:rPr lang="en-US" dirty="0" smtClean="0"/>
              <a:t>VS 2013</a:t>
            </a:r>
          </a:p>
          <a:p>
            <a:pPr lvl="1"/>
            <a:r>
              <a:rPr lang="en-US" dirty="0" smtClean="0"/>
              <a:t>.NET 4+</a:t>
            </a:r>
          </a:p>
          <a:p>
            <a:pPr lvl="1"/>
            <a:r>
              <a:rPr lang="en-US" dirty="0" smtClean="0"/>
              <a:t>Silverlight 5</a:t>
            </a:r>
          </a:p>
          <a:p>
            <a:pPr lvl="1"/>
            <a:r>
              <a:rPr lang="en-US" dirty="0" smtClean="0"/>
              <a:t>Windows Phone 8</a:t>
            </a:r>
          </a:p>
          <a:p>
            <a:pPr lvl="1"/>
            <a:r>
              <a:rPr lang="en-US" dirty="0" smtClean="0"/>
              <a:t>Windows Store apps</a:t>
            </a:r>
          </a:p>
        </p:txBody>
      </p:sp>
    </p:spTree>
    <p:extLst>
      <p:ext uri="{BB962C8B-B14F-4D97-AF65-F5344CB8AC3E}">
        <p14:creationId xmlns:p14="http://schemas.microsoft.com/office/powerpoint/2010/main" val="25192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supported?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VS 2012</a:t>
            </a:r>
          </a:p>
          <a:p>
            <a:pPr lvl="1"/>
            <a:r>
              <a:rPr lang="en-US" dirty="0" smtClean="0"/>
              <a:t>.NET 4+</a:t>
            </a:r>
          </a:p>
          <a:p>
            <a:pPr lvl="1"/>
            <a:r>
              <a:rPr lang="en-US" dirty="0" smtClean="0"/>
              <a:t>Silverlight 4+</a:t>
            </a:r>
          </a:p>
          <a:p>
            <a:pPr lvl="1"/>
            <a:r>
              <a:rPr lang="en-US" dirty="0" smtClean="0"/>
              <a:t>Windows Phone 7+</a:t>
            </a:r>
          </a:p>
          <a:p>
            <a:pPr lvl="1"/>
            <a:r>
              <a:rPr lang="en-US" dirty="0" smtClean="0"/>
              <a:t>Windows Store apps</a:t>
            </a:r>
          </a:p>
          <a:p>
            <a:pPr lvl="1"/>
            <a:r>
              <a:rPr lang="en-US" dirty="0" smtClean="0"/>
              <a:t>Xbox 360</a:t>
            </a:r>
          </a:p>
          <a:p>
            <a:pPr lvl="1"/>
            <a:endParaRPr lang="en-US" dirty="0"/>
          </a:p>
          <a:p>
            <a:r>
              <a:rPr lang="en-US" dirty="0" smtClean="0"/>
              <a:t>VS 2013</a:t>
            </a:r>
          </a:p>
          <a:p>
            <a:pPr lvl="1"/>
            <a:r>
              <a:rPr lang="en-US" dirty="0" smtClean="0"/>
              <a:t>.NET 4+</a:t>
            </a:r>
          </a:p>
          <a:p>
            <a:pPr lvl="1"/>
            <a:r>
              <a:rPr lang="en-US" dirty="0" smtClean="0"/>
              <a:t>Silverlight 5</a:t>
            </a:r>
          </a:p>
          <a:p>
            <a:pPr lvl="1"/>
            <a:r>
              <a:rPr lang="en-US" dirty="0" smtClean="0"/>
              <a:t>Windows Phone 8</a:t>
            </a:r>
          </a:p>
          <a:p>
            <a:pPr lvl="1"/>
            <a:r>
              <a:rPr lang="en-US" dirty="0" smtClean="0"/>
              <a:t>Windows Store apps</a:t>
            </a:r>
          </a:p>
          <a:p>
            <a:pPr lvl="1"/>
            <a:r>
              <a:rPr lang="en-US" b="1" dirty="0" err="1" smtClean="0"/>
              <a:t>Xamarin.Android</a:t>
            </a:r>
            <a:endParaRPr lang="en-US" b="1" dirty="0" smtClean="0"/>
          </a:p>
          <a:p>
            <a:pPr lvl="1"/>
            <a:r>
              <a:rPr lang="en-US" b="1" dirty="0" err="1" smtClean="0"/>
              <a:t>Xamarin.iOS</a:t>
            </a:r>
            <a:endParaRPr lang="en-US" b="1" dirty="0"/>
          </a:p>
        </p:txBody>
      </p:sp>
      <p:pic>
        <p:nvPicPr>
          <p:cNvPr id="1026" name="Picture 2" descr="http://1.bp.blogspot.com/-WRCgiO-64qk/UYns2bvdVpI/AAAAAAAAFEQ/jT8yvj526-8/s640/misc-all-the-thing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2743200"/>
            <a:ext cx="2857500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9327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Licensing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 November 2013 – Windows only</a:t>
            </a:r>
          </a:p>
          <a:p>
            <a:endParaRPr lang="en-US" dirty="0" smtClean="0"/>
          </a:p>
          <a:p>
            <a:r>
              <a:rPr lang="en-US" dirty="0" smtClean="0"/>
              <a:t>After November 2013 - available on all platforms</a:t>
            </a:r>
            <a:endParaRPr lang="en-US" dirty="0"/>
          </a:p>
        </p:txBody>
      </p:sp>
      <p:pic>
        <p:nvPicPr>
          <p:cNvPr id="2050" name="Picture 2" descr="http://1.bp.blogspot.com/-WRCgiO-64qk/UYns2bvdVpI/AAAAAAAAFEQ/jT8yvj526-8/s640/misc-all-the-thing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3810000"/>
            <a:ext cx="2857500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3670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it work?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620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v9TOBGUz49ouJ9MyqbAfaO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A659GxK01l5RE4S2hskx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ucida Console">
      <a:majorFont>
        <a:latin typeface="Lucida Console"/>
        <a:ea typeface=""/>
        <a:cs typeface=""/>
      </a:majorFont>
      <a:minorFont>
        <a:latin typeface="Lucida Conso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12556</TotalTime>
  <Words>177</Words>
  <Application>Microsoft Office PowerPoint</Application>
  <PresentationFormat>On-screen Show (4:3)</PresentationFormat>
  <Paragraphs>55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Lucida Console</vt:lpstr>
      <vt:lpstr>Office Theme</vt:lpstr>
      <vt:lpstr>Cross Platform Development with Portable Class Libraries</vt:lpstr>
      <vt:lpstr>What are Portable Class Libraries?</vt:lpstr>
      <vt:lpstr>Who should care?</vt:lpstr>
      <vt:lpstr>What is supported?</vt:lpstr>
      <vt:lpstr>What is supported?</vt:lpstr>
      <vt:lpstr>Licensing</vt:lpstr>
      <vt:lpstr>How does it work?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Continuous Delivery in Practice</dc:title>
  <dc:creator>Jimmy Bogard</dc:creator>
  <cp:lastModifiedBy>James Bogard</cp:lastModifiedBy>
  <cp:revision>51</cp:revision>
  <dcterms:created xsi:type="dcterms:W3CDTF">2012-08-24T15:32:06Z</dcterms:created>
  <dcterms:modified xsi:type="dcterms:W3CDTF">2014-01-16T11:34:18Z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oogle.Documents.Tracking">
    <vt:lpwstr>true</vt:lpwstr>
  </property>
  <property fmtid="{D5CDD505-2E9C-101B-9397-08002B2CF9AE}" pid="3" name="Google.Documents.DocumentId">
    <vt:lpwstr>1eNuVL1j_ejwt7n8Oyat8N3lTGQu3e0D_Y3ifhHiCkpg</vt:lpwstr>
  </property>
  <property fmtid="{D5CDD505-2E9C-101B-9397-08002B2CF9AE}" pid="4" name="Google.Documents.RevisionId">
    <vt:lpwstr>04390610169418664932</vt:lpwstr>
  </property>
  <property fmtid="{D5CDD505-2E9C-101B-9397-08002B2CF9AE}" pid="5" name="Google.Documents.PreviousRevisionId">
    <vt:lpwstr>08056803264151788016</vt:lpwstr>
  </property>
  <property fmtid="{D5CDD505-2E9C-101B-9397-08002B2CF9AE}" pid="6" name="Google.Documents.PluginVersion">
    <vt:lpwstr>2.0.2662.553</vt:lpwstr>
  </property>
  <property fmtid="{D5CDD505-2E9C-101B-9397-08002B2CF9AE}" pid="7" name="Google.Documents.MergeIncapabilityFlags">
    <vt:i4>0</vt:i4>
  </property>
</Properties>
</file>