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7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me" id="{49320B47-FC6B-4395-9195-050A3A9C7D90}">
          <p14:sldIdLst>
            <p14:sldId id="256"/>
            <p14:sldId id="278"/>
          </p14:sldIdLst>
        </p14:section>
        <p14:section name="Introduction-topic" id="{7F34FFB7-4758-45EE-8619-8990743BD4F4}">
          <p14:sldIdLst>
            <p14:sldId id="257"/>
            <p14:sldId id="259"/>
          </p14:sldIdLst>
        </p14:section>
        <p14:section name="Body" id="{D281300E-1D7C-426F-9AF9-36588622176D}">
          <p14:sldIdLst>
            <p14:sldId id="260"/>
            <p14:sldId id="261"/>
            <p14:sldId id="262"/>
            <p14:sldId id="263"/>
            <p14:sldId id="264"/>
            <p14:sldId id="265"/>
            <p14:sldId id="266"/>
            <p14:sldId id="267"/>
            <p14:sldId id="268"/>
            <p14:sldId id="269"/>
            <p14:sldId id="270"/>
            <p14:sldId id="271"/>
            <p14:sldId id="272"/>
            <p14:sldId id="273"/>
            <p14:sldId id="274"/>
            <p14:sldId id="276"/>
          </p14:sldIdLst>
        </p14:section>
        <p14:section name="How-to-connect-with-me" id="{261A7B79-ED4C-434D-AEA7-BB8C852A9F76}">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63548" autoAdjust="0"/>
  </p:normalViewPr>
  <p:slideViewPr>
    <p:cSldViewPr snapToGrid="0">
      <p:cViewPr varScale="1">
        <p:scale>
          <a:sx n="50" d="100"/>
          <a:sy n="50" d="100"/>
        </p:scale>
        <p:origin x="2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22D80-7C52-425D-8199-FFDE90104836}" type="doc">
      <dgm:prSet loTypeId="urn:microsoft.com/office/officeart/2005/8/layout/StepDownProcess" loCatId="process" qsTypeId="urn:microsoft.com/office/officeart/2005/8/quickstyle/3d5" qsCatId="3D" csTypeId="urn:microsoft.com/office/officeart/2005/8/colors/colorful5" csCatId="colorful" phldr="1"/>
      <dgm:spPr/>
      <dgm:t>
        <a:bodyPr/>
        <a:lstStyle/>
        <a:p>
          <a:endParaRPr lang="en-CA"/>
        </a:p>
      </dgm:t>
    </dgm:pt>
    <dgm:pt modelId="{ECE06988-2FE8-4EEE-8657-3414B32140E1}">
      <dgm:prSet phldrT="[Text]"/>
      <dgm:spPr/>
      <dgm:t>
        <a:bodyPr/>
        <a:lstStyle/>
        <a:p>
          <a:r>
            <a:rPr lang="en-CA" dirty="0"/>
            <a:t>Large Batch Analysis</a:t>
          </a:r>
        </a:p>
      </dgm:t>
    </dgm:pt>
    <dgm:pt modelId="{97E21445-2355-414A-BBF5-CAC21055E4E3}" type="parTrans" cxnId="{E84D2877-A260-446E-A3A5-BBB47580B40D}">
      <dgm:prSet/>
      <dgm:spPr/>
      <dgm:t>
        <a:bodyPr/>
        <a:lstStyle/>
        <a:p>
          <a:endParaRPr lang="en-CA"/>
        </a:p>
      </dgm:t>
    </dgm:pt>
    <dgm:pt modelId="{145AC1A8-4F5F-4ECC-A84A-2836F551F870}" type="sibTrans" cxnId="{E84D2877-A260-446E-A3A5-BBB47580B40D}">
      <dgm:prSet/>
      <dgm:spPr/>
      <dgm:t>
        <a:bodyPr/>
        <a:lstStyle/>
        <a:p>
          <a:endParaRPr lang="en-CA"/>
        </a:p>
      </dgm:t>
    </dgm:pt>
    <dgm:pt modelId="{20C540EE-BF25-4039-ACFB-2AA93696738D}">
      <dgm:prSet phldrT="[Text]"/>
      <dgm:spPr/>
      <dgm:t>
        <a:bodyPr/>
        <a:lstStyle/>
        <a:p>
          <a:r>
            <a:rPr lang="en-CA" dirty="0"/>
            <a:t>Implementation “Phase”</a:t>
          </a:r>
        </a:p>
      </dgm:t>
    </dgm:pt>
    <dgm:pt modelId="{E5E2AEB3-CD4A-495C-86C4-F2C7A743EA95}" type="parTrans" cxnId="{67985F5D-203A-42F7-88D8-D167D46CAA73}">
      <dgm:prSet/>
      <dgm:spPr/>
      <dgm:t>
        <a:bodyPr/>
        <a:lstStyle/>
        <a:p>
          <a:endParaRPr lang="en-CA"/>
        </a:p>
      </dgm:t>
    </dgm:pt>
    <dgm:pt modelId="{804D9B42-0A9B-4C81-B5AA-4639042A4740}" type="sibTrans" cxnId="{67985F5D-203A-42F7-88D8-D167D46CAA73}">
      <dgm:prSet/>
      <dgm:spPr/>
      <dgm:t>
        <a:bodyPr/>
        <a:lstStyle/>
        <a:p>
          <a:endParaRPr lang="en-CA"/>
        </a:p>
      </dgm:t>
    </dgm:pt>
    <dgm:pt modelId="{F153282F-ECC0-4369-8ADF-BD414D812F93}">
      <dgm:prSet phldrT="[Text]"/>
      <dgm:spPr/>
      <dgm:t>
        <a:bodyPr/>
        <a:lstStyle/>
        <a:p>
          <a:r>
            <a:rPr lang="en-CA" dirty="0"/>
            <a:t>“Launch”</a:t>
          </a:r>
        </a:p>
      </dgm:t>
    </dgm:pt>
    <dgm:pt modelId="{803556D4-396F-4330-A2C3-DEDDEC61E31A}" type="parTrans" cxnId="{C88BB8B3-21BF-404B-8836-007FFA50F187}">
      <dgm:prSet/>
      <dgm:spPr/>
      <dgm:t>
        <a:bodyPr/>
        <a:lstStyle/>
        <a:p>
          <a:endParaRPr lang="en-CA"/>
        </a:p>
      </dgm:t>
    </dgm:pt>
    <dgm:pt modelId="{BDBDB68E-B62B-4F6E-BAF9-99D5FA6BC86A}" type="sibTrans" cxnId="{C88BB8B3-21BF-404B-8836-007FFA50F187}">
      <dgm:prSet/>
      <dgm:spPr/>
      <dgm:t>
        <a:bodyPr/>
        <a:lstStyle/>
        <a:p>
          <a:endParaRPr lang="en-CA"/>
        </a:p>
      </dgm:t>
    </dgm:pt>
    <dgm:pt modelId="{09A85FFC-1093-4A64-8691-E7463D1530C3}" type="pres">
      <dgm:prSet presAssocID="{CB822D80-7C52-425D-8199-FFDE90104836}" presName="rootnode" presStyleCnt="0">
        <dgm:presLayoutVars>
          <dgm:chMax/>
          <dgm:chPref/>
          <dgm:dir/>
          <dgm:animLvl val="lvl"/>
        </dgm:presLayoutVars>
      </dgm:prSet>
      <dgm:spPr/>
    </dgm:pt>
    <dgm:pt modelId="{CADDFDBB-6AA6-48C0-A673-49F49BA77FA1}" type="pres">
      <dgm:prSet presAssocID="{ECE06988-2FE8-4EEE-8657-3414B32140E1}" presName="composite" presStyleCnt="0"/>
      <dgm:spPr/>
    </dgm:pt>
    <dgm:pt modelId="{D5EAA74E-4F80-4704-95FE-39AD3D1DACAA}" type="pres">
      <dgm:prSet presAssocID="{ECE06988-2FE8-4EEE-8657-3414B32140E1}" presName="bentUpArrow1" presStyleLbl="alignImgPlace1" presStyleIdx="0" presStyleCnt="2"/>
      <dgm:spPr/>
    </dgm:pt>
    <dgm:pt modelId="{015CFB0A-ACD8-4165-9514-306AE0034CC4}" type="pres">
      <dgm:prSet presAssocID="{ECE06988-2FE8-4EEE-8657-3414B32140E1}" presName="ParentText" presStyleLbl="node1" presStyleIdx="0" presStyleCnt="3">
        <dgm:presLayoutVars>
          <dgm:chMax val="1"/>
          <dgm:chPref val="1"/>
          <dgm:bulletEnabled val="1"/>
        </dgm:presLayoutVars>
      </dgm:prSet>
      <dgm:spPr/>
    </dgm:pt>
    <dgm:pt modelId="{26FD7B19-C601-4A30-B629-B5BB31D1E6FA}" type="pres">
      <dgm:prSet presAssocID="{ECE06988-2FE8-4EEE-8657-3414B32140E1}" presName="ChildText" presStyleLbl="revTx" presStyleIdx="0" presStyleCnt="2">
        <dgm:presLayoutVars>
          <dgm:chMax val="0"/>
          <dgm:chPref val="0"/>
          <dgm:bulletEnabled val="1"/>
        </dgm:presLayoutVars>
      </dgm:prSet>
      <dgm:spPr/>
    </dgm:pt>
    <dgm:pt modelId="{E5BE2099-7A0A-4F66-8B72-8F967755546D}" type="pres">
      <dgm:prSet presAssocID="{145AC1A8-4F5F-4ECC-A84A-2836F551F870}" presName="sibTrans" presStyleCnt="0"/>
      <dgm:spPr/>
    </dgm:pt>
    <dgm:pt modelId="{DAE3B9F7-6DC8-48FE-9426-5D947841816D}" type="pres">
      <dgm:prSet presAssocID="{20C540EE-BF25-4039-ACFB-2AA93696738D}" presName="composite" presStyleCnt="0"/>
      <dgm:spPr/>
    </dgm:pt>
    <dgm:pt modelId="{01F48A4D-C8DE-421E-BE16-22BAED201652}" type="pres">
      <dgm:prSet presAssocID="{20C540EE-BF25-4039-ACFB-2AA93696738D}" presName="bentUpArrow1" presStyleLbl="alignImgPlace1" presStyleIdx="1" presStyleCnt="2"/>
      <dgm:spPr/>
    </dgm:pt>
    <dgm:pt modelId="{A9D1EE88-34FF-4001-B00C-D22CFEB3A2D6}" type="pres">
      <dgm:prSet presAssocID="{20C540EE-BF25-4039-ACFB-2AA93696738D}" presName="ParentText" presStyleLbl="node1" presStyleIdx="1" presStyleCnt="3">
        <dgm:presLayoutVars>
          <dgm:chMax val="1"/>
          <dgm:chPref val="1"/>
          <dgm:bulletEnabled val="1"/>
        </dgm:presLayoutVars>
      </dgm:prSet>
      <dgm:spPr/>
    </dgm:pt>
    <dgm:pt modelId="{72F1445A-5BFD-4388-B337-7CFD00E41191}" type="pres">
      <dgm:prSet presAssocID="{20C540EE-BF25-4039-ACFB-2AA93696738D}" presName="ChildText" presStyleLbl="revTx" presStyleIdx="1" presStyleCnt="2">
        <dgm:presLayoutVars>
          <dgm:chMax val="0"/>
          <dgm:chPref val="0"/>
          <dgm:bulletEnabled val="1"/>
        </dgm:presLayoutVars>
      </dgm:prSet>
      <dgm:spPr/>
    </dgm:pt>
    <dgm:pt modelId="{7F16101D-9A5F-422A-B83D-5827413370E8}" type="pres">
      <dgm:prSet presAssocID="{804D9B42-0A9B-4C81-B5AA-4639042A4740}" presName="sibTrans" presStyleCnt="0"/>
      <dgm:spPr/>
    </dgm:pt>
    <dgm:pt modelId="{B6E85381-AB76-4237-8494-EDADC598BB33}" type="pres">
      <dgm:prSet presAssocID="{F153282F-ECC0-4369-8ADF-BD414D812F93}" presName="composite" presStyleCnt="0"/>
      <dgm:spPr/>
    </dgm:pt>
    <dgm:pt modelId="{FF3E741B-A320-49B5-9002-C00A5F964990}" type="pres">
      <dgm:prSet presAssocID="{F153282F-ECC0-4369-8ADF-BD414D812F93}" presName="ParentText" presStyleLbl="node1" presStyleIdx="2" presStyleCnt="3">
        <dgm:presLayoutVars>
          <dgm:chMax val="1"/>
          <dgm:chPref val="1"/>
          <dgm:bulletEnabled val="1"/>
        </dgm:presLayoutVars>
      </dgm:prSet>
      <dgm:spPr/>
    </dgm:pt>
  </dgm:ptLst>
  <dgm:cxnLst>
    <dgm:cxn modelId="{67985F5D-203A-42F7-88D8-D167D46CAA73}" srcId="{CB822D80-7C52-425D-8199-FFDE90104836}" destId="{20C540EE-BF25-4039-ACFB-2AA93696738D}" srcOrd="1" destOrd="0" parTransId="{E5E2AEB3-CD4A-495C-86C4-F2C7A743EA95}" sibTransId="{804D9B42-0A9B-4C81-B5AA-4639042A4740}"/>
    <dgm:cxn modelId="{E84D2877-A260-446E-A3A5-BBB47580B40D}" srcId="{CB822D80-7C52-425D-8199-FFDE90104836}" destId="{ECE06988-2FE8-4EEE-8657-3414B32140E1}" srcOrd="0" destOrd="0" parTransId="{97E21445-2355-414A-BBF5-CAC21055E4E3}" sibTransId="{145AC1A8-4F5F-4ECC-A84A-2836F551F870}"/>
    <dgm:cxn modelId="{E41A7586-9723-4693-BAC8-81E260AC47FA}" type="presOf" srcId="{CB822D80-7C52-425D-8199-FFDE90104836}" destId="{09A85FFC-1093-4A64-8691-E7463D1530C3}" srcOrd="0" destOrd="0" presId="urn:microsoft.com/office/officeart/2005/8/layout/StepDownProcess"/>
    <dgm:cxn modelId="{CE614DA1-538F-420E-AE9E-7E03000878E5}" type="presOf" srcId="{ECE06988-2FE8-4EEE-8657-3414B32140E1}" destId="{015CFB0A-ACD8-4165-9514-306AE0034CC4}" srcOrd="0" destOrd="0" presId="urn:microsoft.com/office/officeart/2005/8/layout/StepDownProcess"/>
    <dgm:cxn modelId="{437145A2-7ACB-4F42-ABFD-1B5440F528B9}" type="presOf" srcId="{F153282F-ECC0-4369-8ADF-BD414D812F93}" destId="{FF3E741B-A320-49B5-9002-C00A5F964990}" srcOrd="0" destOrd="0" presId="urn:microsoft.com/office/officeart/2005/8/layout/StepDownProcess"/>
    <dgm:cxn modelId="{C88BB8B3-21BF-404B-8836-007FFA50F187}" srcId="{CB822D80-7C52-425D-8199-FFDE90104836}" destId="{F153282F-ECC0-4369-8ADF-BD414D812F93}" srcOrd="2" destOrd="0" parTransId="{803556D4-396F-4330-A2C3-DEDDEC61E31A}" sibTransId="{BDBDB68E-B62B-4F6E-BAF9-99D5FA6BC86A}"/>
    <dgm:cxn modelId="{026B1CFC-56BE-4FAE-96D1-A490FC67A693}" type="presOf" srcId="{20C540EE-BF25-4039-ACFB-2AA93696738D}" destId="{A9D1EE88-34FF-4001-B00C-D22CFEB3A2D6}" srcOrd="0" destOrd="0" presId="urn:microsoft.com/office/officeart/2005/8/layout/StepDownProcess"/>
    <dgm:cxn modelId="{29C5DAEB-53C5-469F-B507-5FA93788F4D3}" type="presParOf" srcId="{09A85FFC-1093-4A64-8691-E7463D1530C3}" destId="{CADDFDBB-6AA6-48C0-A673-49F49BA77FA1}" srcOrd="0" destOrd="0" presId="urn:microsoft.com/office/officeart/2005/8/layout/StepDownProcess"/>
    <dgm:cxn modelId="{104F5A9A-0D72-4720-831A-92204F0A3477}" type="presParOf" srcId="{CADDFDBB-6AA6-48C0-A673-49F49BA77FA1}" destId="{D5EAA74E-4F80-4704-95FE-39AD3D1DACAA}" srcOrd="0" destOrd="0" presId="urn:microsoft.com/office/officeart/2005/8/layout/StepDownProcess"/>
    <dgm:cxn modelId="{EA73FB46-C3EB-45AF-8E00-7A8019438B94}" type="presParOf" srcId="{CADDFDBB-6AA6-48C0-A673-49F49BA77FA1}" destId="{015CFB0A-ACD8-4165-9514-306AE0034CC4}" srcOrd="1" destOrd="0" presId="urn:microsoft.com/office/officeart/2005/8/layout/StepDownProcess"/>
    <dgm:cxn modelId="{F53A748B-86BD-420C-8E34-3E1EF250C344}" type="presParOf" srcId="{CADDFDBB-6AA6-48C0-A673-49F49BA77FA1}" destId="{26FD7B19-C601-4A30-B629-B5BB31D1E6FA}" srcOrd="2" destOrd="0" presId="urn:microsoft.com/office/officeart/2005/8/layout/StepDownProcess"/>
    <dgm:cxn modelId="{E2C778E6-06BE-4C3D-8EF5-AA9668976E44}" type="presParOf" srcId="{09A85FFC-1093-4A64-8691-E7463D1530C3}" destId="{E5BE2099-7A0A-4F66-8B72-8F967755546D}" srcOrd="1" destOrd="0" presId="urn:microsoft.com/office/officeart/2005/8/layout/StepDownProcess"/>
    <dgm:cxn modelId="{F987FF83-5FB9-40A6-B0F1-70B6216400B2}" type="presParOf" srcId="{09A85FFC-1093-4A64-8691-E7463D1530C3}" destId="{DAE3B9F7-6DC8-48FE-9426-5D947841816D}" srcOrd="2" destOrd="0" presId="urn:microsoft.com/office/officeart/2005/8/layout/StepDownProcess"/>
    <dgm:cxn modelId="{252660E7-2743-45D4-94B0-3AA07C338020}" type="presParOf" srcId="{DAE3B9F7-6DC8-48FE-9426-5D947841816D}" destId="{01F48A4D-C8DE-421E-BE16-22BAED201652}" srcOrd="0" destOrd="0" presId="urn:microsoft.com/office/officeart/2005/8/layout/StepDownProcess"/>
    <dgm:cxn modelId="{1631420D-D1A0-4A69-BD37-6ABDC410328D}" type="presParOf" srcId="{DAE3B9F7-6DC8-48FE-9426-5D947841816D}" destId="{A9D1EE88-34FF-4001-B00C-D22CFEB3A2D6}" srcOrd="1" destOrd="0" presId="urn:microsoft.com/office/officeart/2005/8/layout/StepDownProcess"/>
    <dgm:cxn modelId="{7A29D9BD-8E1D-44A3-9C43-243DA956C50D}" type="presParOf" srcId="{DAE3B9F7-6DC8-48FE-9426-5D947841816D}" destId="{72F1445A-5BFD-4388-B337-7CFD00E41191}" srcOrd="2" destOrd="0" presId="urn:microsoft.com/office/officeart/2005/8/layout/StepDownProcess"/>
    <dgm:cxn modelId="{FE4D9CD1-0C04-433C-9608-1CEF0901A4B5}" type="presParOf" srcId="{09A85FFC-1093-4A64-8691-E7463D1530C3}" destId="{7F16101D-9A5F-422A-B83D-5827413370E8}" srcOrd="3" destOrd="0" presId="urn:microsoft.com/office/officeart/2005/8/layout/StepDownProcess"/>
    <dgm:cxn modelId="{9F6B15DE-1C2C-43B5-BD29-8B4700494760}" type="presParOf" srcId="{09A85FFC-1093-4A64-8691-E7463D1530C3}" destId="{B6E85381-AB76-4237-8494-EDADC598BB33}" srcOrd="4" destOrd="0" presId="urn:microsoft.com/office/officeart/2005/8/layout/StepDownProcess"/>
    <dgm:cxn modelId="{EB893DFF-4124-4799-BE4B-94883F8AA53B}" type="presParOf" srcId="{B6E85381-AB76-4237-8494-EDADC598BB33}" destId="{FF3E741B-A320-49B5-9002-C00A5F96499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C3EA6-B37A-4F12-9FDC-24D39DA7F47E}" type="doc">
      <dgm:prSet loTypeId="urn:microsoft.com/office/officeart/2005/8/layout/equation1" loCatId="process" qsTypeId="urn:microsoft.com/office/officeart/2005/8/quickstyle/simple1" qsCatId="simple" csTypeId="urn:microsoft.com/office/officeart/2005/8/colors/accent2_1" csCatId="accent2" phldr="1"/>
      <dgm:spPr/>
    </dgm:pt>
    <dgm:pt modelId="{0182B0DD-83C0-4999-B007-C25AB4F86776}">
      <dgm:prSet phldrT="[Text]"/>
      <dgm:spPr/>
      <dgm:t>
        <a:bodyPr/>
        <a:lstStyle/>
        <a:p>
          <a:r>
            <a:rPr lang="en-CA" dirty="0"/>
            <a:t>‘spec’ document</a:t>
          </a:r>
        </a:p>
      </dgm:t>
    </dgm:pt>
    <dgm:pt modelId="{3B56934B-8607-40C4-A8B1-2DFEF15523DF}" type="parTrans" cxnId="{C4708CFD-209E-413B-9020-20224BF67FF9}">
      <dgm:prSet/>
      <dgm:spPr/>
      <dgm:t>
        <a:bodyPr/>
        <a:lstStyle/>
        <a:p>
          <a:endParaRPr lang="en-CA"/>
        </a:p>
      </dgm:t>
    </dgm:pt>
    <dgm:pt modelId="{755DAA49-66E0-4450-8259-15F7DA5B0586}" type="sibTrans" cxnId="{C4708CFD-209E-413B-9020-20224BF67FF9}">
      <dgm:prSet/>
      <dgm:spPr/>
      <dgm:t>
        <a:bodyPr/>
        <a:lstStyle/>
        <a:p>
          <a:endParaRPr lang="en-CA"/>
        </a:p>
      </dgm:t>
    </dgm:pt>
    <dgm:pt modelId="{4BDFDA0B-EE8E-4C3C-B6CB-270B34F5BC59}">
      <dgm:prSet phldrT="[Text]"/>
      <dgm:spPr/>
      <dgm:t>
        <a:bodyPr/>
        <a:lstStyle/>
        <a:p>
          <a:r>
            <a:rPr lang="en-CA" dirty="0"/>
            <a:t>‘speculation’ document</a:t>
          </a:r>
        </a:p>
      </dgm:t>
    </dgm:pt>
    <dgm:pt modelId="{302D999A-D9D0-47D4-B7EF-A5E75FB87D2D}" type="parTrans" cxnId="{69ED262C-3063-4F82-86D5-9FCF1E1EC207}">
      <dgm:prSet/>
      <dgm:spPr/>
      <dgm:t>
        <a:bodyPr/>
        <a:lstStyle/>
        <a:p>
          <a:endParaRPr lang="en-CA"/>
        </a:p>
      </dgm:t>
    </dgm:pt>
    <dgm:pt modelId="{9F28A847-ED70-4EDC-A61E-F09418E283CF}" type="sibTrans" cxnId="{69ED262C-3063-4F82-86D5-9FCF1E1EC207}">
      <dgm:prSet/>
      <dgm:spPr/>
      <dgm:t>
        <a:bodyPr/>
        <a:lstStyle/>
        <a:p>
          <a:endParaRPr lang="en-CA"/>
        </a:p>
      </dgm:t>
    </dgm:pt>
    <dgm:pt modelId="{D6B1404C-BA40-41D8-BE39-C2EB480AEECF}" type="pres">
      <dgm:prSet presAssocID="{510C3EA6-B37A-4F12-9FDC-24D39DA7F47E}" presName="linearFlow" presStyleCnt="0">
        <dgm:presLayoutVars>
          <dgm:dir/>
          <dgm:resizeHandles val="exact"/>
        </dgm:presLayoutVars>
      </dgm:prSet>
      <dgm:spPr/>
    </dgm:pt>
    <dgm:pt modelId="{61704563-9F58-4B0C-8819-00E9A25664A2}" type="pres">
      <dgm:prSet presAssocID="{0182B0DD-83C0-4999-B007-C25AB4F86776}" presName="node" presStyleLbl="node1" presStyleIdx="0" presStyleCnt="2">
        <dgm:presLayoutVars>
          <dgm:bulletEnabled val="1"/>
        </dgm:presLayoutVars>
      </dgm:prSet>
      <dgm:spPr/>
    </dgm:pt>
    <dgm:pt modelId="{51557BF5-D60A-43B0-8386-CB0A08594270}" type="pres">
      <dgm:prSet presAssocID="{755DAA49-66E0-4450-8259-15F7DA5B0586}" presName="spacerL" presStyleCnt="0"/>
      <dgm:spPr/>
    </dgm:pt>
    <dgm:pt modelId="{F88A2544-FE12-4727-8D14-8360ECCF3F70}" type="pres">
      <dgm:prSet presAssocID="{755DAA49-66E0-4450-8259-15F7DA5B0586}" presName="sibTrans" presStyleLbl="sibTrans2D1" presStyleIdx="0" presStyleCnt="1"/>
      <dgm:spPr/>
    </dgm:pt>
    <dgm:pt modelId="{AA9C9DD3-2594-4A47-8C13-D55BCEB3E763}" type="pres">
      <dgm:prSet presAssocID="{755DAA49-66E0-4450-8259-15F7DA5B0586}" presName="spacerR" presStyleCnt="0"/>
      <dgm:spPr/>
    </dgm:pt>
    <dgm:pt modelId="{FBB3EFA7-E799-43CC-A55C-D4D267AD9A4E}" type="pres">
      <dgm:prSet presAssocID="{4BDFDA0B-EE8E-4C3C-B6CB-270B34F5BC59}" presName="node" presStyleLbl="node1" presStyleIdx="1" presStyleCnt="2">
        <dgm:presLayoutVars>
          <dgm:bulletEnabled val="1"/>
        </dgm:presLayoutVars>
      </dgm:prSet>
      <dgm:spPr/>
    </dgm:pt>
  </dgm:ptLst>
  <dgm:cxnLst>
    <dgm:cxn modelId="{BB1E1B29-86DB-47B7-8F75-616174CD124B}" type="presOf" srcId="{755DAA49-66E0-4450-8259-15F7DA5B0586}" destId="{F88A2544-FE12-4727-8D14-8360ECCF3F70}" srcOrd="0" destOrd="0" presId="urn:microsoft.com/office/officeart/2005/8/layout/equation1"/>
    <dgm:cxn modelId="{69ED262C-3063-4F82-86D5-9FCF1E1EC207}" srcId="{510C3EA6-B37A-4F12-9FDC-24D39DA7F47E}" destId="{4BDFDA0B-EE8E-4C3C-B6CB-270B34F5BC59}" srcOrd="1" destOrd="0" parTransId="{302D999A-D9D0-47D4-B7EF-A5E75FB87D2D}" sibTransId="{9F28A847-ED70-4EDC-A61E-F09418E283CF}"/>
    <dgm:cxn modelId="{01C3CC31-C8DB-4719-A37E-F65F581B188C}" type="presOf" srcId="{4BDFDA0B-EE8E-4C3C-B6CB-270B34F5BC59}" destId="{FBB3EFA7-E799-43CC-A55C-D4D267AD9A4E}" srcOrd="0" destOrd="0" presId="urn:microsoft.com/office/officeart/2005/8/layout/equation1"/>
    <dgm:cxn modelId="{C12E8D34-9D42-47A1-9D97-719D7504838C}" type="presOf" srcId="{510C3EA6-B37A-4F12-9FDC-24D39DA7F47E}" destId="{D6B1404C-BA40-41D8-BE39-C2EB480AEECF}" srcOrd="0" destOrd="0" presId="urn:microsoft.com/office/officeart/2005/8/layout/equation1"/>
    <dgm:cxn modelId="{548E387F-1D04-4BB0-90F7-36BD77EF5D6C}" type="presOf" srcId="{0182B0DD-83C0-4999-B007-C25AB4F86776}" destId="{61704563-9F58-4B0C-8819-00E9A25664A2}" srcOrd="0" destOrd="0" presId="urn:microsoft.com/office/officeart/2005/8/layout/equation1"/>
    <dgm:cxn modelId="{C4708CFD-209E-413B-9020-20224BF67FF9}" srcId="{510C3EA6-B37A-4F12-9FDC-24D39DA7F47E}" destId="{0182B0DD-83C0-4999-B007-C25AB4F86776}" srcOrd="0" destOrd="0" parTransId="{3B56934B-8607-40C4-A8B1-2DFEF15523DF}" sibTransId="{755DAA49-66E0-4450-8259-15F7DA5B0586}"/>
    <dgm:cxn modelId="{B645799B-A2B6-491A-8C2C-A047C266BC68}" type="presParOf" srcId="{D6B1404C-BA40-41D8-BE39-C2EB480AEECF}" destId="{61704563-9F58-4B0C-8819-00E9A25664A2}" srcOrd="0" destOrd="0" presId="urn:microsoft.com/office/officeart/2005/8/layout/equation1"/>
    <dgm:cxn modelId="{48DC3385-9811-4615-8FCD-F9E8E3D443D2}" type="presParOf" srcId="{D6B1404C-BA40-41D8-BE39-C2EB480AEECF}" destId="{51557BF5-D60A-43B0-8386-CB0A08594270}" srcOrd="1" destOrd="0" presId="urn:microsoft.com/office/officeart/2005/8/layout/equation1"/>
    <dgm:cxn modelId="{DA2CBFE9-14CF-4E7F-AF03-2FF8C98F5E75}" type="presParOf" srcId="{D6B1404C-BA40-41D8-BE39-C2EB480AEECF}" destId="{F88A2544-FE12-4727-8D14-8360ECCF3F70}" srcOrd="2" destOrd="0" presId="urn:microsoft.com/office/officeart/2005/8/layout/equation1"/>
    <dgm:cxn modelId="{15ACC467-EDAD-422F-AB5F-92839DA73B80}" type="presParOf" srcId="{D6B1404C-BA40-41D8-BE39-C2EB480AEECF}" destId="{AA9C9DD3-2594-4A47-8C13-D55BCEB3E763}" srcOrd="3" destOrd="0" presId="urn:microsoft.com/office/officeart/2005/8/layout/equation1"/>
    <dgm:cxn modelId="{97F5C5C7-6CB0-4E1E-B39C-2AF7BF969F76}" type="presParOf" srcId="{D6B1404C-BA40-41D8-BE39-C2EB480AEECF}" destId="{FBB3EFA7-E799-43CC-A55C-D4D267AD9A4E}"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A74E-4F80-4704-95FE-39AD3D1DACAA}">
      <dsp:nvSpPr>
        <dsp:cNvPr id="0" name=""/>
        <dsp:cNvSpPr/>
      </dsp:nvSpPr>
      <dsp:spPr>
        <a:xfrm rot="5400000">
          <a:off x="1143375" y="1113628"/>
          <a:ext cx="984908" cy="1121283"/>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5CFB0A-ACD8-4165-9514-306AE0034CC4}">
      <dsp:nvSpPr>
        <dsp:cNvPr id="0" name=""/>
        <dsp:cNvSpPr/>
      </dsp:nvSpPr>
      <dsp:spPr>
        <a:xfrm>
          <a:off x="882434" y="21837"/>
          <a:ext cx="1658005" cy="1160550"/>
        </a:xfrm>
        <a:prstGeom prst="roundRect">
          <a:avLst>
            <a:gd name="adj" fmla="val 1667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Large Batch Analysis</a:t>
          </a:r>
        </a:p>
      </dsp:txBody>
      <dsp:txXfrm>
        <a:off x="939098" y="78501"/>
        <a:ext cx="1544677" cy="1047222"/>
      </dsp:txXfrm>
    </dsp:sp>
    <dsp:sp modelId="{26FD7B19-C601-4A30-B629-B5BB31D1E6FA}">
      <dsp:nvSpPr>
        <dsp:cNvPr id="0" name=""/>
        <dsp:cNvSpPr/>
      </dsp:nvSpPr>
      <dsp:spPr>
        <a:xfrm>
          <a:off x="2540440" y="132522"/>
          <a:ext cx="1205875" cy="938007"/>
        </a:xfrm>
        <a:prstGeom prst="rect">
          <a:avLst/>
        </a:prstGeom>
        <a:noFill/>
        <a:ln>
          <a:noFill/>
        </a:ln>
        <a:effectLst/>
      </dsp:spPr>
      <dsp:style>
        <a:lnRef idx="0">
          <a:scrgbClr r="0" g="0" b="0"/>
        </a:lnRef>
        <a:fillRef idx="0">
          <a:scrgbClr r="0" g="0" b="0"/>
        </a:fillRef>
        <a:effectRef idx="0">
          <a:scrgbClr r="0" g="0" b="0"/>
        </a:effectRef>
        <a:fontRef idx="minor"/>
      </dsp:style>
    </dsp:sp>
    <dsp:sp modelId="{01F48A4D-C8DE-421E-BE16-22BAED201652}">
      <dsp:nvSpPr>
        <dsp:cNvPr id="0" name=""/>
        <dsp:cNvSpPr/>
      </dsp:nvSpPr>
      <dsp:spPr>
        <a:xfrm rot="5400000">
          <a:off x="2518038" y="2417308"/>
          <a:ext cx="984908" cy="1121283"/>
        </a:xfrm>
        <a:prstGeom prst="bentUpArrow">
          <a:avLst>
            <a:gd name="adj1" fmla="val 32840"/>
            <a:gd name="adj2" fmla="val 25000"/>
            <a:gd name="adj3" fmla="val 35780"/>
          </a:avLst>
        </a:prstGeom>
        <a:solidFill>
          <a:schemeClr val="accent5">
            <a:tint val="50000"/>
            <a:hueOff val="9362089"/>
            <a:satOff val="-68797"/>
            <a:lumOff val="6306"/>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9D1EE88-34FF-4001-B00C-D22CFEB3A2D6}">
      <dsp:nvSpPr>
        <dsp:cNvPr id="0" name=""/>
        <dsp:cNvSpPr/>
      </dsp:nvSpPr>
      <dsp:spPr>
        <a:xfrm>
          <a:off x="2257097" y="1325518"/>
          <a:ext cx="1658005" cy="1160550"/>
        </a:xfrm>
        <a:prstGeom prst="roundRect">
          <a:avLst>
            <a:gd name="adj" fmla="val 16670"/>
          </a:avLst>
        </a:prstGeom>
        <a:solidFill>
          <a:schemeClr val="accent5">
            <a:hueOff val="4202262"/>
            <a:satOff val="0"/>
            <a:lumOff val="-1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Implementation “Phase”</a:t>
          </a:r>
        </a:p>
      </dsp:txBody>
      <dsp:txXfrm>
        <a:off x="2313761" y="1382182"/>
        <a:ext cx="1544677" cy="1047222"/>
      </dsp:txXfrm>
    </dsp:sp>
    <dsp:sp modelId="{72F1445A-5BFD-4388-B337-7CFD00E41191}">
      <dsp:nvSpPr>
        <dsp:cNvPr id="0" name=""/>
        <dsp:cNvSpPr/>
      </dsp:nvSpPr>
      <dsp:spPr>
        <a:xfrm>
          <a:off x="3915102" y="1436203"/>
          <a:ext cx="1205875" cy="938007"/>
        </a:xfrm>
        <a:prstGeom prst="rect">
          <a:avLst/>
        </a:prstGeom>
        <a:noFill/>
        <a:ln>
          <a:noFill/>
        </a:ln>
        <a:effectLst/>
      </dsp:spPr>
      <dsp:style>
        <a:lnRef idx="0">
          <a:scrgbClr r="0" g="0" b="0"/>
        </a:lnRef>
        <a:fillRef idx="0">
          <a:scrgbClr r="0" g="0" b="0"/>
        </a:fillRef>
        <a:effectRef idx="0">
          <a:scrgbClr r="0" g="0" b="0"/>
        </a:effectRef>
        <a:fontRef idx="minor"/>
      </dsp:style>
    </dsp:sp>
    <dsp:sp modelId="{FF3E741B-A320-49B5-9002-C00A5F964990}">
      <dsp:nvSpPr>
        <dsp:cNvPr id="0" name=""/>
        <dsp:cNvSpPr/>
      </dsp:nvSpPr>
      <dsp:spPr>
        <a:xfrm>
          <a:off x="3631759" y="2629199"/>
          <a:ext cx="1658005" cy="1160550"/>
        </a:xfrm>
        <a:prstGeom prst="roundRect">
          <a:avLst>
            <a:gd name="adj" fmla="val 16670"/>
          </a:avLst>
        </a:prstGeom>
        <a:solidFill>
          <a:schemeClr val="accent5">
            <a:hueOff val="8404525"/>
            <a:satOff val="0"/>
            <a:lumOff val="-294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“Launch”</a:t>
          </a:r>
        </a:p>
      </dsp:txBody>
      <dsp:txXfrm>
        <a:off x="3688423" y="2685863"/>
        <a:ext cx="1544677" cy="1047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4563-9F58-4B0C-8819-00E9A25664A2}">
      <dsp:nvSpPr>
        <dsp:cNvPr id="0" name=""/>
        <dsp:cNvSpPr/>
      </dsp:nvSpPr>
      <dsp:spPr>
        <a:xfrm>
          <a:off x="589777" y="134"/>
          <a:ext cx="1819380" cy="18193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‘spec’ document</a:t>
          </a:r>
        </a:p>
      </dsp:txBody>
      <dsp:txXfrm>
        <a:off x="856219" y="266576"/>
        <a:ext cx="1286496" cy="1286496"/>
      </dsp:txXfrm>
    </dsp:sp>
    <dsp:sp modelId="{F88A2544-FE12-4727-8D14-8360ECCF3F70}">
      <dsp:nvSpPr>
        <dsp:cNvPr id="0" name=""/>
        <dsp:cNvSpPr/>
      </dsp:nvSpPr>
      <dsp:spPr>
        <a:xfrm>
          <a:off x="2556891" y="382204"/>
          <a:ext cx="1055240" cy="1055240"/>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2696763" y="599583"/>
        <a:ext cx="775496" cy="620482"/>
      </dsp:txXfrm>
    </dsp:sp>
    <dsp:sp modelId="{FBB3EFA7-E799-43CC-A55C-D4D267AD9A4E}">
      <dsp:nvSpPr>
        <dsp:cNvPr id="0" name=""/>
        <dsp:cNvSpPr/>
      </dsp:nvSpPr>
      <dsp:spPr>
        <a:xfrm>
          <a:off x="3759865" y="134"/>
          <a:ext cx="1819380" cy="18193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‘speculation’ document</a:t>
          </a:r>
        </a:p>
      </dsp:txBody>
      <dsp:txXfrm>
        <a:off x="4026307" y="266576"/>
        <a:ext cx="1286496" cy="128649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3BDF-D3ED-46B3-9ECF-8FA0F3E3C62A}" type="datetimeFigureOut">
              <a:rPr lang="en-CA" smtClean="0"/>
              <a:t>2018-12-06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B476-8629-4860-BFF4-243941F98168}" type="slidenum">
              <a:rPr lang="en-CA" smtClean="0"/>
              <a:t>‹#›</a:t>
            </a:fld>
            <a:endParaRPr lang="en-CA"/>
          </a:p>
        </p:txBody>
      </p:sp>
    </p:spTree>
    <p:extLst>
      <p:ext uri="{BB962C8B-B14F-4D97-AF65-F5344CB8AC3E}">
        <p14:creationId xmlns:p14="http://schemas.microsoft.com/office/powerpoint/2010/main" val="88285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a:t>
            </a:fld>
            <a:endParaRPr lang="en-CA"/>
          </a:p>
        </p:txBody>
      </p:sp>
    </p:spTree>
    <p:extLst>
      <p:ext uri="{BB962C8B-B14F-4D97-AF65-F5344CB8AC3E}">
        <p14:creationId xmlns:p14="http://schemas.microsoft.com/office/powerpoint/2010/main" val="89154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10</a:t>
            </a:fld>
            <a:endParaRPr lang="en-CA"/>
          </a:p>
        </p:txBody>
      </p:sp>
    </p:spTree>
    <p:extLst>
      <p:ext uri="{BB962C8B-B14F-4D97-AF65-F5344CB8AC3E}">
        <p14:creationId xmlns:p14="http://schemas.microsoft.com/office/powerpoint/2010/main" val="201469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3:06pm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practical terms, a Point of Implementation occurs every time a Product Developer commits new lines of source code into their code repository.</a:t>
            </a:r>
          </a:p>
        </p:txBody>
      </p:sp>
      <p:sp>
        <p:nvSpPr>
          <p:cNvPr id="4" name="Slide Number Placeholder 3"/>
          <p:cNvSpPr>
            <a:spLocks noGrp="1"/>
          </p:cNvSpPr>
          <p:nvPr>
            <p:ph type="sldNum" sz="quarter" idx="5"/>
          </p:nvPr>
        </p:nvSpPr>
        <p:spPr/>
        <p:txBody>
          <a:bodyPr/>
          <a:lstStyle/>
          <a:p>
            <a:fld id="{05D6B476-8629-4860-BFF4-243941F98168}" type="slidenum">
              <a:rPr lang="en-CA" smtClean="0"/>
              <a:t>11</a:t>
            </a:fld>
            <a:endParaRPr lang="en-CA"/>
          </a:p>
        </p:txBody>
      </p:sp>
    </p:spTree>
    <p:extLst>
      <p:ext uri="{BB962C8B-B14F-4D97-AF65-F5344CB8AC3E}">
        <p14:creationId xmlns:p14="http://schemas.microsoft.com/office/powerpoint/2010/main" val="100729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3:08pm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12</a:t>
            </a:fld>
            <a:endParaRPr lang="en-CA"/>
          </a:p>
        </p:txBody>
      </p:sp>
    </p:spTree>
    <p:extLst>
      <p:ext uri="{BB962C8B-B14F-4D97-AF65-F5344CB8AC3E}">
        <p14:creationId xmlns:p14="http://schemas.microsoft.com/office/powerpoint/2010/main" val="412394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3:09pm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13</a:t>
            </a:fld>
            <a:endParaRPr lang="en-CA"/>
          </a:p>
        </p:txBody>
      </p:sp>
    </p:spTree>
    <p:extLst>
      <p:ext uri="{BB962C8B-B14F-4D97-AF65-F5344CB8AC3E}">
        <p14:creationId xmlns:p14="http://schemas.microsoft.com/office/powerpoint/2010/main" val="9347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14</a:t>
            </a:fld>
            <a:endParaRPr lang="en-CA"/>
          </a:p>
        </p:txBody>
      </p:sp>
    </p:spTree>
    <p:extLst>
      <p:ext uri="{BB962C8B-B14F-4D97-AF65-F5344CB8AC3E}">
        <p14:creationId xmlns:p14="http://schemas.microsoft.com/office/powerpoint/2010/main" val="106806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3:16pm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15</a:t>
            </a:fld>
            <a:endParaRPr lang="en-CA"/>
          </a:p>
        </p:txBody>
      </p:sp>
    </p:spTree>
    <p:extLst>
      <p:ext uri="{BB962C8B-B14F-4D97-AF65-F5344CB8AC3E}">
        <p14:creationId xmlns:p14="http://schemas.microsoft.com/office/powerpoint/2010/main" val="424663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3:19pm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Documents may be </a:t>
            </a:r>
            <a:r>
              <a:rPr lang="en-CA" sz="1200" i="1" kern="1200" dirty="0">
                <a:solidFill>
                  <a:schemeClr val="tx1"/>
                </a:solidFill>
                <a:effectLst/>
                <a:latin typeface="+mn-lt"/>
                <a:ea typeface="+mn-ea"/>
                <a:cs typeface="+mn-cs"/>
              </a:rPr>
              <a:t>informative</a:t>
            </a:r>
            <a:r>
              <a:rPr lang="en-CA" sz="1200" kern="1200" dirty="0">
                <a:solidFill>
                  <a:schemeClr val="tx1"/>
                </a:solidFill>
                <a:effectLst/>
                <a:latin typeface="+mn-lt"/>
                <a:ea typeface="+mn-ea"/>
                <a:cs typeface="+mn-cs"/>
              </a:rPr>
              <a:t> (at best) but do not represent </a:t>
            </a:r>
            <a:r>
              <a:rPr lang="en-CA" sz="1200" i="1" kern="1200" dirty="0">
                <a:solidFill>
                  <a:schemeClr val="tx1"/>
                </a:solidFill>
                <a:effectLst/>
                <a:latin typeface="+mn-lt"/>
                <a:ea typeface="+mn-ea"/>
                <a:cs typeface="+mn-cs"/>
              </a:rPr>
              <a:t>decision</a:t>
            </a:r>
            <a:r>
              <a:rPr lang="en-CA" sz="1200" kern="1200" dirty="0">
                <a:solidFill>
                  <a:schemeClr val="tx1"/>
                </a:solidFill>
                <a:effectLst/>
                <a:latin typeface="+mn-lt"/>
                <a:ea typeface="+mn-ea"/>
                <a:cs typeface="+mn-cs"/>
              </a:rPr>
              <a: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Until the Point of Implementation, all dialogue about said feature is conjecture.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(tested with actual users only after implementation)</a:t>
            </a:r>
          </a:p>
        </p:txBody>
      </p:sp>
      <p:sp>
        <p:nvSpPr>
          <p:cNvPr id="4" name="Slide Number Placeholder 3"/>
          <p:cNvSpPr>
            <a:spLocks noGrp="1"/>
          </p:cNvSpPr>
          <p:nvPr>
            <p:ph type="sldNum" sz="quarter" idx="5"/>
          </p:nvPr>
        </p:nvSpPr>
        <p:spPr/>
        <p:txBody>
          <a:bodyPr/>
          <a:lstStyle/>
          <a:p>
            <a:fld id="{05D6B476-8629-4860-BFF4-243941F98168}" type="slidenum">
              <a:rPr lang="en-CA" smtClean="0"/>
              <a:t>16</a:t>
            </a:fld>
            <a:endParaRPr lang="en-CA"/>
          </a:p>
        </p:txBody>
      </p:sp>
    </p:spTree>
    <p:extLst>
      <p:ext uri="{BB962C8B-B14F-4D97-AF65-F5344CB8AC3E}">
        <p14:creationId xmlns:p14="http://schemas.microsoft.com/office/powerpoint/2010/main" val="69096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3:22pm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When we implement, a decision is codified — all information and dialogue to that point in time is captured and realized in the implementation.</a:t>
            </a:r>
          </a:p>
          <a:p>
            <a:endParaRPr lang="en-CA" sz="1200" kern="1200" dirty="0">
              <a:solidFill>
                <a:schemeClr val="tx1"/>
              </a:solidFill>
              <a:effectLst/>
              <a:latin typeface="+mn-lt"/>
              <a:ea typeface="+mn-ea"/>
              <a:cs typeface="+mn-cs"/>
            </a:endParaRPr>
          </a:p>
          <a:p>
            <a:r>
              <a:rPr lang="en-CA" sz="1200" u="sng" kern="1200" dirty="0">
                <a:solidFill>
                  <a:schemeClr val="tx1"/>
                </a:solidFill>
                <a:effectLst/>
                <a:latin typeface="+mn-lt"/>
                <a:ea typeface="+mn-ea"/>
                <a:cs typeface="+mn-cs"/>
              </a:rPr>
              <a:t>The implementation is therefore a record of a set of decisions.</a:t>
            </a: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 want the ability to mark said decision-set as distinct from other sets — both in time and proximity.  We also want the ability to undo the implementation with ease.  Thus, </a:t>
            </a:r>
            <a:r>
              <a:rPr lang="en-CA" sz="1200" u="sng" kern="1200" dirty="0">
                <a:solidFill>
                  <a:schemeClr val="tx1"/>
                </a:solidFill>
                <a:effectLst/>
                <a:latin typeface="+mn-lt"/>
                <a:ea typeface="+mn-ea"/>
                <a:cs typeface="+mn-cs"/>
              </a:rPr>
              <a:t>version-controlling</a:t>
            </a:r>
            <a:r>
              <a:rPr lang="en-CA" sz="1200" kern="1200" dirty="0">
                <a:solidFill>
                  <a:schemeClr val="tx1"/>
                </a:solidFill>
                <a:effectLst/>
                <a:latin typeface="+mn-lt"/>
                <a:ea typeface="+mn-ea"/>
                <a:cs typeface="+mn-cs"/>
              </a:rPr>
              <a:t> each increment of Product enables us to implement our decisions in small, reversible steps.</a:t>
            </a:r>
          </a:p>
          <a:p>
            <a:endParaRPr lang="en-CA" dirty="0"/>
          </a:p>
          <a:p>
            <a:r>
              <a:rPr lang="en-CA" dirty="0"/>
              <a:t>As well, we can remember our highest priority is to satisfy the customer through early and continuous delivery of valuable increments.  Therefore, our implementation of any adjustment to the Product and its related artifacts must satisfy its users.</a:t>
            </a:r>
          </a:p>
          <a:p>
            <a:pPr marL="171450" indent="-171450">
              <a:buFont typeface="Arial" panose="020B0604020202020204" pitchFamily="34" charset="0"/>
              <a:buChar char="•"/>
            </a:pPr>
            <a:r>
              <a:rPr lang="en-CA" dirty="0"/>
              <a:t>Who is the code for?</a:t>
            </a:r>
          </a:p>
          <a:p>
            <a:pPr marL="171450" indent="-171450">
              <a:buFont typeface="Arial" panose="020B0604020202020204" pitchFamily="34" charset="0"/>
              <a:buChar char="•"/>
            </a:pPr>
            <a:r>
              <a:rPr lang="en-CA" dirty="0"/>
              <a:t>Who is the UI for?</a:t>
            </a:r>
          </a:p>
          <a:p>
            <a:pPr marL="171450" indent="-171450">
              <a:buFont typeface="Arial" panose="020B0604020202020204" pitchFamily="34" charset="0"/>
              <a:buChar char="•"/>
            </a:pPr>
            <a:r>
              <a:rPr lang="en-CA" dirty="0"/>
              <a:t>Who is the audit evidence for?</a:t>
            </a:r>
          </a:p>
        </p:txBody>
      </p:sp>
      <p:sp>
        <p:nvSpPr>
          <p:cNvPr id="4" name="Slide Number Placeholder 3"/>
          <p:cNvSpPr>
            <a:spLocks noGrp="1"/>
          </p:cNvSpPr>
          <p:nvPr>
            <p:ph type="sldNum" sz="quarter" idx="5"/>
          </p:nvPr>
        </p:nvSpPr>
        <p:spPr/>
        <p:txBody>
          <a:bodyPr/>
          <a:lstStyle/>
          <a:p>
            <a:fld id="{05D6B476-8629-4860-BFF4-243941F98168}" type="slidenum">
              <a:rPr lang="en-CA" smtClean="0"/>
              <a:t>17</a:t>
            </a:fld>
            <a:endParaRPr lang="en-CA"/>
          </a:p>
        </p:txBody>
      </p:sp>
    </p:spTree>
    <p:extLst>
      <p:ext uri="{BB962C8B-B14F-4D97-AF65-F5344CB8AC3E}">
        <p14:creationId xmlns:p14="http://schemas.microsoft.com/office/powerpoint/2010/main" val="193362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3:25pm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Table-groups will discuss ways to radically simplify and/or automate the documents listed on their canvas.  And for each, if the quality expectations described in Segment 4 cannot be achieved, the document will be removed from the canvas and discarded.</a:t>
            </a:r>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18</a:t>
            </a:fld>
            <a:endParaRPr lang="en-CA"/>
          </a:p>
        </p:txBody>
      </p:sp>
    </p:spTree>
    <p:extLst>
      <p:ext uri="{BB962C8B-B14F-4D97-AF65-F5344CB8AC3E}">
        <p14:creationId xmlns:p14="http://schemas.microsoft.com/office/powerpoint/2010/main" val="9282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3:26pm</a:t>
            </a:r>
          </a:p>
        </p:txBody>
      </p:sp>
      <p:sp>
        <p:nvSpPr>
          <p:cNvPr id="4" name="Slide Number Placeholder 3"/>
          <p:cNvSpPr>
            <a:spLocks noGrp="1"/>
          </p:cNvSpPr>
          <p:nvPr>
            <p:ph type="sldNum" sz="quarter" idx="5"/>
          </p:nvPr>
        </p:nvSpPr>
        <p:spPr/>
        <p:txBody>
          <a:bodyPr/>
          <a:lstStyle/>
          <a:p>
            <a:fld id="{05D6B476-8629-4860-BFF4-243941F98168}" type="slidenum">
              <a:rPr lang="en-CA" smtClean="0"/>
              <a:t>19</a:t>
            </a:fld>
            <a:endParaRPr lang="en-CA"/>
          </a:p>
        </p:txBody>
      </p:sp>
    </p:spTree>
    <p:extLst>
      <p:ext uri="{BB962C8B-B14F-4D97-AF65-F5344CB8AC3E}">
        <p14:creationId xmlns:p14="http://schemas.microsoft.com/office/powerpoint/2010/main" val="2186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a:t>
            </a:fld>
            <a:endParaRPr lang="en-CA"/>
          </a:p>
        </p:txBody>
      </p:sp>
    </p:spTree>
    <p:extLst>
      <p:ext uri="{BB962C8B-B14F-4D97-AF65-F5344CB8AC3E}">
        <p14:creationId xmlns:p14="http://schemas.microsoft.com/office/powerpoint/2010/main" val="414710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3:38pm</a:t>
            </a:r>
          </a:p>
        </p:txBody>
      </p:sp>
      <p:sp>
        <p:nvSpPr>
          <p:cNvPr id="4" name="Slide Number Placeholder 3"/>
          <p:cNvSpPr>
            <a:spLocks noGrp="1"/>
          </p:cNvSpPr>
          <p:nvPr>
            <p:ph type="sldNum" sz="quarter" idx="5"/>
          </p:nvPr>
        </p:nvSpPr>
        <p:spPr/>
        <p:txBody>
          <a:bodyPr/>
          <a:lstStyle/>
          <a:p>
            <a:fld id="{05D6B476-8629-4860-BFF4-243941F98168}" type="slidenum">
              <a:rPr lang="en-CA" smtClean="0"/>
              <a:t>20</a:t>
            </a:fld>
            <a:endParaRPr lang="en-CA"/>
          </a:p>
        </p:txBody>
      </p:sp>
    </p:spTree>
    <p:extLst>
      <p:ext uri="{BB962C8B-B14F-4D97-AF65-F5344CB8AC3E}">
        <p14:creationId xmlns:p14="http://schemas.microsoft.com/office/powerpoint/2010/main" val="410817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3:40pm</a:t>
            </a:r>
          </a:p>
        </p:txBody>
      </p:sp>
      <p:sp>
        <p:nvSpPr>
          <p:cNvPr id="4" name="Slide Number Placeholder 3"/>
          <p:cNvSpPr>
            <a:spLocks noGrp="1"/>
          </p:cNvSpPr>
          <p:nvPr>
            <p:ph type="sldNum" sz="quarter" idx="5"/>
          </p:nvPr>
        </p:nvSpPr>
        <p:spPr/>
        <p:txBody>
          <a:bodyPr/>
          <a:lstStyle/>
          <a:p>
            <a:fld id="{05D6B476-8629-4860-BFF4-243941F98168}" type="slidenum">
              <a:rPr lang="en-CA" smtClean="0"/>
              <a:t>21</a:t>
            </a:fld>
            <a:endParaRPr lang="en-CA"/>
          </a:p>
        </p:txBody>
      </p:sp>
    </p:spTree>
    <p:extLst>
      <p:ext uri="{BB962C8B-B14F-4D97-AF65-F5344CB8AC3E}">
        <p14:creationId xmlns:p14="http://schemas.microsoft.com/office/powerpoint/2010/main" val="36929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3</a:t>
            </a:fld>
            <a:endParaRPr lang="en-CA"/>
          </a:p>
        </p:txBody>
      </p:sp>
    </p:spTree>
    <p:extLst>
      <p:ext uri="{BB962C8B-B14F-4D97-AF65-F5344CB8AC3E}">
        <p14:creationId xmlns:p14="http://schemas.microsoft.com/office/powerpoint/2010/main" val="5588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2:52pm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4</a:t>
            </a:fld>
            <a:endParaRPr lang="en-CA"/>
          </a:p>
        </p:txBody>
      </p:sp>
    </p:spTree>
    <p:extLst>
      <p:ext uri="{BB962C8B-B14F-4D97-AF65-F5344CB8AC3E}">
        <p14:creationId xmlns:p14="http://schemas.microsoft.com/office/powerpoint/2010/main" val="32720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2:53pm</a:t>
            </a:r>
          </a:p>
          <a:p>
            <a:endParaRPr lang="en-CA" dirty="0"/>
          </a:p>
          <a:p>
            <a:r>
              <a:rPr lang="en-CA" dirty="0"/>
              <a:t>One idea per sticky.</a:t>
            </a:r>
          </a:p>
          <a:p>
            <a:endParaRPr lang="en-CA" dirty="0"/>
          </a:p>
          <a:p>
            <a:r>
              <a:rPr lang="en-CA" dirty="0"/>
              <a:t>5 minutes: write the names of as many documents as you can think of.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Write privately &amp; quietly at first.  (This will speed things up.)  No filtering, no judgement, just make visible as many different documents that come to mind. After the most obvious items, discuss and help each other think of more.</a:t>
            </a:r>
          </a:p>
          <a:p>
            <a:endParaRPr lang="en-CA" b="1" dirty="0"/>
          </a:p>
          <a:p>
            <a:r>
              <a:rPr lang="en-CA" dirty="0"/>
              <a:t>Place the stickies anywhere on the canvas.</a:t>
            </a:r>
          </a:p>
          <a:p>
            <a:endParaRPr lang="en-CA" dirty="0"/>
          </a:p>
          <a:p>
            <a:r>
              <a:rPr lang="en-CA" dirty="0"/>
              <a:t>FOR THOSE who don’t have a canvas at their table, use a large flipchart paper please and I’ll help you ‘create’ the canvas as we move on through the workshop.</a:t>
            </a:r>
          </a:p>
          <a:p>
            <a:endParaRPr lang="en-CA" dirty="0"/>
          </a:p>
          <a:p>
            <a:r>
              <a:rPr lang="en-CA" dirty="0"/>
              <a:t>List all documents which come to mind.</a:t>
            </a:r>
          </a:p>
          <a:p>
            <a:br>
              <a:rPr lang="en-CA" dirty="0"/>
            </a:br>
            <a:r>
              <a:rPr lang="en-CA" dirty="0"/>
              <a:t>GO</a:t>
            </a:r>
          </a:p>
          <a:p>
            <a:endParaRPr lang="en-CA" dirty="0"/>
          </a:p>
          <a:p>
            <a:r>
              <a:rPr lang="en-CA" dirty="0"/>
              <a:t>Examples: BRD, Project Plan, UI design, test plan, tech spec, Statement of Work.</a:t>
            </a:r>
          </a:p>
          <a:p>
            <a:endParaRPr lang="en-CA" dirty="0"/>
          </a:p>
          <a:p>
            <a:r>
              <a:rPr lang="en-CA" dirty="0"/>
              <a:t>Internal documents. Client-facing documents. ‘Between-team’ documents. Short-lived documents. Long-lived archives.</a:t>
            </a:r>
          </a:p>
          <a:p>
            <a:endParaRPr lang="en-CA" dirty="0"/>
          </a:p>
          <a:p>
            <a:r>
              <a:rPr lang="en-CA" dirty="0"/>
              <a:t>Less obvious: Email, chat messages, contracts, flow diagrams, time sheets, audit evidence, compliance measures, test results, experiments, prototypes, source code, MSA, payment receipts.</a:t>
            </a:r>
          </a:p>
        </p:txBody>
      </p:sp>
      <p:sp>
        <p:nvSpPr>
          <p:cNvPr id="4" name="Slide Number Placeholder 3"/>
          <p:cNvSpPr>
            <a:spLocks noGrp="1"/>
          </p:cNvSpPr>
          <p:nvPr>
            <p:ph type="sldNum" sz="quarter" idx="5"/>
          </p:nvPr>
        </p:nvSpPr>
        <p:spPr/>
        <p:txBody>
          <a:bodyPr/>
          <a:lstStyle/>
          <a:p>
            <a:fld id="{05D6B476-8629-4860-BFF4-243941F98168}" type="slidenum">
              <a:rPr lang="en-CA" smtClean="0"/>
              <a:t>5</a:t>
            </a:fld>
            <a:endParaRPr lang="en-CA"/>
          </a:p>
        </p:txBody>
      </p:sp>
    </p:spTree>
    <p:extLst>
      <p:ext uri="{BB962C8B-B14F-4D97-AF65-F5344CB8AC3E}">
        <p14:creationId xmlns:p14="http://schemas.microsoft.com/office/powerpoint/2010/main" val="3889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2:57pm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6</a:t>
            </a:fld>
            <a:endParaRPr lang="en-CA"/>
          </a:p>
        </p:txBody>
      </p:sp>
    </p:spTree>
    <p:extLst>
      <p:ext uri="{BB962C8B-B14F-4D97-AF65-F5344CB8AC3E}">
        <p14:creationId xmlns:p14="http://schemas.microsoft.com/office/powerpoint/2010/main" val="87691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3:02pm</a:t>
            </a:r>
          </a:p>
        </p:txBody>
      </p:sp>
      <p:sp>
        <p:nvSpPr>
          <p:cNvPr id="4" name="Slide Number Placeholder 3"/>
          <p:cNvSpPr>
            <a:spLocks noGrp="1"/>
          </p:cNvSpPr>
          <p:nvPr>
            <p:ph type="sldNum" sz="quarter" idx="5"/>
          </p:nvPr>
        </p:nvSpPr>
        <p:spPr/>
        <p:txBody>
          <a:bodyPr/>
          <a:lstStyle/>
          <a:p>
            <a:fld id="{05D6B476-8629-4860-BFF4-243941F98168}" type="slidenum">
              <a:rPr lang="en-CA" smtClean="0"/>
              <a:t>7</a:t>
            </a:fld>
            <a:endParaRPr lang="en-CA"/>
          </a:p>
        </p:txBody>
      </p:sp>
    </p:spTree>
    <p:extLst>
      <p:ext uri="{BB962C8B-B14F-4D97-AF65-F5344CB8AC3E}">
        <p14:creationId xmlns:p14="http://schemas.microsoft.com/office/powerpoint/2010/main" val="28504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3:04pm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8</a:t>
            </a:fld>
            <a:endParaRPr lang="en-CA"/>
          </a:p>
        </p:txBody>
      </p:sp>
    </p:spTree>
    <p:extLst>
      <p:ext uri="{BB962C8B-B14F-4D97-AF65-F5344CB8AC3E}">
        <p14:creationId xmlns:p14="http://schemas.microsoft.com/office/powerpoint/2010/main" val="188280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9</a:t>
            </a:fld>
            <a:endParaRPr lang="en-CA"/>
          </a:p>
        </p:txBody>
      </p:sp>
    </p:spTree>
    <p:extLst>
      <p:ext uri="{BB962C8B-B14F-4D97-AF65-F5344CB8AC3E}">
        <p14:creationId xmlns:p14="http://schemas.microsoft.com/office/powerpoint/2010/main" val="281138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BCC6-D4F9-4F8E-A9A1-4FE10EEC1994}"/>
              </a:ext>
            </a:extLst>
          </p:cNvPr>
          <p:cNvSpPr>
            <a:spLocks noGrp="1"/>
          </p:cNvSpPr>
          <p:nvPr>
            <p:ph type="ctrTitle"/>
          </p:nvPr>
        </p:nvSpPr>
        <p:spPr>
          <a:xfrm>
            <a:off x="732342" y="2142271"/>
            <a:ext cx="10727788" cy="2387600"/>
          </a:xfrm>
        </p:spPr>
        <p:txBody>
          <a:bodyPr anchor="b"/>
          <a:lstStyle>
            <a:lvl1pPr algn="l">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43C4DFB6-D9DA-4BA1-8F55-6FE5A7CB1234}"/>
              </a:ext>
            </a:extLst>
          </p:cNvPr>
          <p:cNvSpPr>
            <a:spLocks noGrp="1"/>
          </p:cNvSpPr>
          <p:nvPr>
            <p:ph type="subTitle" idx="1"/>
          </p:nvPr>
        </p:nvSpPr>
        <p:spPr>
          <a:xfrm>
            <a:off x="732342" y="4529871"/>
            <a:ext cx="107277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10" name="Date Placeholder 9">
            <a:extLst>
              <a:ext uri="{FF2B5EF4-FFF2-40B4-BE49-F238E27FC236}">
                <a16:creationId xmlns:a16="http://schemas.microsoft.com/office/drawing/2014/main" id="{F131E005-2D10-4651-AB15-7D1C70745CDF}"/>
              </a:ext>
            </a:extLst>
          </p:cNvPr>
          <p:cNvSpPr>
            <a:spLocks noGrp="1"/>
          </p:cNvSpPr>
          <p:nvPr>
            <p:ph type="dt" sz="half" idx="10"/>
          </p:nvPr>
        </p:nvSpPr>
        <p:spPr/>
        <p:txBody>
          <a:bodyPr/>
          <a:lstStyle/>
          <a:p>
            <a:fld id="{083325E5-58DE-48C6-9965-21250A006E51}" type="datetime1">
              <a:rPr lang="en-CA" smtClean="0"/>
              <a:t>2018-12-06</a:t>
            </a:fld>
            <a:endParaRPr lang="en-CA"/>
          </a:p>
        </p:txBody>
      </p:sp>
      <p:sp>
        <p:nvSpPr>
          <p:cNvPr id="11" name="Footer Placeholder 10">
            <a:extLst>
              <a:ext uri="{FF2B5EF4-FFF2-40B4-BE49-F238E27FC236}">
                <a16:creationId xmlns:a16="http://schemas.microsoft.com/office/drawing/2014/main" id="{5FCE6FFE-3B59-47FD-B958-57CBCEC9A17F}"/>
              </a:ext>
            </a:extLst>
          </p:cNvPr>
          <p:cNvSpPr>
            <a:spLocks noGrp="1"/>
          </p:cNvSpPr>
          <p:nvPr>
            <p:ph type="ftr" sz="quarter" idx="11"/>
          </p:nvPr>
        </p:nvSpPr>
        <p:spPr/>
        <p:txBody>
          <a:bodyPr/>
          <a:lstStyle/>
          <a:p>
            <a:r>
              <a:rPr lang="en-CA"/>
              <a:t>@davesabine</a:t>
            </a:r>
          </a:p>
        </p:txBody>
      </p:sp>
      <p:sp>
        <p:nvSpPr>
          <p:cNvPr id="12" name="Slide Number Placeholder 11">
            <a:extLst>
              <a:ext uri="{FF2B5EF4-FFF2-40B4-BE49-F238E27FC236}">
                <a16:creationId xmlns:a16="http://schemas.microsoft.com/office/drawing/2014/main" id="{13761907-5A48-4C30-9807-5CB4E7EBEDA5}"/>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9299298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1E9-4EC2-40C6-BC65-6A8A30B18F9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B3A766-AE8B-40FA-A0E3-E6A0A76B4C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434AE2-EEFB-4E3E-AE6B-83D25805D3D9}"/>
              </a:ext>
            </a:extLst>
          </p:cNvPr>
          <p:cNvSpPr>
            <a:spLocks noGrp="1"/>
          </p:cNvSpPr>
          <p:nvPr>
            <p:ph type="dt" sz="half" idx="10"/>
          </p:nvPr>
        </p:nvSpPr>
        <p:spPr/>
        <p:txBody>
          <a:bodyPr/>
          <a:lstStyle/>
          <a:p>
            <a:fld id="{3B973A88-4A99-4D63-B057-D63B46DF4DFC}" type="datetime1">
              <a:rPr lang="en-CA" smtClean="0"/>
              <a:t>2018-12-06</a:t>
            </a:fld>
            <a:endParaRPr lang="en-CA"/>
          </a:p>
        </p:txBody>
      </p:sp>
      <p:sp>
        <p:nvSpPr>
          <p:cNvPr id="5" name="Footer Placeholder 4">
            <a:extLst>
              <a:ext uri="{FF2B5EF4-FFF2-40B4-BE49-F238E27FC236}">
                <a16:creationId xmlns:a16="http://schemas.microsoft.com/office/drawing/2014/main" id="{8E5560BC-A27B-4DB6-A2C9-E18000424F8C}"/>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229CB35A-378B-4F65-8B74-FD010BBDBC9C}"/>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73609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4E8A4-F579-47D4-B3FE-AC9B77E8AF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4B3D8D8-F472-4F28-9B9D-176952D21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818399-2B1D-40B0-97C1-E6B4B1F81600}"/>
              </a:ext>
            </a:extLst>
          </p:cNvPr>
          <p:cNvSpPr>
            <a:spLocks noGrp="1"/>
          </p:cNvSpPr>
          <p:nvPr>
            <p:ph type="dt" sz="half" idx="10"/>
          </p:nvPr>
        </p:nvSpPr>
        <p:spPr/>
        <p:txBody>
          <a:bodyPr/>
          <a:lstStyle/>
          <a:p>
            <a:fld id="{92CF829B-A66E-4FF5-B87A-23FBCD4BFBFD}" type="datetime1">
              <a:rPr lang="en-CA" smtClean="0"/>
              <a:t>2018-12-06</a:t>
            </a:fld>
            <a:endParaRPr lang="en-CA"/>
          </a:p>
        </p:txBody>
      </p:sp>
      <p:sp>
        <p:nvSpPr>
          <p:cNvPr id="5" name="Footer Placeholder 4">
            <a:extLst>
              <a:ext uri="{FF2B5EF4-FFF2-40B4-BE49-F238E27FC236}">
                <a16:creationId xmlns:a16="http://schemas.microsoft.com/office/drawing/2014/main" id="{D871FBAA-0420-441E-8A2E-65935577A6AC}"/>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0E5BFD58-E510-4F2D-A592-F5CBF20AB7C0}"/>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4504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73B8-8F82-45CF-8533-F887F6FE41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C5C7BB-38EF-488E-BDF1-3FB8B0F1FA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3189FE-F6C7-47BB-987D-ABEE4A797987}"/>
              </a:ext>
            </a:extLst>
          </p:cNvPr>
          <p:cNvSpPr>
            <a:spLocks noGrp="1"/>
          </p:cNvSpPr>
          <p:nvPr>
            <p:ph type="dt" sz="half" idx="10"/>
          </p:nvPr>
        </p:nvSpPr>
        <p:spPr/>
        <p:txBody>
          <a:bodyPr/>
          <a:lstStyle/>
          <a:p>
            <a:fld id="{5BA4A058-591E-4094-9828-1079517CB278}" type="datetime1">
              <a:rPr lang="en-CA" smtClean="0"/>
              <a:t>2018-12-06</a:t>
            </a:fld>
            <a:endParaRPr lang="en-CA"/>
          </a:p>
        </p:txBody>
      </p:sp>
      <p:sp>
        <p:nvSpPr>
          <p:cNvPr id="5" name="Footer Placeholder 4">
            <a:extLst>
              <a:ext uri="{FF2B5EF4-FFF2-40B4-BE49-F238E27FC236}">
                <a16:creationId xmlns:a16="http://schemas.microsoft.com/office/drawing/2014/main" id="{B9F5D374-8480-447C-BAEE-6B3281BF3218}"/>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EE98F15E-8132-471A-814E-98B8514468CF}"/>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407571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04A9-9882-4654-BF77-E88C14F74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B53B4DA-F624-42A4-A7C8-3FF2128F7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E5D768-9B9E-4315-8F2A-150C2B1A9186}"/>
              </a:ext>
            </a:extLst>
          </p:cNvPr>
          <p:cNvSpPr>
            <a:spLocks noGrp="1"/>
          </p:cNvSpPr>
          <p:nvPr>
            <p:ph type="dt" sz="half" idx="10"/>
          </p:nvPr>
        </p:nvSpPr>
        <p:spPr/>
        <p:txBody>
          <a:bodyPr/>
          <a:lstStyle/>
          <a:p>
            <a:fld id="{4D217126-1693-4CF8-8AD6-4E67FDEFEBD5}" type="datetime1">
              <a:rPr lang="en-CA" smtClean="0"/>
              <a:t>2018-12-06</a:t>
            </a:fld>
            <a:endParaRPr lang="en-CA"/>
          </a:p>
        </p:txBody>
      </p:sp>
      <p:sp>
        <p:nvSpPr>
          <p:cNvPr id="5" name="Footer Placeholder 4">
            <a:extLst>
              <a:ext uri="{FF2B5EF4-FFF2-40B4-BE49-F238E27FC236}">
                <a16:creationId xmlns:a16="http://schemas.microsoft.com/office/drawing/2014/main" id="{D7CE578E-6D5C-4F80-ACB7-1C8DA2C345DD}"/>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C4E8340A-4B31-4451-910D-8949D55FE648}"/>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79848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82A3-8685-49AA-B94B-95B6F165AF8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3325AA-5A63-4A74-AC03-B118DA0A69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A230C64-3BA5-4642-BB6F-87FA079384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E5D0E9E-0918-4CE0-A217-706CDF88D9D4}"/>
              </a:ext>
            </a:extLst>
          </p:cNvPr>
          <p:cNvSpPr>
            <a:spLocks noGrp="1"/>
          </p:cNvSpPr>
          <p:nvPr>
            <p:ph type="dt" sz="half" idx="10"/>
          </p:nvPr>
        </p:nvSpPr>
        <p:spPr/>
        <p:txBody>
          <a:bodyPr/>
          <a:lstStyle/>
          <a:p>
            <a:fld id="{A6A4EBA7-C4B2-4D1A-832E-BB546FE63970}" type="datetime1">
              <a:rPr lang="en-CA" smtClean="0"/>
              <a:t>2018-12-06</a:t>
            </a:fld>
            <a:endParaRPr lang="en-CA"/>
          </a:p>
        </p:txBody>
      </p:sp>
      <p:sp>
        <p:nvSpPr>
          <p:cNvPr id="6" name="Footer Placeholder 5">
            <a:extLst>
              <a:ext uri="{FF2B5EF4-FFF2-40B4-BE49-F238E27FC236}">
                <a16:creationId xmlns:a16="http://schemas.microsoft.com/office/drawing/2014/main" id="{9DB32568-2837-4C8E-99D5-DC567DF2ACB8}"/>
              </a:ext>
            </a:extLst>
          </p:cNvPr>
          <p:cNvSpPr>
            <a:spLocks noGrp="1"/>
          </p:cNvSpPr>
          <p:nvPr>
            <p:ph type="ftr" sz="quarter" idx="11"/>
          </p:nvPr>
        </p:nvSpPr>
        <p:spPr/>
        <p:txBody>
          <a:bodyPr/>
          <a:lstStyle/>
          <a:p>
            <a:r>
              <a:rPr lang="en-CA"/>
              <a:t>@davesabine</a:t>
            </a:r>
          </a:p>
        </p:txBody>
      </p:sp>
      <p:sp>
        <p:nvSpPr>
          <p:cNvPr id="7" name="Slide Number Placeholder 6">
            <a:extLst>
              <a:ext uri="{FF2B5EF4-FFF2-40B4-BE49-F238E27FC236}">
                <a16:creationId xmlns:a16="http://schemas.microsoft.com/office/drawing/2014/main" id="{871B84A4-5F6C-48EB-8EBE-F6C157B5121A}"/>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71775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64C3BD-1FAC-48F1-855B-6C0D9410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B6936-9E7D-4A67-A23F-804A1521C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A33D62-C4B0-4DA8-B4ED-0027630C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00FFE8-F997-4BDB-B18C-3B0F47E8B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itle 15">
            <a:extLst>
              <a:ext uri="{FF2B5EF4-FFF2-40B4-BE49-F238E27FC236}">
                <a16:creationId xmlns:a16="http://schemas.microsoft.com/office/drawing/2014/main" id="{E3BA8624-CE7A-4016-A905-7B32A06A68BA}"/>
              </a:ext>
            </a:extLst>
          </p:cNvPr>
          <p:cNvSpPr>
            <a:spLocks noGrp="1"/>
          </p:cNvSpPr>
          <p:nvPr>
            <p:ph type="title"/>
          </p:nvPr>
        </p:nvSpPr>
        <p:spPr/>
        <p:txBody>
          <a:bodyPr/>
          <a:lstStyle/>
          <a:p>
            <a:r>
              <a:rPr lang="en-US"/>
              <a:t>Click to edit Master title style</a:t>
            </a:r>
            <a:endParaRPr lang="en-CA"/>
          </a:p>
        </p:txBody>
      </p:sp>
      <p:sp>
        <p:nvSpPr>
          <p:cNvPr id="17" name="Date Placeholder 16">
            <a:extLst>
              <a:ext uri="{FF2B5EF4-FFF2-40B4-BE49-F238E27FC236}">
                <a16:creationId xmlns:a16="http://schemas.microsoft.com/office/drawing/2014/main" id="{D28E96E5-8FD5-4CD4-B80B-C75AB23E441A}"/>
              </a:ext>
            </a:extLst>
          </p:cNvPr>
          <p:cNvSpPr>
            <a:spLocks noGrp="1"/>
          </p:cNvSpPr>
          <p:nvPr>
            <p:ph type="dt" sz="half" idx="10"/>
          </p:nvPr>
        </p:nvSpPr>
        <p:spPr/>
        <p:txBody>
          <a:bodyPr/>
          <a:lstStyle/>
          <a:p>
            <a:fld id="{4E43E235-AD3C-46A9-B36E-7BD0B0B69656}" type="datetime1">
              <a:rPr lang="en-CA" smtClean="0"/>
              <a:t>2018-12-06</a:t>
            </a:fld>
            <a:endParaRPr lang="en-CA" dirty="0"/>
          </a:p>
        </p:txBody>
      </p:sp>
      <p:sp>
        <p:nvSpPr>
          <p:cNvPr id="18" name="Footer Placeholder 17">
            <a:extLst>
              <a:ext uri="{FF2B5EF4-FFF2-40B4-BE49-F238E27FC236}">
                <a16:creationId xmlns:a16="http://schemas.microsoft.com/office/drawing/2014/main" id="{BD90AD97-A95D-4273-8628-5D079F555E29}"/>
              </a:ext>
            </a:extLst>
          </p:cNvPr>
          <p:cNvSpPr>
            <a:spLocks noGrp="1"/>
          </p:cNvSpPr>
          <p:nvPr>
            <p:ph type="ftr" sz="quarter" idx="11"/>
          </p:nvPr>
        </p:nvSpPr>
        <p:spPr/>
        <p:txBody>
          <a:bodyPr/>
          <a:lstStyle/>
          <a:p>
            <a:r>
              <a:rPr lang="en-CA"/>
              <a:t>@davesabine</a:t>
            </a:r>
          </a:p>
        </p:txBody>
      </p:sp>
      <p:sp>
        <p:nvSpPr>
          <p:cNvPr id="19" name="Slide Number Placeholder 18">
            <a:extLst>
              <a:ext uri="{FF2B5EF4-FFF2-40B4-BE49-F238E27FC236}">
                <a16:creationId xmlns:a16="http://schemas.microsoft.com/office/drawing/2014/main" id="{58E5A935-F3E8-4537-B854-9C74D07D7ECC}"/>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81235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426E-DBDD-4C5C-BD2E-6822DE61B26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AA4F340-96C9-42FC-9207-0C81CBE5F692}"/>
              </a:ext>
            </a:extLst>
          </p:cNvPr>
          <p:cNvSpPr>
            <a:spLocks noGrp="1"/>
          </p:cNvSpPr>
          <p:nvPr>
            <p:ph type="dt" sz="half" idx="10"/>
          </p:nvPr>
        </p:nvSpPr>
        <p:spPr/>
        <p:txBody>
          <a:bodyPr/>
          <a:lstStyle/>
          <a:p>
            <a:fld id="{5E27445B-9EA3-486F-857E-85BA17D82FCD}" type="datetime1">
              <a:rPr lang="en-CA" smtClean="0"/>
              <a:t>2018-12-06</a:t>
            </a:fld>
            <a:endParaRPr lang="en-CA"/>
          </a:p>
        </p:txBody>
      </p:sp>
      <p:sp>
        <p:nvSpPr>
          <p:cNvPr id="4" name="Footer Placeholder 3">
            <a:extLst>
              <a:ext uri="{FF2B5EF4-FFF2-40B4-BE49-F238E27FC236}">
                <a16:creationId xmlns:a16="http://schemas.microsoft.com/office/drawing/2014/main" id="{BB63E27B-7754-487C-AFCC-DEBCA1FFF958}"/>
              </a:ext>
            </a:extLst>
          </p:cNvPr>
          <p:cNvSpPr>
            <a:spLocks noGrp="1"/>
          </p:cNvSpPr>
          <p:nvPr>
            <p:ph type="ftr" sz="quarter" idx="11"/>
          </p:nvPr>
        </p:nvSpPr>
        <p:spPr/>
        <p:txBody>
          <a:bodyPr/>
          <a:lstStyle/>
          <a:p>
            <a:r>
              <a:rPr lang="en-CA"/>
              <a:t>@davesabine</a:t>
            </a:r>
          </a:p>
        </p:txBody>
      </p:sp>
      <p:sp>
        <p:nvSpPr>
          <p:cNvPr id="5" name="Slide Number Placeholder 4">
            <a:extLst>
              <a:ext uri="{FF2B5EF4-FFF2-40B4-BE49-F238E27FC236}">
                <a16:creationId xmlns:a16="http://schemas.microsoft.com/office/drawing/2014/main" id="{E3B21542-56C6-483E-971B-2BD71A616D1E}"/>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6770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70598-3D81-43B8-BDBC-5A29630986DB}"/>
              </a:ext>
            </a:extLst>
          </p:cNvPr>
          <p:cNvSpPr>
            <a:spLocks noGrp="1"/>
          </p:cNvSpPr>
          <p:nvPr>
            <p:ph type="dt" sz="half" idx="10"/>
          </p:nvPr>
        </p:nvSpPr>
        <p:spPr/>
        <p:txBody>
          <a:bodyPr/>
          <a:lstStyle/>
          <a:p>
            <a:fld id="{6BBBD15F-E905-474B-A04F-3638F0C11E43}" type="datetime1">
              <a:rPr lang="en-CA" smtClean="0"/>
              <a:t>2018-12-06</a:t>
            </a:fld>
            <a:endParaRPr lang="en-CA"/>
          </a:p>
        </p:txBody>
      </p:sp>
      <p:sp>
        <p:nvSpPr>
          <p:cNvPr id="3" name="Footer Placeholder 2">
            <a:extLst>
              <a:ext uri="{FF2B5EF4-FFF2-40B4-BE49-F238E27FC236}">
                <a16:creationId xmlns:a16="http://schemas.microsoft.com/office/drawing/2014/main" id="{3E4A860F-3E37-4397-8B60-7C5DA3AB8040}"/>
              </a:ext>
            </a:extLst>
          </p:cNvPr>
          <p:cNvSpPr>
            <a:spLocks noGrp="1"/>
          </p:cNvSpPr>
          <p:nvPr>
            <p:ph type="ftr" sz="quarter" idx="11"/>
          </p:nvPr>
        </p:nvSpPr>
        <p:spPr/>
        <p:txBody>
          <a:bodyPr/>
          <a:lstStyle/>
          <a:p>
            <a:r>
              <a:rPr lang="en-CA"/>
              <a:t>@davesabine</a:t>
            </a:r>
          </a:p>
        </p:txBody>
      </p:sp>
      <p:sp>
        <p:nvSpPr>
          <p:cNvPr id="4" name="Slide Number Placeholder 3">
            <a:extLst>
              <a:ext uri="{FF2B5EF4-FFF2-40B4-BE49-F238E27FC236}">
                <a16:creationId xmlns:a16="http://schemas.microsoft.com/office/drawing/2014/main" id="{E405E0D1-F923-4E0E-AB58-FF096B0C008F}"/>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873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E567-5FDD-48CE-9EAF-D7773117A7A1}"/>
              </a:ext>
            </a:extLst>
          </p:cNvPr>
          <p:cNvSpPr>
            <a:spLocks noGrp="1"/>
          </p:cNvSpPr>
          <p:nvPr>
            <p:ph type="title"/>
          </p:nvPr>
        </p:nvSpPr>
        <p:spPr>
          <a:xfrm>
            <a:off x="839788" y="457200"/>
            <a:ext cx="3932237" cy="1600200"/>
          </a:xfrm>
        </p:spPr>
        <p:txBody>
          <a:bodyPr anchor="b">
            <a:normAutofit/>
          </a:bodyPr>
          <a:lstStyle>
            <a:lvl1pPr>
              <a:defRPr sz="3800">
                <a:solidFill>
                  <a:schemeClr val="accent2"/>
                </a:solidFill>
                <a:latin typeface="+mj-lt"/>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805E39B6-C87E-4CB1-B2C9-0E68A9772EB2}"/>
              </a:ext>
            </a:extLst>
          </p:cNvPr>
          <p:cNvSpPr>
            <a:spLocks noGrp="1"/>
          </p:cNvSpPr>
          <p:nvPr>
            <p:ph idx="1"/>
          </p:nvPr>
        </p:nvSpPr>
        <p:spPr>
          <a:xfrm>
            <a:off x="5183188" y="2049462"/>
            <a:ext cx="6172200" cy="3811588"/>
          </a:xfrm>
        </p:spPr>
        <p:txBody>
          <a:bodyPr>
            <a:normAutofit/>
          </a:bodyPr>
          <a:lstStyle>
            <a:lvl1pPr marL="0" indent="0">
              <a:spcAft>
                <a:spcPts val="3200"/>
              </a:spcAft>
              <a:buFontTx/>
              <a:buNone/>
              <a:defRPr sz="22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a:extLst>
              <a:ext uri="{FF2B5EF4-FFF2-40B4-BE49-F238E27FC236}">
                <a16:creationId xmlns:a16="http://schemas.microsoft.com/office/drawing/2014/main" id="{21A22F02-FB26-492D-97A7-3058C3C57D2F}"/>
              </a:ext>
            </a:extLst>
          </p:cNvPr>
          <p:cNvSpPr>
            <a:spLocks noGrp="1"/>
          </p:cNvSpPr>
          <p:nvPr>
            <p:ph type="body" sz="half" idx="2" hasCustomPrompt="1"/>
          </p:nvPr>
        </p:nvSpPr>
        <p:spPr>
          <a:xfrm>
            <a:off x="839788" y="2057400"/>
            <a:ext cx="3932237" cy="3811588"/>
          </a:xfrm>
        </p:spPr>
        <p:txBody>
          <a:bodyPr>
            <a:normAutofit/>
          </a:bodyPr>
          <a:lstStyle>
            <a:lvl1pPr marL="0" indent="0">
              <a:buNone/>
              <a:defRPr sz="3300" b="1">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0" name="Date Placeholder 9">
            <a:extLst>
              <a:ext uri="{FF2B5EF4-FFF2-40B4-BE49-F238E27FC236}">
                <a16:creationId xmlns:a16="http://schemas.microsoft.com/office/drawing/2014/main" id="{A8FC1AD4-B4D6-4F8D-B642-5B79E87052C5}"/>
              </a:ext>
            </a:extLst>
          </p:cNvPr>
          <p:cNvSpPr>
            <a:spLocks noGrp="1"/>
          </p:cNvSpPr>
          <p:nvPr>
            <p:ph type="dt" sz="half" idx="10"/>
          </p:nvPr>
        </p:nvSpPr>
        <p:spPr/>
        <p:txBody>
          <a:bodyPr/>
          <a:lstStyle/>
          <a:p>
            <a:fld id="{2F0DC550-C99C-4D32-A69A-789A01E2D7D4}" type="datetime1">
              <a:rPr lang="en-CA" smtClean="0"/>
              <a:t>2018-12-06</a:t>
            </a:fld>
            <a:endParaRPr lang="en-CA" dirty="0"/>
          </a:p>
        </p:txBody>
      </p:sp>
      <p:sp>
        <p:nvSpPr>
          <p:cNvPr id="11" name="Footer Placeholder 10">
            <a:extLst>
              <a:ext uri="{FF2B5EF4-FFF2-40B4-BE49-F238E27FC236}">
                <a16:creationId xmlns:a16="http://schemas.microsoft.com/office/drawing/2014/main" id="{1FCA4ABF-53A4-4EE7-B32B-E49FC2203490}"/>
              </a:ext>
            </a:extLst>
          </p:cNvPr>
          <p:cNvSpPr>
            <a:spLocks noGrp="1"/>
          </p:cNvSpPr>
          <p:nvPr>
            <p:ph type="ftr" sz="quarter" idx="11"/>
          </p:nvPr>
        </p:nvSpPr>
        <p:spPr>
          <a:xfrm>
            <a:off x="7239000" y="6356350"/>
            <a:ext cx="4114800" cy="365125"/>
          </a:xfrm>
        </p:spPr>
        <p:txBody>
          <a:bodyPr/>
          <a:lstStyle>
            <a:lvl1pPr algn="r">
              <a:defRPr/>
            </a:lvl1pPr>
          </a:lstStyle>
          <a:p>
            <a:r>
              <a:rPr lang="en-CA"/>
              <a:t>@davesabine</a:t>
            </a:r>
          </a:p>
        </p:txBody>
      </p:sp>
      <p:sp>
        <p:nvSpPr>
          <p:cNvPr id="12" name="Slide Number Placeholder 11">
            <a:extLst>
              <a:ext uri="{FF2B5EF4-FFF2-40B4-BE49-F238E27FC236}">
                <a16:creationId xmlns:a16="http://schemas.microsoft.com/office/drawing/2014/main" id="{67731A7A-D54F-4601-8F47-8F273BDE7094}"/>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65114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9CCE-19E4-4E96-8A4A-57574758E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52E49A-6C9D-4D44-9660-10F4E96B3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BD9CF5C1-EC0D-404E-99C1-EAB961DB9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9E92D8-244F-4DF1-96B3-DE42291A85DA}"/>
              </a:ext>
            </a:extLst>
          </p:cNvPr>
          <p:cNvSpPr>
            <a:spLocks noGrp="1"/>
          </p:cNvSpPr>
          <p:nvPr>
            <p:ph type="dt" sz="half" idx="10"/>
          </p:nvPr>
        </p:nvSpPr>
        <p:spPr/>
        <p:txBody>
          <a:bodyPr/>
          <a:lstStyle/>
          <a:p>
            <a:fld id="{ABD80965-908C-4B11-A5FF-F6EF6B6466BF}" type="datetime1">
              <a:rPr lang="en-CA" smtClean="0"/>
              <a:t>2018-12-06</a:t>
            </a:fld>
            <a:endParaRPr lang="en-CA"/>
          </a:p>
        </p:txBody>
      </p:sp>
      <p:sp>
        <p:nvSpPr>
          <p:cNvPr id="6" name="Footer Placeholder 5">
            <a:extLst>
              <a:ext uri="{FF2B5EF4-FFF2-40B4-BE49-F238E27FC236}">
                <a16:creationId xmlns:a16="http://schemas.microsoft.com/office/drawing/2014/main" id="{E55DB8BB-638E-4B87-A09D-2C653A189147}"/>
              </a:ext>
            </a:extLst>
          </p:cNvPr>
          <p:cNvSpPr>
            <a:spLocks noGrp="1"/>
          </p:cNvSpPr>
          <p:nvPr>
            <p:ph type="ftr" sz="quarter" idx="11"/>
          </p:nvPr>
        </p:nvSpPr>
        <p:spPr/>
        <p:txBody>
          <a:bodyPr/>
          <a:lstStyle/>
          <a:p>
            <a:r>
              <a:rPr lang="en-CA"/>
              <a:t>@davesabine</a:t>
            </a:r>
          </a:p>
        </p:txBody>
      </p:sp>
      <p:sp>
        <p:nvSpPr>
          <p:cNvPr id="7" name="Slide Number Placeholder 6">
            <a:extLst>
              <a:ext uri="{FF2B5EF4-FFF2-40B4-BE49-F238E27FC236}">
                <a16:creationId xmlns:a16="http://schemas.microsoft.com/office/drawing/2014/main" id="{16E2360B-2E79-496D-83B8-197F77116D25}"/>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9490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657A1-711F-4BCA-A5D0-597F5F24A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8F7AD67-5B0C-464B-9F69-473240E19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D64278-0790-45C6-BD6E-625B2EA10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550-C99C-4D32-A69A-789A01E2D7D4}" type="datetime1">
              <a:rPr lang="en-CA" smtClean="0"/>
              <a:t>2018-12-06</a:t>
            </a:fld>
            <a:endParaRPr lang="en-CA"/>
          </a:p>
        </p:txBody>
      </p:sp>
      <p:sp>
        <p:nvSpPr>
          <p:cNvPr id="5" name="Footer Placeholder 4">
            <a:extLst>
              <a:ext uri="{FF2B5EF4-FFF2-40B4-BE49-F238E27FC236}">
                <a16:creationId xmlns:a16="http://schemas.microsoft.com/office/drawing/2014/main" id="{F1A96D42-80C0-4DDC-8610-1ADE1D644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@davesabine</a:t>
            </a:r>
          </a:p>
        </p:txBody>
      </p:sp>
      <p:sp>
        <p:nvSpPr>
          <p:cNvPr id="6" name="Slide Number Placeholder 5">
            <a:extLst>
              <a:ext uri="{FF2B5EF4-FFF2-40B4-BE49-F238E27FC236}">
                <a16:creationId xmlns:a16="http://schemas.microsoft.com/office/drawing/2014/main" id="{16F94D3B-53E3-42B9-8298-CCE1F7EC8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31AEF-849B-4A0A-8540-DAB607AEECA6}" type="slidenum">
              <a:rPr lang="en-CA" smtClean="0"/>
              <a:t>‹#›</a:t>
            </a:fld>
            <a:endParaRPr lang="en-CA"/>
          </a:p>
        </p:txBody>
      </p:sp>
    </p:spTree>
    <p:extLst>
      <p:ext uri="{BB962C8B-B14F-4D97-AF65-F5344CB8AC3E}">
        <p14:creationId xmlns:p14="http://schemas.microsoft.com/office/powerpoint/2010/main" val="2898253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twitter.com/DaveSabine"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twitter.com/DaveSabine" TargetMode="External"/><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hyperlink" Target="http://bit.ly/2qUPP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r>
              <a:rPr lang="en-CA" dirty="0"/>
              <a:t>The Art of Agile </a:t>
            </a:r>
            <a:br>
              <a:rPr lang="en-CA" dirty="0"/>
            </a:br>
            <a:r>
              <a:rPr lang="en-CA" dirty="0"/>
              <a:t>Product Documentation</a:t>
            </a:r>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lstStyle/>
          <a:p>
            <a:r>
              <a:rPr lang="en-CA" dirty="0"/>
              <a:t>with David 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078" y="4529871"/>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2349" y="4529871"/>
            <a:ext cx="286650" cy="327600"/>
          </a:xfrm>
          <a:prstGeom prst="rect">
            <a:avLst/>
          </a:prstGeom>
        </p:spPr>
      </p:pic>
    </p:spTree>
    <p:extLst>
      <p:ext uri="{BB962C8B-B14F-4D97-AF65-F5344CB8AC3E}">
        <p14:creationId xmlns:p14="http://schemas.microsoft.com/office/powerpoint/2010/main" val="19158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source code is being adjusted to correct the undesirable behaviour.</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FIXING A BUG</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54416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A series of adjustments.</a:t>
            </a:r>
          </a:p>
          <a:p>
            <a:r>
              <a:rPr lang="en-CA" sz="2400" dirty="0"/>
              <a:t>A series of implementations as each new behaviour is put into effect.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PRODUCT DEVELOPMENT IS ALWAYS…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pic>
        <p:nvPicPr>
          <p:cNvPr id="17" name="Graphic 16" descr="Puzzle">
            <a:extLst>
              <a:ext uri="{FF2B5EF4-FFF2-40B4-BE49-F238E27FC236}">
                <a16:creationId xmlns:a16="http://schemas.microsoft.com/office/drawing/2014/main" id="{712E4954-D374-43B9-BDF0-3AF600EEF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770" y="3600094"/>
            <a:ext cx="1672420" cy="1672404"/>
          </a:xfrm>
          <a:prstGeom prst="rect">
            <a:avLst/>
          </a:prstGeom>
          <a:effectLst>
            <a:outerShdw blurRad="50800" dist="38100" dir="2700000" algn="tl" rotWithShape="0">
              <a:prstClr val="black">
                <a:alpha val="40000"/>
              </a:prstClr>
            </a:outerShdw>
          </a:effectLst>
        </p:spPr>
      </p:pic>
      <p:pic>
        <p:nvPicPr>
          <p:cNvPr id="19" name="Graphic 18" descr="Puzzle">
            <a:extLst>
              <a:ext uri="{FF2B5EF4-FFF2-40B4-BE49-F238E27FC236}">
                <a16:creationId xmlns:a16="http://schemas.microsoft.com/office/drawing/2014/main" id="{A2AE528E-6753-42EA-8D65-E13BB89A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769" y="4202846"/>
            <a:ext cx="1672420" cy="1672404"/>
          </a:xfrm>
          <a:prstGeom prst="rect">
            <a:avLst/>
          </a:prstGeom>
          <a:effectLst>
            <a:outerShdw blurRad="50800" dist="38100" dir="2700000" algn="tl" rotWithShape="0">
              <a:prstClr val="black">
                <a:alpha val="40000"/>
              </a:prstClr>
            </a:outerShdw>
          </a:effectLst>
        </p:spPr>
      </p:pic>
      <p:pic>
        <p:nvPicPr>
          <p:cNvPr id="20" name="Graphic 19" descr="Puzzle">
            <a:extLst>
              <a:ext uri="{FF2B5EF4-FFF2-40B4-BE49-F238E27FC236}">
                <a16:creationId xmlns:a16="http://schemas.microsoft.com/office/drawing/2014/main" id="{DE36D5B6-2DFD-45FC-924E-4F316CEC6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2559" y="3721746"/>
            <a:ext cx="1672420" cy="167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90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graphicFrame>
        <p:nvGraphicFramePr>
          <p:cNvPr id="6" name="Content Placeholder 5">
            <a:extLst>
              <a:ext uri="{FF2B5EF4-FFF2-40B4-BE49-F238E27FC236}">
                <a16:creationId xmlns:a16="http://schemas.microsoft.com/office/drawing/2014/main" id="{94BAA4EC-C418-47F5-9E5C-CED874A6C003}"/>
              </a:ext>
            </a:extLst>
          </p:cNvPr>
          <p:cNvGraphicFramePr>
            <a:graphicFrameLocks noGrp="1"/>
          </p:cNvGraphicFramePr>
          <p:nvPr>
            <p:ph idx="1"/>
            <p:extLst>
              <p:ext uri="{D42A27DB-BD31-4B8C-83A1-F6EECF244321}">
                <p14:modId xmlns:p14="http://schemas.microsoft.com/office/powerpoint/2010/main" val="2303514270"/>
              </p:ext>
            </p:extLst>
          </p:nvPr>
        </p:nvGraphicFramePr>
        <p:xfrm>
          <a:off x="5183188" y="2049463"/>
          <a:ext cx="6172200" cy="3811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IMPLEMENTATION IS NOT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7" name="&quot;Not Allowed&quot; Symbol 6">
            <a:extLst>
              <a:ext uri="{FF2B5EF4-FFF2-40B4-BE49-F238E27FC236}">
                <a16:creationId xmlns:a16="http://schemas.microsoft.com/office/drawing/2014/main" id="{DA75646A-B7E3-4A9D-B234-530693486C54}"/>
              </a:ext>
            </a:extLst>
          </p:cNvPr>
          <p:cNvSpPr/>
          <p:nvPr/>
        </p:nvSpPr>
        <p:spPr>
          <a:xfrm rot="6456048">
            <a:off x="6025010" y="1559843"/>
            <a:ext cx="4115366" cy="4353791"/>
          </a:xfrm>
          <a:prstGeom prst="noSmoking">
            <a:avLst>
              <a:gd name="adj" fmla="val 4590"/>
            </a:avLst>
          </a:prstGeom>
          <a:solidFill>
            <a:schemeClr val="accent3"/>
          </a:solidFill>
          <a:ln>
            <a:solidFill>
              <a:schemeClr val="accent2">
                <a:shade val="50000"/>
                <a:alpha val="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54404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CLEAR?</a:t>
            </a:r>
          </a:p>
        </p:txBody>
      </p:sp>
      <p:sp>
        <p:nvSpPr>
          <p:cNvPr id="2" name="Content Placeholder 1">
            <a:extLst>
              <a:ext uri="{FF2B5EF4-FFF2-40B4-BE49-F238E27FC236}">
                <a16:creationId xmlns:a16="http://schemas.microsoft.com/office/drawing/2014/main" id="{8F72DC9F-93B0-4DC6-811E-EF8507E6276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8134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a:xfrm>
            <a:off x="839788" y="457200"/>
            <a:ext cx="3932237" cy="1600200"/>
          </a:xfrm>
        </p:spPr>
        <p:txBody>
          <a:bodyPr/>
          <a:lstStyle/>
          <a:p>
            <a:r>
              <a:rPr lang="en-CA" dirty="0"/>
              <a:t>3.</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57400"/>
            <a:ext cx="3932237" cy="3811588"/>
          </a:xfrm>
        </p:spPr>
        <p:txBody>
          <a:bodyPr/>
          <a:lstStyle/>
          <a:p>
            <a:r>
              <a:rPr lang="en-CA" dirty="0"/>
              <a:t>AFFINITY MAPPING</a:t>
            </a:r>
          </a:p>
          <a:p>
            <a:endParaRPr lang="en-CA" dirty="0"/>
          </a:p>
          <a:p>
            <a:r>
              <a:rPr lang="en-CA" dirty="0"/>
              <a:t>{~4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a:xfrm>
            <a:off x="7239000" y="6356350"/>
            <a:ext cx="4114800" cy="365125"/>
          </a:xfrm>
        </p:spPr>
        <p:txBody>
          <a:bodyPr/>
          <a:lstStyle/>
          <a:p>
            <a:r>
              <a:rPr lang="en-CA"/>
              <a:t>@davesabine</a:t>
            </a:r>
          </a:p>
        </p:txBody>
      </p:sp>
      <p:pic>
        <p:nvPicPr>
          <p:cNvPr id="10" name="Graphic 9" descr="Arrow: Slight curve">
            <a:extLst>
              <a:ext uri="{FF2B5EF4-FFF2-40B4-BE49-F238E27FC236}">
                <a16:creationId xmlns:a16="http://schemas.microsoft.com/office/drawing/2014/main" id="{6C438919-D1C9-46C0-9D6C-C449E50B3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8303" y="1684265"/>
            <a:ext cx="1614055" cy="1614055"/>
          </a:xfrm>
          <a:prstGeom prst="rect">
            <a:avLst/>
          </a:prstGeom>
        </p:spPr>
      </p:pic>
      <p:pic>
        <p:nvPicPr>
          <p:cNvPr id="20" name="Graphic 19" descr="Arrow: Slight curve">
            <a:extLst>
              <a:ext uri="{FF2B5EF4-FFF2-40B4-BE49-F238E27FC236}">
                <a16:creationId xmlns:a16="http://schemas.microsoft.com/office/drawing/2014/main" id="{94363824-CE3D-4D34-8AAC-25BE576A0C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8020" y="3924498"/>
            <a:ext cx="1614055" cy="1614055"/>
          </a:xfrm>
          <a:prstGeom prst="rect">
            <a:avLst/>
          </a:prstGeom>
        </p:spPr>
      </p:pic>
      <p:sp>
        <p:nvSpPr>
          <p:cNvPr id="26" name="Text Box 24">
            <a:extLst>
              <a:ext uri="{FF2B5EF4-FFF2-40B4-BE49-F238E27FC236}">
                <a16:creationId xmlns:a16="http://schemas.microsoft.com/office/drawing/2014/main" id="{4617EE3C-BFE0-4BAE-B76C-DDEBE3897599}"/>
              </a:ext>
            </a:extLst>
          </p:cNvPr>
          <p:cNvSpPr txBox="1"/>
          <p:nvPr/>
        </p:nvSpPr>
        <p:spPr>
          <a:xfrm>
            <a:off x="6982359" y="2019589"/>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pre</a:t>
            </a:r>
            <a:endParaRPr lang="en-CA" sz="500" dirty="0">
              <a:effectLst/>
              <a:ea typeface="Roboto" panose="02000000000000000000" pitchFamily="2" charset="0"/>
              <a:cs typeface="Times New Roman" panose="02020603050405020304" pitchFamily="18" charset="0"/>
            </a:endParaRPr>
          </a:p>
        </p:txBody>
      </p:sp>
      <p:sp>
        <p:nvSpPr>
          <p:cNvPr id="28" name="Text Box 24">
            <a:extLst>
              <a:ext uri="{FF2B5EF4-FFF2-40B4-BE49-F238E27FC236}">
                <a16:creationId xmlns:a16="http://schemas.microsoft.com/office/drawing/2014/main" id="{2DA41D42-4A13-48B0-A548-21B76374FD7E}"/>
              </a:ext>
            </a:extLst>
          </p:cNvPr>
          <p:cNvSpPr txBox="1"/>
          <p:nvPr/>
        </p:nvSpPr>
        <p:spPr>
          <a:xfrm>
            <a:off x="6992075" y="4259822"/>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post</a:t>
            </a:r>
            <a:endParaRPr lang="en-CA" sz="5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8014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EXAMPLES </a:t>
            </a:r>
            <a:br>
              <a:rPr lang="en-CA" dirty="0"/>
            </a:br>
            <a:r>
              <a:rPr lang="en-CA" dirty="0"/>
              <a:t>&amp; CONFIRM</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cxnSp>
        <p:nvCxnSpPr>
          <p:cNvPr id="6" name="Straight Connector 5">
            <a:extLst>
              <a:ext uri="{FF2B5EF4-FFF2-40B4-BE49-F238E27FC236}">
                <a16:creationId xmlns:a16="http://schemas.microsoft.com/office/drawing/2014/main" id="{9D0B38E1-3317-47A5-B800-9372DA9DB992}"/>
              </a:ext>
            </a:extLst>
          </p:cNvPr>
          <p:cNvCxnSpPr>
            <a:stCxn id="8" idx="1"/>
            <a:endCxn id="8" idx="3"/>
          </p:cNvCxnSpPr>
          <p:nvPr/>
        </p:nvCxnSpPr>
        <p:spPr>
          <a:xfrm>
            <a:off x="5183188" y="3955256"/>
            <a:ext cx="6172200" cy="0"/>
          </a:xfrm>
          <a:prstGeom prst="line">
            <a:avLst/>
          </a:prstGeom>
          <a:ln w="152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Folded Corner 8">
            <a:extLst>
              <a:ext uri="{FF2B5EF4-FFF2-40B4-BE49-F238E27FC236}">
                <a16:creationId xmlns:a16="http://schemas.microsoft.com/office/drawing/2014/main" id="{FB5F3F82-175B-4E66-9C12-0A44D63EE243}"/>
              </a:ext>
            </a:extLst>
          </p:cNvPr>
          <p:cNvSpPr/>
          <p:nvPr/>
        </p:nvSpPr>
        <p:spPr>
          <a:xfrm rot="520822">
            <a:off x="9945616" y="265063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CONTRACT</a:t>
            </a:r>
            <a:endParaRPr lang="en-CA" sz="1400" dirty="0">
              <a:effectLst/>
              <a:ea typeface="Roboto" panose="02000000000000000000" pitchFamily="2" charset="0"/>
              <a:cs typeface="Times New Roman" panose="02020603050405020304" pitchFamily="18" charset="0"/>
            </a:endParaRPr>
          </a:p>
        </p:txBody>
      </p:sp>
      <p:sp>
        <p:nvSpPr>
          <p:cNvPr id="10" name="Rectangle: Folded Corner 9">
            <a:extLst>
              <a:ext uri="{FF2B5EF4-FFF2-40B4-BE49-F238E27FC236}">
                <a16:creationId xmlns:a16="http://schemas.microsoft.com/office/drawing/2014/main" id="{0CF4F453-D871-461E-9657-0C4EBFEFE8F1}"/>
              </a:ext>
            </a:extLst>
          </p:cNvPr>
          <p:cNvSpPr/>
          <p:nvPr/>
        </p:nvSpPr>
        <p:spPr>
          <a:xfrm rot="20838435">
            <a:off x="5282622" y="2021305"/>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REQUIREMENT</a:t>
            </a:r>
            <a:endParaRPr lang="en-CA" sz="1200" dirty="0">
              <a:effectLst/>
              <a:ea typeface="Roboto" panose="02000000000000000000" pitchFamily="2" charset="0"/>
              <a:cs typeface="Times New Roman" panose="02020603050405020304" pitchFamily="18" charset="0"/>
            </a:endParaRPr>
          </a:p>
        </p:txBody>
      </p:sp>
      <p:sp>
        <p:nvSpPr>
          <p:cNvPr id="11" name="Rectangle: Folded Corner 10">
            <a:extLst>
              <a:ext uri="{FF2B5EF4-FFF2-40B4-BE49-F238E27FC236}">
                <a16:creationId xmlns:a16="http://schemas.microsoft.com/office/drawing/2014/main" id="{A1A69C8C-0D5B-4B4D-8639-0B34BDA8E3BE}"/>
              </a:ext>
            </a:extLst>
          </p:cNvPr>
          <p:cNvSpPr/>
          <p:nvPr/>
        </p:nvSpPr>
        <p:spPr>
          <a:xfrm rot="310294">
            <a:off x="6904490" y="261659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ART BOARD</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CE6BE220-70D7-4B71-90CD-5DFAAE4DC105}"/>
              </a:ext>
            </a:extLst>
          </p:cNvPr>
          <p:cNvSpPr/>
          <p:nvPr/>
        </p:nvSpPr>
        <p:spPr>
          <a:xfrm rot="21239144">
            <a:off x="8308141" y="2082169"/>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PLAN</a:t>
            </a: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CF9F5AFF-EFB8-463F-8C6D-CD2D493601F6}"/>
              </a:ext>
            </a:extLst>
          </p:cNvPr>
          <p:cNvSpPr/>
          <p:nvPr/>
        </p:nvSpPr>
        <p:spPr>
          <a:xfrm rot="185946">
            <a:off x="9945146" y="451172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RESULT</a:t>
            </a: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78AFAF03-81EC-45DA-88CD-AC316EF61D3A}"/>
              </a:ext>
            </a:extLst>
          </p:cNvPr>
          <p:cNvSpPr/>
          <p:nvPr/>
        </p:nvSpPr>
        <p:spPr>
          <a:xfrm>
            <a:off x="5324393" y="4700344"/>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INSTALLATION GUIDE</a:t>
            </a: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C069B267-C089-4E2E-914A-9C24E6545A61}"/>
              </a:ext>
            </a:extLst>
          </p:cNvPr>
          <p:cNvSpPr/>
          <p:nvPr/>
        </p:nvSpPr>
        <p:spPr>
          <a:xfrm rot="20647348">
            <a:off x="6893830" y="4425854"/>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latin typeface="MV Boli" panose="02000500030200090000" pitchFamily="2" charset="0"/>
                <a:ea typeface="Roboto" panose="02000000000000000000" pitchFamily="2" charset="0"/>
                <a:cs typeface="Times New Roman" panose="02020603050405020304" pitchFamily="18" charset="0"/>
              </a:rPr>
              <a:t>USAGE GUIDE</a:t>
            </a: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694A7B43-B3AD-4C72-BC5C-E97F28374BE2}"/>
              </a:ext>
            </a:extLst>
          </p:cNvPr>
          <p:cNvSpPr/>
          <p:nvPr/>
        </p:nvSpPr>
        <p:spPr>
          <a:xfrm rot="947025">
            <a:off x="8394912" y="4215097"/>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SOURCE CODE</a:t>
            </a: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4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4.</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CA" dirty="0"/>
              <a:t>Documents which inform decisions leading up to a Point of Implementation are kept:</a:t>
            </a:r>
          </a:p>
          <a:p>
            <a:pPr lvl="1"/>
            <a:r>
              <a:rPr lang="en-CA" dirty="0"/>
              <a:t>Lightweight</a:t>
            </a:r>
          </a:p>
          <a:p>
            <a:pPr lvl="1"/>
            <a:r>
              <a:rPr lang="en-CA" dirty="0"/>
              <a:t>Disposable</a:t>
            </a:r>
          </a:p>
          <a:p>
            <a:pPr lvl="1"/>
            <a:endParaRPr lang="en-CA" dirty="0"/>
          </a:p>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PRE</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graphicFrame>
        <p:nvGraphicFramePr>
          <p:cNvPr id="13" name="Diagram 12">
            <a:extLst>
              <a:ext uri="{FF2B5EF4-FFF2-40B4-BE49-F238E27FC236}">
                <a16:creationId xmlns:a16="http://schemas.microsoft.com/office/drawing/2014/main" id="{5E85C7FB-0343-4D4E-B170-C489087137E2}"/>
              </a:ext>
            </a:extLst>
          </p:cNvPr>
          <p:cNvGraphicFramePr/>
          <p:nvPr>
            <p:extLst>
              <p:ext uri="{D42A27DB-BD31-4B8C-83A1-F6EECF244321}">
                <p14:modId xmlns:p14="http://schemas.microsoft.com/office/powerpoint/2010/main" val="2923398548"/>
              </p:ext>
            </p:extLst>
          </p:nvPr>
        </p:nvGraphicFramePr>
        <p:xfrm>
          <a:off x="5183188" y="4121145"/>
          <a:ext cx="6169024" cy="1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16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B55D8A-6F72-4437-AF03-351CBA544128}"/>
              </a:ext>
            </a:extLst>
          </p:cNvPr>
          <p:cNvSpPr>
            <a:spLocks noGrp="1"/>
          </p:cNvSpPr>
          <p:nvPr>
            <p:ph type="title"/>
          </p:nvPr>
        </p:nvSpPr>
        <p:spPr/>
        <p:txBody>
          <a:bodyPr/>
          <a:lstStyle/>
          <a:p>
            <a:endParaRPr lang="en-CA"/>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US" dirty="0"/>
              <a:t>Documents which record the condition of the Product </a:t>
            </a:r>
            <a:r>
              <a:rPr lang="en-US" u="sng" dirty="0"/>
              <a:t>at</a:t>
            </a:r>
            <a:r>
              <a:rPr lang="en-US" dirty="0"/>
              <a:t> a Point of Implementation are kept:</a:t>
            </a:r>
          </a:p>
          <a:p>
            <a:pPr marL="1028700" lvl="1" indent="-342900"/>
            <a:r>
              <a:rPr lang="en-US" dirty="0"/>
              <a:t>Version-controlled with the Increment</a:t>
            </a:r>
          </a:p>
          <a:p>
            <a:pPr marL="1028700" lvl="1" indent="-342900"/>
            <a:r>
              <a:rPr lang="en-US" dirty="0"/>
              <a:t>User-centric/audience-specific</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POST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248092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a:xfrm>
            <a:off x="839788" y="457200"/>
            <a:ext cx="3932237" cy="1600200"/>
          </a:xfrm>
        </p:spPr>
        <p:txBody>
          <a:bodyPr/>
          <a:lstStyle/>
          <a:p>
            <a:r>
              <a:rPr lang="en-CA" dirty="0"/>
              <a:t>5.</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57400"/>
            <a:ext cx="3932237" cy="3811588"/>
          </a:xfrm>
        </p:spPr>
        <p:txBody>
          <a:bodyPr/>
          <a:lstStyle/>
          <a:p>
            <a:r>
              <a:rPr lang="en-CA" dirty="0"/>
              <a:t>QUADRANTS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a:xfrm>
            <a:off x="7239000" y="6356350"/>
            <a:ext cx="4114800" cy="365125"/>
          </a:xfrm>
        </p:spPr>
        <p:txBody>
          <a:bodyPr/>
          <a:lstStyle/>
          <a:p>
            <a:r>
              <a:rPr lang="en-CA"/>
              <a:t>@davesabine</a:t>
            </a:r>
          </a:p>
        </p:txBody>
      </p:sp>
      <p:sp>
        <p:nvSpPr>
          <p:cNvPr id="6" name="Rectangle 5">
            <a:extLst>
              <a:ext uri="{FF2B5EF4-FFF2-40B4-BE49-F238E27FC236}">
                <a16:creationId xmlns:a16="http://schemas.microsoft.com/office/drawing/2014/main" id="{553F46D3-3038-4C3E-9230-A855CA08757F}"/>
              </a:ext>
            </a:extLst>
          </p:cNvPr>
          <p:cNvSpPr/>
          <p:nvPr/>
        </p:nvSpPr>
        <p:spPr>
          <a:xfrm rot="177607">
            <a:off x="8374184" y="3911506"/>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Hand-off</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Version-controlled with the Increment</a:t>
            </a:r>
            <a:endParaRPr lang="en-CA" sz="1050" dirty="0"/>
          </a:p>
          <a:p>
            <a:pPr marL="742950" lvl="1" indent="-285750">
              <a:buFont typeface="Arial" panose="020B0604020202020204" pitchFamily="34" charset="0"/>
              <a:buChar char="•"/>
            </a:pPr>
            <a:r>
              <a:rPr lang="en-CA" sz="1050" b="1" dirty="0"/>
              <a:t>User-centric/Audience-specific</a:t>
            </a:r>
            <a:endParaRPr lang="en-CA" dirty="0"/>
          </a:p>
        </p:txBody>
      </p:sp>
      <p:sp>
        <p:nvSpPr>
          <p:cNvPr id="12" name="Rectangle 11">
            <a:extLst>
              <a:ext uri="{FF2B5EF4-FFF2-40B4-BE49-F238E27FC236}">
                <a16:creationId xmlns:a16="http://schemas.microsoft.com/office/drawing/2014/main" id="{90390D3B-7322-4333-82E5-1F9E053E17CB}"/>
              </a:ext>
            </a:extLst>
          </p:cNvPr>
          <p:cNvSpPr/>
          <p:nvPr/>
        </p:nvSpPr>
        <p:spPr>
          <a:xfrm rot="21314136">
            <a:off x="4537378" y="376970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“Done”</a:t>
            </a:r>
            <a:br>
              <a:rPr lang="en-CA" sz="2800" b="1" cap="small" dirty="0">
                <a:solidFill>
                  <a:schemeClr val="accent2"/>
                </a:solidFill>
              </a:rPr>
            </a:br>
            <a:r>
              <a:rPr lang="en-CA" sz="1100" b="1" cap="small" dirty="0">
                <a:solidFill>
                  <a:schemeClr val="accent2"/>
                </a:solidFill>
              </a:rPr>
              <a:t>Potentially Releasable</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Version-controlled with the Increment</a:t>
            </a:r>
            <a:endParaRPr lang="en-CA" sz="1050" dirty="0"/>
          </a:p>
          <a:p>
            <a:pPr marL="742950" lvl="1" indent="-285750">
              <a:buFont typeface="Arial" panose="020B0604020202020204" pitchFamily="34" charset="0"/>
              <a:buChar char="•"/>
            </a:pPr>
            <a:r>
              <a:rPr lang="en-CA" sz="1050" b="1" dirty="0"/>
              <a:t>User-centric/Audience-specific</a:t>
            </a:r>
            <a:endParaRPr lang="en-CA" dirty="0"/>
          </a:p>
        </p:txBody>
      </p:sp>
      <p:sp>
        <p:nvSpPr>
          <p:cNvPr id="13" name="Rectangle 12">
            <a:extLst>
              <a:ext uri="{FF2B5EF4-FFF2-40B4-BE49-F238E27FC236}">
                <a16:creationId xmlns:a16="http://schemas.microsoft.com/office/drawing/2014/main" id="{CB77DE6F-8848-40EC-BE8C-6E8715170963}"/>
              </a:ext>
            </a:extLst>
          </p:cNvPr>
          <p:cNvSpPr/>
          <p:nvPr/>
        </p:nvSpPr>
        <p:spPr>
          <a:xfrm>
            <a:off x="8221956" y="1092690"/>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Implementation In-progress</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Lightweight</a:t>
            </a:r>
            <a:endParaRPr lang="en-CA" sz="1050" dirty="0"/>
          </a:p>
          <a:p>
            <a:pPr marL="742950" lvl="1" indent="-285750">
              <a:buFont typeface="Arial" panose="020B0604020202020204" pitchFamily="34" charset="0"/>
              <a:buChar char="•"/>
            </a:pPr>
            <a:r>
              <a:rPr lang="en-CA" sz="1050" b="1" dirty="0"/>
              <a:t>Disposable</a:t>
            </a:r>
            <a:endParaRPr lang="en-CA" dirty="0"/>
          </a:p>
        </p:txBody>
      </p:sp>
      <p:sp>
        <p:nvSpPr>
          <p:cNvPr id="14" name="Rectangle 13">
            <a:extLst>
              <a:ext uri="{FF2B5EF4-FFF2-40B4-BE49-F238E27FC236}">
                <a16:creationId xmlns:a16="http://schemas.microsoft.com/office/drawing/2014/main" id="{8D9B3F2B-D941-4A4A-AF51-A0954511AB56}"/>
              </a:ext>
            </a:extLst>
          </p:cNvPr>
          <p:cNvSpPr/>
          <p:nvPr/>
        </p:nvSpPr>
        <p:spPr>
          <a:xfrm rot="21379224">
            <a:off x="4752015" y="114068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Planning</a:t>
            </a:r>
            <a:br>
              <a:rPr lang="en-CA" sz="2800" b="1" cap="small" dirty="0">
                <a:solidFill>
                  <a:schemeClr val="accent2"/>
                </a:solidFill>
              </a:rPr>
            </a:br>
            <a:r>
              <a:rPr lang="en-CA" sz="2800" b="1" cap="small" dirty="0">
                <a:solidFill>
                  <a:schemeClr val="accent2"/>
                </a:solidFill>
              </a:rPr>
              <a:t>Docs</a:t>
            </a:r>
            <a:br>
              <a:rPr lang="en-CA" sz="2800" b="1" cap="small" dirty="0">
                <a:solidFill>
                  <a:schemeClr val="accent2"/>
                </a:solidFill>
              </a:rPr>
            </a:br>
            <a:endParaRPr lang="en-CA" b="1" cap="small" dirty="0">
              <a:solidFill>
                <a:schemeClr val="accent2"/>
              </a:solidFill>
            </a:endParaRPr>
          </a:p>
          <a:p>
            <a:pPr marL="742950" lvl="1" indent="-285750">
              <a:buFont typeface="Arial" panose="020B0604020202020204" pitchFamily="34" charset="0"/>
              <a:buChar char="•"/>
            </a:pPr>
            <a:r>
              <a:rPr lang="en-CA" sz="1050" b="1" dirty="0"/>
              <a:t>Lightweight</a:t>
            </a:r>
            <a:endParaRPr lang="en-CA" sz="1050" dirty="0"/>
          </a:p>
          <a:p>
            <a:pPr marL="742950" lvl="1" indent="-285750">
              <a:buFont typeface="Arial" panose="020B0604020202020204" pitchFamily="34" charset="0"/>
              <a:buChar char="•"/>
            </a:pPr>
            <a:r>
              <a:rPr lang="en-CA" sz="1050" b="1" dirty="0"/>
              <a:t>Disposable</a:t>
            </a:r>
            <a:endParaRPr lang="en-CA" dirty="0"/>
          </a:p>
        </p:txBody>
      </p:sp>
    </p:spTree>
    <p:extLst>
      <p:ext uri="{BB962C8B-B14F-4D97-AF65-F5344CB8AC3E}">
        <p14:creationId xmlns:p14="http://schemas.microsoft.com/office/powerpoint/2010/main" val="10021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AC072-329B-4B8A-97FB-2FF95DDAD5EB}"/>
              </a:ext>
            </a:extLst>
          </p:cNvPr>
          <p:cNvPicPr>
            <a:picLocks noChangeAspect="1"/>
          </p:cNvPicPr>
          <p:nvPr/>
        </p:nvPicPr>
        <p:blipFill>
          <a:blip r:embed="rId3">
            <a:alphaModFix amt="6000"/>
          </a:blip>
          <a:stretch>
            <a:fillRect/>
          </a:stretch>
        </p:blipFill>
        <p:spPr>
          <a:xfrm>
            <a:off x="4372283" y="1151689"/>
            <a:ext cx="6834208" cy="5249111"/>
          </a:xfrm>
          <a:prstGeom prst="rect">
            <a:avLst/>
          </a:prstGeom>
        </p:spPr>
      </p:pic>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endParaRPr lang="en-CA" dirty="0"/>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4">
            <a:alphaModFix amt="15000"/>
            <a:extLst>
              <a:ext uri="{28A0092B-C50C-407E-A947-70E740481C1C}">
                <a14:useLocalDpi xmlns:a14="http://schemas.microsoft.com/office/drawing/2010/main" val="0"/>
              </a:ext>
            </a:extLst>
          </a:blip>
          <a:stretch>
            <a:fillRect/>
          </a:stretch>
        </p:blipFill>
        <p:spPr>
          <a:xfrm>
            <a:off x="6552394" y="2671753"/>
            <a:ext cx="3433788" cy="2567006"/>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{~5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dirty="0"/>
              <a:t>Move stickies into appropriate quadrants based on whether they are:</a:t>
            </a:r>
          </a:p>
          <a:p>
            <a:pPr marL="1028700" lvl="1" indent="-342900"/>
            <a:r>
              <a:rPr lang="en-US" dirty="0"/>
              <a:t>Planning Docs</a:t>
            </a:r>
          </a:p>
          <a:p>
            <a:pPr marL="1028700" lvl="1" indent="-342900"/>
            <a:r>
              <a:rPr lang="en-US" dirty="0"/>
              <a:t>WIP Docs</a:t>
            </a:r>
          </a:p>
          <a:p>
            <a:pPr marL="1028700" lvl="1" indent="-342900"/>
            <a:r>
              <a:rPr lang="en-US" dirty="0"/>
              <a:t>“Done” Product Docs</a:t>
            </a:r>
          </a:p>
          <a:p>
            <a:pPr marL="1028700" lvl="1" indent="-342900"/>
            <a:r>
              <a:rPr lang="en-US" dirty="0"/>
              <a:t>Hand-off Docs</a:t>
            </a:r>
          </a:p>
          <a:p>
            <a:pPr marL="1028700" lvl="1" indent="-342900"/>
            <a:endParaRPr lang="en-US" dirty="0"/>
          </a:p>
          <a:p>
            <a:pPr marL="457200" indent="-457200">
              <a:buFont typeface="+mj-lt"/>
              <a:buAutoNum type="arabicPeriod"/>
            </a:pPr>
            <a:r>
              <a:rPr lang="en-US" b="1" dirty="0"/>
              <a:t>For each: destroy the sticky note if you cannot figure out a way to meet the quality criteria.</a:t>
            </a:r>
          </a:p>
        </p:txBody>
      </p:sp>
    </p:spTree>
    <p:extLst>
      <p:ext uri="{BB962C8B-B14F-4D97-AF65-F5344CB8AC3E}">
        <p14:creationId xmlns:p14="http://schemas.microsoft.com/office/powerpoint/2010/main" val="25859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D3A92-C1CB-400E-A589-60EDADDED7BE}"/>
              </a:ext>
            </a:extLst>
          </p:cNvPr>
          <p:cNvSpPr>
            <a:spLocks noGrp="1"/>
          </p:cNvSpPr>
          <p:nvPr>
            <p:ph type="title"/>
          </p:nvPr>
        </p:nvSpPr>
        <p:spPr/>
        <p:txBody>
          <a:bodyPr/>
          <a:lstStyle/>
          <a:p>
            <a:endParaRPr lang="en-CA"/>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4294967295"/>
          </p:nvPr>
        </p:nvSpPr>
        <p:spPr>
          <a:xfrm>
            <a:off x="731837" y="4522727"/>
            <a:ext cx="10728325" cy="1655762"/>
          </a:xfrm>
        </p:spPr>
        <p:txBody>
          <a:bodyPr/>
          <a:lstStyle/>
          <a:p>
            <a:pPr marL="0" indent="0">
              <a:buNone/>
            </a:pPr>
            <a:r>
              <a:rPr lang="en-US" altLang="en-US" dirty="0">
                <a:solidFill>
                  <a:srgbClr val="373737"/>
                </a:solidFill>
                <a:latin typeface="inherit"/>
              </a:rPr>
              <a:t>This work is licensed under a </a:t>
            </a:r>
            <a:r>
              <a:rPr lang="en-US" altLang="en-US" dirty="0">
                <a:solidFill>
                  <a:srgbClr val="0F79D0"/>
                </a:solidFill>
                <a:latin typeface="inherit"/>
                <a:hlinkClick r:id="rId3"/>
              </a:rPr>
              <a:t>Creative Commons Attribution-</a:t>
            </a:r>
            <a:r>
              <a:rPr lang="en-US" altLang="en-US" dirty="0" err="1">
                <a:solidFill>
                  <a:srgbClr val="0F79D0"/>
                </a:solidFill>
                <a:latin typeface="inherit"/>
                <a:hlinkClick r:id="rId3"/>
              </a:rPr>
              <a:t>ShareAlike</a:t>
            </a:r>
            <a:r>
              <a:rPr lang="en-US" altLang="en-US" dirty="0">
                <a:solidFill>
                  <a:srgbClr val="0F79D0"/>
                </a:solidFill>
                <a:latin typeface="inherit"/>
                <a:hlinkClick r:id="rId3"/>
              </a:rPr>
              <a:t> 4.0 International License</a:t>
            </a:r>
            <a:r>
              <a:rPr lang="en-US" altLang="en-US" dirty="0">
                <a:solidFill>
                  <a:srgbClr val="373737"/>
                </a:solidFill>
                <a:latin typeface="inherit"/>
              </a:rPr>
              <a:t>.</a:t>
            </a:r>
            <a:endParaRPr lang="en-US" altLang="en-US" dirty="0">
              <a:latin typeface="Arial" panose="020B0604020202020204" pitchFamily="34" charset="0"/>
            </a:endParaRPr>
          </a:p>
        </p:txBody>
      </p:sp>
      <p:pic>
        <p:nvPicPr>
          <p:cNvPr id="8" name="Picture 2" descr="Creative Commons License">
            <a:hlinkClick r:id="rId3"/>
            <a:extLst>
              <a:ext uri="{FF2B5EF4-FFF2-40B4-BE49-F238E27FC236}">
                <a16:creationId xmlns:a16="http://schemas.microsoft.com/office/drawing/2014/main" id="{21E563D7-3C53-4E85-B977-9B5025610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27451"/>
            <a:ext cx="838200" cy="2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CELEBRATE!</a:t>
            </a:r>
          </a:p>
          <a:p>
            <a:endParaRPr lang="en-CA" dirty="0"/>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b="1" dirty="0"/>
          </a:p>
        </p:txBody>
      </p:sp>
      <p:sp>
        <p:nvSpPr>
          <p:cNvPr id="7" name="Content Placeholder 6">
            <a:extLst>
              <a:ext uri="{FF2B5EF4-FFF2-40B4-BE49-F238E27FC236}">
                <a16:creationId xmlns:a16="http://schemas.microsoft.com/office/drawing/2014/main" id="{B3ED3B59-8DF3-4227-9E99-4BD0562C478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1303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r>
              <a:rPr lang="en-CA" dirty="0"/>
              <a:t>DAVID</a:t>
            </a:r>
            <a:br>
              <a:rPr lang="en-CA" dirty="0"/>
            </a:br>
            <a:r>
              <a:rPr lang="en-CA" dirty="0"/>
              <a:t>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34649" y="4016400"/>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1920" y="4016400"/>
            <a:ext cx="286650" cy="327600"/>
          </a:xfrm>
          <a:prstGeom prst="rect">
            <a:avLst/>
          </a:prstGeom>
        </p:spPr>
      </p:pic>
      <p:sp>
        <p:nvSpPr>
          <p:cNvPr id="7" name="Subtitle 4">
            <a:extLst>
              <a:ext uri="{FF2B5EF4-FFF2-40B4-BE49-F238E27FC236}">
                <a16:creationId xmlns:a16="http://schemas.microsoft.com/office/drawing/2014/main" id="{9D294926-D5D4-4E00-988E-2813104A2C22}"/>
              </a:ext>
            </a:extLst>
          </p:cNvPr>
          <p:cNvSpPr>
            <a:spLocks noGrp="1"/>
          </p:cNvSpPr>
          <p:nvPr>
            <p:ph type="subTitle" idx="1"/>
          </p:nvPr>
        </p:nvSpPr>
        <p:spPr>
          <a:xfrm>
            <a:off x="732342" y="4529871"/>
            <a:ext cx="10727788" cy="1655762"/>
          </a:xfrm>
        </p:spPr>
        <p:txBody>
          <a:bodyPr anchor="b"/>
          <a:lstStyle/>
          <a:p>
            <a:r>
              <a:rPr lang="en-CA" dirty="0"/>
              <a:t>Get these documents at </a:t>
            </a:r>
            <a:r>
              <a:rPr lang="en-CA" sz="6600" dirty="0">
                <a:hlinkClick r:id="rId9"/>
              </a:rPr>
              <a:t>http://bit.ly/2qUPPAO</a:t>
            </a:r>
            <a:endParaRPr lang="en-CA" dirty="0"/>
          </a:p>
        </p:txBody>
      </p:sp>
    </p:spTree>
    <p:extLst>
      <p:ext uri="{BB962C8B-B14F-4D97-AF65-F5344CB8AC3E}">
        <p14:creationId xmlns:p14="http://schemas.microsoft.com/office/powerpoint/2010/main" val="25013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934CF3ED-BB09-4DE6-BCC0-2F5DD4E841D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r>
              <a:rPr lang="en-US" dirty="0"/>
              <a:t>A sense-making workshop to simplify valuable documentation &amp; reduce wasteful documentation.</a:t>
            </a:r>
          </a:p>
          <a:p>
            <a:r>
              <a:rPr lang="en-US" dirty="0"/>
              <a:t>&lt;aside&gt;</a:t>
            </a:r>
            <a:br>
              <a:rPr lang="en-US" dirty="0"/>
            </a:br>
            <a:r>
              <a:rPr lang="en-US" dirty="0"/>
              <a:t>Hats off to James Shore and Shane Warden.</a:t>
            </a:r>
            <a:br>
              <a:rPr lang="en-US" dirty="0"/>
            </a:br>
            <a:r>
              <a:rPr lang="en-US" dirty="0"/>
              <a:t>&lt;/aside&gt;</a:t>
            </a:r>
            <a:endParaRPr lang="en-CA" dirty="0"/>
          </a:p>
        </p:txBody>
      </p:sp>
      <p:sp>
        <p:nvSpPr>
          <p:cNvPr id="7" name="Text Placeholder 6">
            <a:extLst>
              <a:ext uri="{FF2B5EF4-FFF2-40B4-BE49-F238E27FC236}">
                <a16:creationId xmlns:a16="http://schemas.microsoft.com/office/drawing/2014/main" id="{DD3BF04B-0ABB-42F7-A986-F74CA86D9962}"/>
              </a:ext>
            </a:extLst>
          </p:cNvPr>
          <p:cNvSpPr>
            <a:spLocks noGrp="1"/>
          </p:cNvSpPr>
          <p:nvPr>
            <p:ph type="body" sz="half" idx="2"/>
          </p:nvPr>
        </p:nvSpPr>
        <p:spPr/>
        <p:txBody>
          <a:bodyPr/>
          <a:lstStyle/>
          <a:p>
            <a:r>
              <a:rPr lang="en-CA" dirty="0"/>
              <a:t>WELCOME</a:t>
            </a:r>
          </a:p>
        </p:txBody>
      </p:sp>
      <p:sp>
        <p:nvSpPr>
          <p:cNvPr id="6" name="Footer Placeholder 5">
            <a:extLst>
              <a:ext uri="{FF2B5EF4-FFF2-40B4-BE49-F238E27FC236}">
                <a16:creationId xmlns:a16="http://schemas.microsoft.com/office/drawing/2014/main" id="{A1607346-75D8-40BA-A7F7-36361ADF388F}"/>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249847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3C7D3DA-FC4F-44EF-91F4-A90002A9B2C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pPr lvl="0"/>
            <a:r>
              <a:rPr lang="en-CA" dirty="0"/>
              <a:t>Reframe our understanding of documentation vis a vis complex/adaptive work.</a:t>
            </a:r>
          </a:p>
          <a:p>
            <a:pPr lvl="0"/>
            <a:r>
              <a:rPr lang="en-CA" dirty="0"/>
              <a:t>Reframe our understanding of ‘implementation’ — when does it occur?</a:t>
            </a:r>
          </a:p>
          <a:p>
            <a:pPr lvl="0"/>
            <a:r>
              <a:rPr lang="en-CA" dirty="0"/>
              <a:t>Appraise commonly-used documents with respect to customer-recognizable value.</a:t>
            </a:r>
          </a:p>
          <a:p>
            <a:r>
              <a:rPr lang="en-CA" dirty="0"/>
              <a:t>Simplification. Excellence.</a:t>
            </a:r>
          </a:p>
        </p:txBody>
      </p:sp>
      <p:sp>
        <p:nvSpPr>
          <p:cNvPr id="7" name="Text Placeholder 6">
            <a:extLst>
              <a:ext uri="{FF2B5EF4-FFF2-40B4-BE49-F238E27FC236}">
                <a16:creationId xmlns:a16="http://schemas.microsoft.com/office/drawing/2014/main" id="{DD3BF04B-0ABB-42F7-A986-F74CA86D9962}"/>
              </a:ext>
            </a:extLst>
          </p:cNvPr>
          <p:cNvSpPr>
            <a:spLocks noGrp="1"/>
          </p:cNvSpPr>
          <p:nvPr>
            <p:ph type="body" sz="half" idx="2"/>
          </p:nvPr>
        </p:nvSpPr>
        <p:spPr/>
        <p:txBody>
          <a:bodyPr/>
          <a:lstStyle/>
          <a:p>
            <a:r>
              <a:rPr lang="en-CA" dirty="0"/>
              <a:t>PURPOSE</a:t>
            </a:r>
          </a:p>
        </p:txBody>
      </p:sp>
      <p:sp>
        <p:nvSpPr>
          <p:cNvPr id="6" name="Footer Placeholder 5">
            <a:extLst>
              <a:ext uri="{FF2B5EF4-FFF2-40B4-BE49-F238E27FC236}">
                <a16:creationId xmlns:a16="http://schemas.microsoft.com/office/drawing/2014/main" id="{A1607346-75D8-40BA-A7F7-36361ADF388F}"/>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73432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1.</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2394" y="2671753"/>
            <a:ext cx="3433788" cy="2567006"/>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DOCUMENTS, DOCUMENTS, DOCUMENTS.</a:t>
            </a:r>
          </a:p>
          <a:p>
            <a:endParaRPr lang="en-CA" dirty="0"/>
          </a:p>
          <a:p>
            <a:r>
              <a:rPr lang="en-CA" dirty="0"/>
              <a:t>{~5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6" name="Rectangle: Folded Corner 5">
            <a:extLst>
              <a:ext uri="{FF2B5EF4-FFF2-40B4-BE49-F238E27FC236}">
                <a16:creationId xmlns:a16="http://schemas.microsoft.com/office/drawing/2014/main" id="{FC0AB866-B3D5-44FE-9B7D-D35E73363B1B}"/>
              </a:ext>
            </a:extLst>
          </p:cNvPr>
          <p:cNvSpPr/>
          <p:nvPr/>
        </p:nvSpPr>
        <p:spPr>
          <a:xfrm rot="21215538">
            <a:off x="6882192" y="2903695"/>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SCREEN COMPOSITE</a:t>
            </a:r>
            <a:endParaRPr lang="en-CA" sz="1200" dirty="0">
              <a:effectLst/>
              <a:ea typeface="Roboto" panose="02000000000000000000" pitchFamily="2" charset="0"/>
              <a:cs typeface="Times New Roman" panose="02020603050405020304" pitchFamily="18" charset="0"/>
            </a:endParaRPr>
          </a:p>
        </p:txBody>
      </p:sp>
      <p:sp>
        <p:nvSpPr>
          <p:cNvPr id="7" name="Rectangle: Folded Corner 6">
            <a:extLst>
              <a:ext uri="{FF2B5EF4-FFF2-40B4-BE49-F238E27FC236}">
                <a16:creationId xmlns:a16="http://schemas.microsoft.com/office/drawing/2014/main" id="{26755593-1D0C-42E9-A83D-3CD8235217BA}"/>
              </a:ext>
            </a:extLst>
          </p:cNvPr>
          <p:cNvSpPr/>
          <p:nvPr/>
        </p:nvSpPr>
        <p:spPr>
          <a:xfrm rot="520822">
            <a:off x="7578172" y="206406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USER STORY</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A956DC11-3B28-45B6-964C-B20B42D2125E}"/>
              </a:ext>
            </a:extLst>
          </p:cNvPr>
          <p:cNvSpPr/>
          <p:nvPr/>
        </p:nvSpPr>
        <p:spPr>
          <a:xfrm rot="21215538">
            <a:off x="9013333" y="402274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6D3D7B7C-568C-4A5A-8669-B99DE04B507C}"/>
              </a:ext>
            </a:extLst>
          </p:cNvPr>
          <p:cNvSpPr/>
          <p:nvPr/>
        </p:nvSpPr>
        <p:spPr>
          <a:xfrm rot="520822">
            <a:off x="9624507" y="3070534"/>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8029B3CF-B545-4720-A3CA-4F3A1879E245}"/>
              </a:ext>
            </a:extLst>
          </p:cNvPr>
          <p:cNvSpPr/>
          <p:nvPr/>
        </p:nvSpPr>
        <p:spPr>
          <a:xfrm rot="19801297">
            <a:off x="7874206" y="4634545"/>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6BF545F9-B08B-40A8-82FB-6B3A677DEA30}"/>
              </a:ext>
            </a:extLst>
          </p:cNvPr>
          <p:cNvSpPr/>
          <p:nvPr/>
        </p:nvSpPr>
        <p:spPr>
          <a:xfrm rot="20706581">
            <a:off x="8485380" y="368233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96C12BF3-6477-4B15-9294-9539C047B722}"/>
              </a:ext>
            </a:extLst>
          </p:cNvPr>
          <p:cNvSpPr/>
          <p:nvPr/>
        </p:nvSpPr>
        <p:spPr>
          <a:xfrm rot="20907188">
            <a:off x="6318122" y="310226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7" name="Rectangle: Folded Corner 16">
            <a:extLst>
              <a:ext uri="{FF2B5EF4-FFF2-40B4-BE49-F238E27FC236}">
                <a16:creationId xmlns:a16="http://schemas.microsoft.com/office/drawing/2014/main" id="{7A8100DC-D79D-4E77-8AC3-160A274B35A6}"/>
              </a:ext>
            </a:extLst>
          </p:cNvPr>
          <p:cNvSpPr/>
          <p:nvPr/>
        </p:nvSpPr>
        <p:spPr>
          <a:xfrm rot="21454699">
            <a:off x="6929296" y="21500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8" name="Rectangle: Folded Corner 17">
            <a:extLst>
              <a:ext uri="{FF2B5EF4-FFF2-40B4-BE49-F238E27FC236}">
                <a16:creationId xmlns:a16="http://schemas.microsoft.com/office/drawing/2014/main" id="{3F9F3A4C-D4D8-4003-A8A8-830D113FABB3}"/>
              </a:ext>
            </a:extLst>
          </p:cNvPr>
          <p:cNvSpPr/>
          <p:nvPr/>
        </p:nvSpPr>
        <p:spPr>
          <a:xfrm rot="850069">
            <a:off x="9108541" y="47936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9" name="Rectangle: Folded Corner 18">
            <a:extLst>
              <a:ext uri="{FF2B5EF4-FFF2-40B4-BE49-F238E27FC236}">
                <a16:creationId xmlns:a16="http://schemas.microsoft.com/office/drawing/2014/main" id="{FDE86CF4-5A72-4F0B-91B1-27C4489DAB27}"/>
              </a:ext>
            </a:extLst>
          </p:cNvPr>
          <p:cNvSpPr/>
          <p:nvPr/>
        </p:nvSpPr>
        <p:spPr>
          <a:xfrm rot="1050676">
            <a:off x="6941283" y="421359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7055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r>
              <a:rPr lang="en-CA" dirty="0"/>
              <a:t>Contract</a:t>
            </a:r>
          </a:p>
          <a:p>
            <a:pPr lvl="0"/>
            <a:r>
              <a:rPr lang="en-CA" dirty="0"/>
              <a:t>Requirement</a:t>
            </a:r>
          </a:p>
          <a:p>
            <a:pPr lvl="0"/>
            <a:r>
              <a:rPr lang="en-CA" dirty="0"/>
              <a:t>Artboard</a:t>
            </a:r>
          </a:p>
          <a:p>
            <a:pPr lvl="0"/>
            <a:r>
              <a:rPr lang="en-CA" dirty="0"/>
              <a:t>Test plan</a:t>
            </a:r>
          </a:p>
          <a:p>
            <a:pPr lvl="0"/>
            <a:endParaRPr lang="en-CA" dirty="0"/>
          </a:p>
          <a:p>
            <a:pPr lvl="0"/>
            <a:r>
              <a:rPr lang="en-CA" dirty="0"/>
              <a:t>Test result</a:t>
            </a:r>
          </a:p>
          <a:p>
            <a:pPr lvl="0"/>
            <a:r>
              <a:rPr lang="en-CA" dirty="0"/>
              <a:t>Source code</a:t>
            </a:r>
          </a:p>
          <a:p>
            <a:pPr lvl="0"/>
            <a:r>
              <a:rPr lang="en-CA" dirty="0"/>
              <a:t>Usage guide</a:t>
            </a:r>
          </a:p>
          <a:p>
            <a:r>
              <a:rPr lang="en-CA" dirty="0"/>
              <a:t>Installation guide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EXAMPLES </a:t>
            </a:r>
            <a:br>
              <a:rPr lang="en-CA" dirty="0"/>
            </a:br>
            <a:r>
              <a:rPr lang="en-CA" dirty="0"/>
              <a:t>&amp; CONFIRM</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51930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2.</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is the point in time that a new behaviour, feature, requirement, element is codified into the product.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THE </a:t>
            </a:r>
            <a:br>
              <a:rPr lang="en-CA" dirty="0"/>
            </a:br>
            <a:r>
              <a:rPr lang="en-CA" dirty="0"/>
              <a:t>POINT OF IMPLEMENTATION</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2175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occurs when the source code is being altered to produce the new behaviour.</a:t>
            </a:r>
          </a:p>
          <a:p>
            <a:r>
              <a:rPr lang="en-CA" dirty="0"/>
              <a:t>The new feature is said to have been “implemented” when the Product Developer or user can execute the new feature.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IMPLEMENTING A NEW FEATURE</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6263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user interface is being altered to display the new design.</a:t>
            </a:r>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IMPLEMENTING A NEW UI ELEMENT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668833270"/>
      </p:ext>
    </p:extLst>
  </p:cSld>
  <p:clrMapOvr>
    <a:masterClrMapping/>
  </p:clrMapOvr>
</p:sld>
</file>

<file path=ppt/theme/theme1.xml><?xml version="1.0" encoding="utf-8"?>
<a:theme xmlns:a="http://schemas.openxmlformats.org/drawingml/2006/main" name="Forty">
  <a:themeElements>
    <a:clrScheme name="Forty">
      <a:dk1>
        <a:srgbClr val="1E1919"/>
      </a:dk1>
      <a:lt1>
        <a:sysClr val="window" lastClr="FFFFFF"/>
      </a:lt1>
      <a:dk2>
        <a:srgbClr val="1E1919"/>
      </a:dk2>
      <a:lt2>
        <a:srgbClr val="F8F8F8"/>
      </a:lt2>
      <a:accent1>
        <a:srgbClr val="1E1E59"/>
      </a:accent1>
      <a:accent2>
        <a:srgbClr val="EE3423"/>
      </a:accent2>
      <a:accent3>
        <a:srgbClr val="939598"/>
      </a:accent3>
      <a:accent4>
        <a:srgbClr val="5E8C07"/>
      </a:accent4>
      <a:accent5>
        <a:srgbClr val="EAB200"/>
      </a:accent5>
      <a:accent6>
        <a:srgbClr val="004C54"/>
      </a:accent6>
      <a:hlink>
        <a:srgbClr val="EE3423"/>
      </a:hlink>
      <a:folHlink>
        <a:srgbClr val="EE3423"/>
      </a:folHlink>
    </a:clrScheme>
    <a:fontScheme name="Forty">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Forty</Template>
  <TotalTime>1493</TotalTime>
  <Words>871</Words>
  <Application>Microsoft Office PowerPoint</Application>
  <PresentationFormat>Widescreen</PresentationFormat>
  <Paragraphs>200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inherit</vt:lpstr>
      <vt:lpstr>MV Boli</vt:lpstr>
      <vt:lpstr>Roboto</vt:lpstr>
      <vt:lpstr>Forty</vt:lpstr>
      <vt:lpstr>The Art of Agile  Product Documentation</vt:lpstr>
      <vt:lpstr>PowerPoint Presentation</vt:lpstr>
      <vt:lpstr>PowerPoint Presentation</vt:lpstr>
      <vt:lpstr>PowerPoint Presentation</vt:lpstr>
      <vt:lpstr>1.</vt:lpstr>
      <vt:lpstr>PowerPoint Presentation</vt:lpstr>
      <vt:lpstr>2.</vt:lpstr>
      <vt:lpstr>PowerPoint Presentation</vt:lpstr>
      <vt:lpstr>PowerPoint Presentation</vt:lpstr>
      <vt:lpstr>PowerPoint Presentation</vt:lpstr>
      <vt:lpstr>PowerPoint Presentation</vt:lpstr>
      <vt:lpstr>PowerPoint Presentation</vt:lpstr>
      <vt:lpstr>PowerPoint Presentation</vt:lpstr>
      <vt:lpstr>3.</vt:lpstr>
      <vt:lpstr>PowerPoint Presentation</vt:lpstr>
      <vt:lpstr>4.</vt:lpstr>
      <vt:lpstr>PowerPoint Presentation</vt:lpstr>
      <vt:lpstr>5.</vt:lpstr>
      <vt:lpstr>PowerPoint Presentation</vt:lpstr>
      <vt:lpstr>PowerPoint Presentation</vt:lpstr>
      <vt:lpstr>DAVID SABINE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Agile  Product Documentation</dc:title>
  <dc:creator>David Sabine</dc:creator>
  <cp:lastModifiedBy>David Sabine</cp:lastModifiedBy>
  <cp:revision>33</cp:revision>
  <dcterms:created xsi:type="dcterms:W3CDTF">2018-11-20T21:26:14Z</dcterms:created>
  <dcterms:modified xsi:type="dcterms:W3CDTF">2018-12-06T14:36:23Z</dcterms:modified>
</cp:coreProperties>
</file>