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0FF2-0F53-45DE-93CC-90F8DEF18C47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2070-C37D-44A5-A277-84D054F0DA3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0FF2-0F53-45DE-93CC-90F8DEF18C47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2070-C37D-44A5-A277-84D054F0DA3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0FF2-0F53-45DE-93CC-90F8DEF18C47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2070-C37D-44A5-A277-84D054F0DA3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9F95E-9E14-4189-9A41-2DF2FC2946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0FF2-0F53-45DE-93CC-90F8DEF18C47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2070-C37D-44A5-A277-84D054F0DA3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0FF2-0F53-45DE-93CC-90F8DEF18C47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2070-C37D-44A5-A277-84D054F0DA3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0FF2-0F53-45DE-93CC-90F8DEF18C47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2070-C37D-44A5-A277-84D054F0DA3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0FF2-0F53-45DE-93CC-90F8DEF18C47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2070-C37D-44A5-A277-84D054F0DA3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0FF2-0F53-45DE-93CC-90F8DEF18C47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2070-C37D-44A5-A277-84D054F0DA3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0FF2-0F53-45DE-93CC-90F8DEF18C47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2070-C37D-44A5-A277-84D054F0DA3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0FF2-0F53-45DE-93CC-90F8DEF18C47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2070-C37D-44A5-A277-84D054F0DA3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0FF2-0F53-45DE-93CC-90F8DEF18C47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2070-C37D-44A5-A277-84D054F0DA3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80FF2-0F53-45DE-93CC-90F8DEF18C47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2070-C37D-44A5-A277-84D054F0DA3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Hoja_de_c_lculo_de_Microsoft_Office_Excel_97-20031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2051050" y="260350"/>
            <a:ext cx="518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>
                <a:latin typeface="Times New Roman" pitchFamily="18" charset="0"/>
              </a:rPr>
              <a:t>Evolución Superficie encharcada en verano</a:t>
            </a:r>
          </a:p>
        </p:txBody>
      </p:sp>
      <p:graphicFrame>
        <p:nvGraphicFramePr>
          <p:cNvPr id="157699" name="Group 3"/>
          <p:cNvGraphicFramePr>
            <a:graphicFrameLocks noGrp="1"/>
          </p:cNvGraphicFramePr>
          <p:nvPr>
            <p:ph sz="half" idx="1"/>
          </p:nvPr>
        </p:nvGraphicFramePr>
        <p:xfrm>
          <a:off x="1979613" y="981075"/>
          <a:ext cx="5329237" cy="1379221"/>
        </p:xfrm>
        <a:graphic>
          <a:graphicData uri="http://schemas.openxmlformats.org/drawingml/2006/table">
            <a:tbl>
              <a:tblPr/>
              <a:tblGrid>
                <a:gridCol w="1419225"/>
                <a:gridCol w="1303337"/>
                <a:gridCol w="1303338"/>
                <a:gridCol w="130333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Año 1997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Año 2004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Año 2010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Junio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1605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1628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1750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Julio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1040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1750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Agosto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1236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Septiembre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620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554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1075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731" name="Object 35"/>
          <p:cNvGraphicFramePr>
            <a:graphicFrameLocks noChangeAspect="1"/>
          </p:cNvGraphicFramePr>
          <p:nvPr>
            <p:ph sz="quarter" idx="2"/>
          </p:nvPr>
        </p:nvGraphicFramePr>
        <p:xfrm>
          <a:off x="1908175" y="2636838"/>
          <a:ext cx="5111750" cy="3251200"/>
        </p:xfrm>
        <a:graphic>
          <a:graphicData uri="http://schemas.openxmlformats.org/presentationml/2006/ole">
            <p:oleObj spid="_x0000_s1026" name="Gráfico" r:id="rId3" imgW="5886450" imgH="3743325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Presentación en pantalla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Gráfico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caruiz</dc:creator>
  <cp:lastModifiedBy>caruiz</cp:lastModifiedBy>
  <cp:revision>1</cp:revision>
  <dcterms:created xsi:type="dcterms:W3CDTF">2018-09-17T10:13:34Z</dcterms:created>
  <dcterms:modified xsi:type="dcterms:W3CDTF">2018-09-17T10:14:13Z</dcterms:modified>
</cp:coreProperties>
</file>