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8DA5D-B8E4-413E-9130-3459E6669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F4D95-FA75-43B8-8D7B-167DC08CB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61B03-DF8E-41E1-9FF5-6A988D6E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B7ABC-3345-4AE0-95AB-4ACB7EA4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2C2414-BECE-477B-AA3E-EDF2ED6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93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33569-5479-43B6-AE02-D5D51CC6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743FAA-D318-4BB4-B4FB-A3CB44F5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6FC03-C8EF-402E-9D17-033062E3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A4087-64AC-4DC3-AE38-4F7DA151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F66E0B-2FF9-4A72-8A02-16A1353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CF47AB-AA14-4FA1-BCDC-05539ADF8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44E272-6488-49B8-8297-AC474B51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11DA6D-91F1-4BCC-B863-4845F961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3C108-CA3C-47B7-AEDF-C835BD08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4B1849-B908-4AB0-B406-A8B245A7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7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EE385-EE09-4EE1-95A3-3A2C1F36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46285-6F82-43E8-B9B6-C718AF95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67C12-13DF-4CA5-B5E5-1C8D20B5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1AD81-5363-4F46-B06A-E746F20A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4AE58E-C9F9-4664-8879-2AC582E5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07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9E0C5-6E8C-45E8-A47F-ED9C7387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6E262-2CD3-4380-BA76-13F25E86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694AB-33C5-413F-B2CA-62BAABC4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218CC-67CF-4C99-B0BD-5E676F31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F72AA4-0FE6-4758-8BF0-4C0FDB54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25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21862-4F91-477D-A8F8-0979273E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6A2D3-C6B9-40FA-AF06-1435718B7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CCAD00-2671-44AF-9DF4-EB5C62F27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B487B4-8381-4E1E-85FF-E75D7238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F22A95-15EB-4BBC-8464-344CF5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65001B-2B2E-4140-BC12-3F3354ED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9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5557C-53F5-49C5-A9ED-227358E9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90530-90CE-4AC3-812C-941C3D763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22A87C-0CB9-41C2-A05B-B8B19E22E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BC73AF-3E7D-4475-9899-65C5F04B0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B22F2F-B33F-46B5-B069-87AF2A200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7AB47B-921B-4B8B-BD40-B61DC4A2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FC8FF2-6198-444C-8EBE-5C8AA138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135E3A-BA73-4256-8AC9-4D3CA99D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0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1CF40-974F-45BC-A714-44FC3396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AD8713-4C94-4A1D-AC07-FE5D24FD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D69456-6C5A-4579-B80B-69FAD1D5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ABF5F0-A2F6-4F85-A06E-C5A61AB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6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CCF562-7A23-4751-A705-39FAB189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9372FC-A13F-400C-AFFC-6C5C3B4C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334078-BBE7-4371-B8C7-C8CC571A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6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2E317-9402-4990-8019-51E21DB6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6A330-CB04-4A0A-9345-9810D221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81F9CE-17F1-4F1C-B4C9-C0A98822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D4FA77-C9CF-4C64-ACC1-8C8E8539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BE368C-122B-4B21-A960-602CD670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C80A60-392E-4909-B10D-12CF089E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7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0B9A5-D204-4911-9551-8F606D75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05DFAB-A39F-4754-8DA2-933662A76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96794A-7D41-42EF-8F6F-7AEBEC706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456CF9-10C2-4988-A4E2-68E00236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95CCD0-3C0C-404E-A39D-D9AB2A42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C3271-34AF-4848-8B78-60D49B7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07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CB120C-31D5-42A2-AE32-C14ABEE3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011E5-07BE-466F-9FFE-8BF9C372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245F5E-7117-4A3C-8862-991D81E61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DDAA5-70E6-487D-A1B4-88A90FC1B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AD590-CF56-4CDC-9429-8B88E5190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34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internet-of-things/358751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BEE72C0-2292-43BF-B8E2-E6437996F720}"/>
              </a:ext>
            </a:extLst>
          </p:cNvPr>
          <p:cNvSpPr/>
          <p:nvPr/>
        </p:nvSpPr>
        <p:spPr>
          <a:xfrm>
            <a:off x="276225" y="223557"/>
            <a:ext cx="3390340" cy="603885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B8C3BED-244C-4F32-8C27-DFA2FB7D0BCD}"/>
              </a:ext>
            </a:extLst>
          </p:cNvPr>
          <p:cNvSpPr/>
          <p:nvPr/>
        </p:nvSpPr>
        <p:spPr>
          <a:xfrm>
            <a:off x="3908891" y="223557"/>
            <a:ext cx="4528858" cy="603885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E666D2C-0EF3-4D81-9956-26D44EB1F94E}"/>
              </a:ext>
            </a:extLst>
          </p:cNvPr>
          <p:cNvSpPr/>
          <p:nvPr/>
        </p:nvSpPr>
        <p:spPr>
          <a:xfrm>
            <a:off x="8685958" y="223557"/>
            <a:ext cx="3390340" cy="603885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A8B744BB-5652-47D0-92F3-C917C665E70B}"/>
              </a:ext>
            </a:extLst>
          </p:cNvPr>
          <p:cNvSpPr/>
          <p:nvPr/>
        </p:nvSpPr>
        <p:spPr>
          <a:xfrm>
            <a:off x="5440735" y="5334000"/>
            <a:ext cx="1353671" cy="12371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E2389ABC-0288-4B7B-9973-B1AD6B59B030}"/>
              </a:ext>
            </a:extLst>
          </p:cNvPr>
          <p:cNvSpPr/>
          <p:nvPr/>
        </p:nvSpPr>
        <p:spPr>
          <a:xfrm>
            <a:off x="9862435" y="5333998"/>
            <a:ext cx="1353671" cy="12371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835A94E-2B30-45D2-8FF4-9117E8006E0E}"/>
              </a:ext>
            </a:extLst>
          </p:cNvPr>
          <p:cNvSpPr/>
          <p:nvPr/>
        </p:nvSpPr>
        <p:spPr>
          <a:xfrm>
            <a:off x="509307" y="977900"/>
            <a:ext cx="13536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Weather</a:t>
            </a:r>
            <a:endParaRPr lang="de-DE" sz="1600" dirty="0"/>
          </a:p>
          <a:p>
            <a:pPr algn="ctr"/>
            <a:r>
              <a:rPr lang="de-DE" sz="1600" dirty="0"/>
              <a:t>Station</a:t>
            </a:r>
          </a:p>
          <a:p>
            <a:pPr algn="ctr"/>
            <a:r>
              <a:rPr lang="de-DE" sz="1400" dirty="0"/>
              <a:t>(IoT Device)</a:t>
            </a:r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27EB7B5A-C2E3-4C3B-9D76-DA7187D39BCF}"/>
              </a:ext>
            </a:extLst>
          </p:cNvPr>
          <p:cNvSpPr/>
          <p:nvPr/>
        </p:nvSpPr>
        <p:spPr>
          <a:xfrm>
            <a:off x="1287554" y="5333999"/>
            <a:ext cx="1353671" cy="12371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4A213C3F-7116-40C7-965F-2E7494798B45}"/>
              </a:ext>
            </a:extLst>
          </p:cNvPr>
          <p:cNvSpPr/>
          <p:nvPr/>
        </p:nvSpPr>
        <p:spPr>
          <a:xfrm>
            <a:off x="1294559" y="5333999"/>
            <a:ext cx="1353671" cy="1237129"/>
          </a:xfrm>
          <a:prstGeom prst="flowChartConnector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5ED1765A-A827-4023-AC8A-4D15D65DDD29}"/>
              </a:ext>
            </a:extLst>
          </p:cNvPr>
          <p:cNvSpPr/>
          <p:nvPr/>
        </p:nvSpPr>
        <p:spPr>
          <a:xfrm>
            <a:off x="5440734" y="5333999"/>
            <a:ext cx="1353671" cy="1237129"/>
          </a:xfrm>
          <a:prstGeom prst="flowChartConnector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8E5B9FFF-54A5-4FCD-A797-DFEEFDEBA0CB}"/>
              </a:ext>
            </a:extLst>
          </p:cNvPr>
          <p:cNvSpPr/>
          <p:nvPr/>
        </p:nvSpPr>
        <p:spPr>
          <a:xfrm>
            <a:off x="9862435" y="5333999"/>
            <a:ext cx="1353671" cy="1237129"/>
          </a:xfrm>
          <a:prstGeom prst="flowChartConnector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58B1AB-AA55-45B8-AE9F-7753A305F7D1}"/>
              </a:ext>
            </a:extLst>
          </p:cNvPr>
          <p:cNvSpPr/>
          <p:nvPr/>
        </p:nvSpPr>
        <p:spPr>
          <a:xfrm>
            <a:off x="2961574" y="977900"/>
            <a:ext cx="15965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 Gateway</a:t>
            </a:r>
          </a:p>
          <a:p>
            <a:pPr algn="ctr"/>
            <a:r>
              <a:rPr lang="de-DE" sz="1400" dirty="0"/>
              <a:t>(IoT Hub)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547268F-F745-41A5-9120-85D7BAEB74D2}"/>
              </a:ext>
            </a:extLst>
          </p:cNvPr>
          <p:cNvSpPr/>
          <p:nvPr/>
        </p:nvSpPr>
        <p:spPr>
          <a:xfrm>
            <a:off x="6784179" y="810185"/>
            <a:ext cx="1246935" cy="1237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Stream Processing </a:t>
            </a:r>
            <a:r>
              <a:rPr lang="de-DE" sz="1400" dirty="0"/>
              <a:t>(Stream Analytics)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F6CCF33-B208-49A5-A903-F985AD68C77F}"/>
              </a:ext>
            </a:extLst>
          </p:cNvPr>
          <p:cNvSpPr/>
          <p:nvPr/>
        </p:nvSpPr>
        <p:spPr>
          <a:xfrm>
            <a:off x="9740992" y="971550"/>
            <a:ext cx="15965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Device Twin</a:t>
            </a:r>
          </a:p>
          <a:p>
            <a:pPr algn="ctr"/>
            <a:r>
              <a:rPr lang="de-DE" sz="1600" dirty="0"/>
              <a:t>Update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Function</a:t>
            </a:r>
            <a:r>
              <a:rPr lang="de-DE" sz="1400" dirty="0"/>
              <a:t> App)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79C4E26E-04B4-4BE3-A1FB-E8120520A72E}"/>
              </a:ext>
            </a:extLst>
          </p:cNvPr>
          <p:cNvSpPr/>
          <p:nvPr/>
        </p:nvSpPr>
        <p:spPr>
          <a:xfrm>
            <a:off x="5367898" y="2164836"/>
            <a:ext cx="1079404" cy="130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Cold Path</a:t>
            </a:r>
          </a:p>
          <a:p>
            <a:pPr algn="ctr"/>
            <a:r>
              <a:rPr lang="de-DE" sz="1600" dirty="0"/>
              <a:t>Storage</a:t>
            </a:r>
          </a:p>
          <a:p>
            <a:pPr algn="ctr"/>
            <a:r>
              <a:rPr lang="de-DE" sz="1200" dirty="0"/>
              <a:t>(Data Lake Store)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FFE16D7-952A-4A91-AD56-1415B911B723}"/>
              </a:ext>
            </a:extLst>
          </p:cNvPr>
          <p:cNvSpPr/>
          <p:nvPr/>
        </p:nvSpPr>
        <p:spPr>
          <a:xfrm>
            <a:off x="5007896" y="3909016"/>
            <a:ext cx="1799408" cy="104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Calculate</a:t>
            </a:r>
            <a:r>
              <a:rPr lang="de-DE" sz="1600" dirty="0"/>
              <a:t> </a:t>
            </a:r>
            <a:r>
              <a:rPr lang="de-DE" sz="1600" dirty="0" err="1"/>
              <a:t>Averange</a:t>
            </a:r>
            <a:endParaRPr lang="de-DE" sz="1600" dirty="0"/>
          </a:p>
          <a:p>
            <a:pPr algn="ctr"/>
            <a:r>
              <a:rPr lang="de-DE" sz="1400" dirty="0"/>
              <a:t>(Data Lake Analytics)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0F83ACDE-A2E6-42DC-ABD9-523EEE0B5F01}"/>
              </a:ext>
            </a:extLst>
          </p:cNvPr>
          <p:cNvCxnSpPr>
            <a:cxnSpLocks/>
            <a:stCxn id="17" idx="0"/>
            <a:endCxn id="15" idx="0"/>
          </p:cNvCxnSpPr>
          <p:nvPr/>
        </p:nvCxnSpPr>
        <p:spPr>
          <a:xfrm rot="16200000" flipH="1" flipV="1">
            <a:off x="7146388" y="-2414984"/>
            <a:ext cx="6350" cy="6779418"/>
          </a:xfrm>
          <a:prstGeom prst="bentConnector3">
            <a:avLst>
              <a:gd name="adj1" fmla="val -36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C55FCF-BC5A-4F80-A471-3692C189B45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8031114" y="1428750"/>
            <a:ext cx="17098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5A61621-0F46-4FE1-963E-A66A84B9528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4558133" y="1428750"/>
            <a:ext cx="2226046" cy="6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82E192E-E9A1-4FC3-85F1-91BF2054852F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1862978" y="1435100"/>
            <a:ext cx="109859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601A048-C928-46BA-BC0A-54A54F6212AF}"/>
              </a:ext>
            </a:extLst>
          </p:cNvPr>
          <p:cNvCxnSpPr>
            <a:cxnSpLocks/>
            <a:stCxn id="18" idx="3"/>
            <a:endCxn id="22" idx="0"/>
          </p:cNvCxnSpPr>
          <p:nvPr/>
        </p:nvCxnSpPr>
        <p:spPr>
          <a:xfrm>
            <a:off x="5907600" y="3472297"/>
            <a:ext cx="0" cy="43671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713A9789-5DCD-473D-BEB9-8F4472E4DC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07600" y="1786778"/>
            <a:ext cx="876579" cy="34512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81AF0A81-A9BB-43A0-9A61-7B89A1E20D55}"/>
              </a:ext>
            </a:extLst>
          </p:cNvPr>
          <p:cNvSpPr txBox="1"/>
          <p:nvPr/>
        </p:nvSpPr>
        <p:spPr>
          <a:xfrm>
            <a:off x="1771515" y="509539"/>
            <a:ext cx="1311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Send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device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cloud</a:t>
            </a:r>
            <a:r>
              <a:rPr lang="de-DE" sz="1100" dirty="0"/>
              <a:t> (JSON </a:t>
            </a:r>
            <a:r>
              <a:rPr lang="de-DE" sz="1100" dirty="0" err="1"/>
              <a:t>telemetry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)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873D2B5-ECC1-4EBB-91F1-20BD8EEC7354}"/>
              </a:ext>
            </a:extLst>
          </p:cNvPr>
          <p:cNvSpPr txBox="1"/>
          <p:nvPr/>
        </p:nvSpPr>
        <p:spPr>
          <a:xfrm>
            <a:off x="1871311" y="1574620"/>
            <a:ext cx="1067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Send Data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cloud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device (JSON Device Twin)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3522198-CDDB-4DD0-B136-2A798EF15EE5}"/>
              </a:ext>
            </a:extLst>
          </p:cNvPr>
          <p:cNvSpPr txBox="1"/>
          <p:nvPr/>
        </p:nvSpPr>
        <p:spPr>
          <a:xfrm>
            <a:off x="6007261" y="1802170"/>
            <a:ext cx="933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Store Data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D4401D8-1784-46DE-BD2E-6440E39DC5CC}"/>
              </a:ext>
            </a:extLst>
          </p:cNvPr>
          <p:cNvSpPr txBox="1"/>
          <p:nvPr/>
        </p:nvSpPr>
        <p:spPr>
          <a:xfrm>
            <a:off x="9059553" y="286872"/>
            <a:ext cx="11352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Send device </a:t>
            </a:r>
            <a:r>
              <a:rPr lang="de-DE" sz="1100" dirty="0" err="1"/>
              <a:t>twin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gateway</a:t>
            </a:r>
            <a:endParaRPr lang="de-DE" sz="11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7B59BF3-EFAF-4E76-A1B3-94EA41AAFDBA}"/>
              </a:ext>
            </a:extLst>
          </p:cNvPr>
          <p:cNvSpPr txBox="1"/>
          <p:nvPr/>
        </p:nvSpPr>
        <p:spPr>
          <a:xfrm>
            <a:off x="1584439" y="6506598"/>
            <a:ext cx="17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Things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FD49241-0710-4D20-8025-CC33E008A75E}"/>
              </a:ext>
            </a:extLst>
          </p:cNvPr>
          <p:cNvSpPr txBox="1"/>
          <p:nvPr/>
        </p:nvSpPr>
        <p:spPr>
          <a:xfrm>
            <a:off x="5716259" y="6506598"/>
            <a:ext cx="17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Insights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0D66359-D162-4A36-AEE3-6F0179FBF482}"/>
              </a:ext>
            </a:extLst>
          </p:cNvPr>
          <p:cNvSpPr txBox="1"/>
          <p:nvPr/>
        </p:nvSpPr>
        <p:spPr>
          <a:xfrm>
            <a:off x="10108965" y="6506598"/>
            <a:ext cx="17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Actions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8842E8A-8E3D-4C0E-A9BA-9CED469EDBCC}"/>
              </a:ext>
            </a:extLst>
          </p:cNvPr>
          <p:cNvSpPr txBox="1"/>
          <p:nvPr/>
        </p:nvSpPr>
        <p:spPr>
          <a:xfrm>
            <a:off x="8901865" y="1459231"/>
            <a:ext cx="7253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Send </a:t>
            </a:r>
          </a:p>
          <a:p>
            <a:pPr algn="ctr"/>
            <a:r>
              <a:rPr lang="de-DE" sz="1100" dirty="0"/>
              <a:t>Wind </a:t>
            </a:r>
          </a:p>
          <a:p>
            <a:pPr algn="ctr"/>
            <a:r>
              <a:rPr lang="de-DE" sz="1100" dirty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165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3ABD9-C0F2-4576-A061-E28ABDC2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29" y="856129"/>
            <a:ext cx="11165542" cy="5145741"/>
          </a:xfrm>
        </p:spPr>
        <p:txBody>
          <a:bodyPr>
            <a:normAutofit/>
          </a:bodyPr>
          <a:lstStyle/>
          <a:p>
            <a:r>
              <a:rPr lang="en-US" dirty="0"/>
              <a:t>Why was the subsystem chosen?</a:t>
            </a: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r>
              <a:rPr lang="de-DE" sz="1800" dirty="0" err="1"/>
              <a:t>MXChip</a:t>
            </a:r>
            <a:r>
              <a:rPr lang="de-DE" sz="1800" dirty="0"/>
              <a:t>: </a:t>
            </a:r>
            <a:r>
              <a:rPr lang="de-DE" sz="1800" dirty="0" err="1"/>
              <a:t>Simulate</a:t>
            </a:r>
            <a:r>
              <a:rPr lang="de-DE" sz="1800" dirty="0"/>
              <a:t> a </a:t>
            </a:r>
            <a:r>
              <a:rPr lang="de-DE" sz="1800" dirty="0" err="1"/>
              <a:t>weather</a:t>
            </a:r>
            <a:r>
              <a:rPr lang="de-DE" sz="1800" dirty="0"/>
              <a:t> </a:t>
            </a:r>
            <a:r>
              <a:rPr lang="de-DE" sz="1800" dirty="0" err="1"/>
              <a:t>station</a:t>
            </a:r>
            <a:r>
              <a:rPr lang="de-DE" sz="1800" dirty="0"/>
              <a:t>(Wind </a:t>
            </a:r>
            <a:r>
              <a:rPr lang="de-DE" sz="1800" dirty="0" err="1"/>
              <a:t>speed</a:t>
            </a:r>
            <a:r>
              <a:rPr lang="de-DE" sz="1800" dirty="0"/>
              <a:t>, </a:t>
            </a:r>
            <a:r>
              <a:rPr lang="de-DE" sz="1800" dirty="0" err="1"/>
              <a:t>temperature</a:t>
            </a:r>
            <a:r>
              <a:rPr lang="de-DE" sz="1800" dirty="0"/>
              <a:t>, </a:t>
            </a:r>
            <a:r>
              <a:rPr lang="de-DE" sz="1800" dirty="0" err="1"/>
              <a:t>pressure</a:t>
            </a:r>
            <a:r>
              <a:rPr lang="de-DE" sz="1800" dirty="0"/>
              <a:t>, </a:t>
            </a:r>
            <a:r>
              <a:rPr lang="de-DE" sz="1800" dirty="0" err="1"/>
              <a:t>direction</a:t>
            </a:r>
            <a:r>
              <a:rPr lang="de-DE" sz="1800" dirty="0"/>
              <a:t>). Secure device Connection with MQTT Protocol. </a:t>
            </a:r>
            <a:br>
              <a:rPr lang="de-DE" sz="1800" dirty="0"/>
            </a:br>
            <a:r>
              <a:rPr lang="de-DE" sz="1800" dirty="0"/>
              <a:t>Cloud GW: Device and Cloud 2-Way </a:t>
            </a:r>
            <a:r>
              <a:rPr lang="de-DE" sz="1800" dirty="0" err="1"/>
              <a:t>communication</a:t>
            </a:r>
            <a:r>
              <a:rPr lang="de-DE" sz="1800" dirty="0"/>
              <a:t>.</a:t>
            </a:r>
            <a:br>
              <a:rPr lang="de-DE" sz="1800" dirty="0"/>
            </a:br>
            <a:r>
              <a:rPr lang="de-DE" sz="1800" dirty="0"/>
              <a:t>Stream Processing: </a:t>
            </a:r>
            <a:r>
              <a:rPr lang="de-DE" sz="1800" dirty="0" err="1"/>
              <a:t>Process</a:t>
            </a:r>
            <a:r>
              <a:rPr lang="de-DE" sz="1800" dirty="0"/>
              <a:t> and </a:t>
            </a:r>
            <a:r>
              <a:rPr lang="de-DE" sz="1800" dirty="0" err="1"/>
              <a:t>redirect</a:t>
            </a:r>
            <a:r>
              <a:rPr lang="de-DE" sz="1800" dirty="0"/>
              <a:t> </a:t>
            </a:r>
            <a:r>
              <a:rPr lang="de-DE" sz="1800" dirty="0" err="1"/>
              <a:t>incoming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Weather</a:t>
            </a:r>
            <a:r>
              <a:rPr lang="de-DE" sz="1800" dirty="0"/>
              <a:t> Station.</a:t>
            </a:r>
            <a:br>
              <a:rPr lang="de-DE" sz="1800" dirty="0"/>
            </a:br>
            <a:r>
              <a:rPr lang="de-DE" sz="1800" dirty="0"/>
              <a:t>Data Lake Store : Device </a:t>
            </a:r>
            <a:r>
              <a:rPr lang="de-DE" sz="1800" dirty="0" err="1"/>
              <a:t>telemetry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-&gt; </a:t>
            </a:r>
            <a:r>
              <a:rPr lang="de-DE" sz="1800" dirty="0" err="1"/>
              <a:t>long</a:t>
            </a:r>
            <a:r>
              <a:rPr lang="de-DE" sz="1800" dirty="0"/>
              <a:t>-term </a:t>
            </a:r>
            <a:r>
              <a:rPr lang="de-DE" sz="1800" dirty="0" err="1"/>
              <a:t>storage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analysis</a:t>
            </a:r>
            <a:r>
              <a:rPr lang="de-DE" sz="1800" dirty="0"/>
              <a:t>. (</a:t>
            </a:r>
            <a:r>
              <a:rPr lang="de-DE" sz="1800" dirty="0" err="1"/>
              <a:t>Cheap</a:t>
            </a:r>
            <a:r>
              <a:rPr lang="de-DE" sz="1800" dirty="0"/>
              <a:t>)</a:t>
            </a:r>
            <a:br>
              <a:rPr lang="de-DE" sz="1800" dirty="0"/>
            </a:br>
            <a:r>
              <a:rPr lang="de-DE" sz="1800" dirty="0"/>
              <a:t>Data Lake Analytics: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calculate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averange</a:t>
            </a:r>
            <a:r>
              <a:rPr lang="de-DE" sz="1800" dirty="0"/>
              <a:t>. </a:t>
            </a:r>
            <a:br>
              <a:rPr lang="de-DE" sz="1800" dirty="0"/>
            </a:br>
            <a:r>
              <a:rPr lang="de-DE" sz="1800" dirty="0" err="1"/>
              <a:t>Function</a:t>
            </a:r>
            <a:r>
              <a:rPr lang="de-DE" sz="1800" dirty="0"/>
              <a:t> APP: </a:t>
            </a:r>
            <a:r>
              <a:rPr lang="de-DE" sz="1800" dirty="0" err="1"/>
              <a:t>Receive</a:t>
            </a:r>
            <a:r>
              <a:rPr lang="de-DE" sz="1800" dirty="0"/>
              <a:t> Wind Speed / Send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changed</a:t>
            </a:r>
            <a:r>
              <a:rPr lang="de-DE" sz="1800" dirty="0"/>
              <a:t> Device Twin.</a:t>
            </a:r>
            <a:br>
              <a:rPr lang="de-DE" sz="1800" dirty="0"/>
            </a:b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02243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F6283439761D40B08F0056DCBA17E1" ma:contentTypeVersion="10" ma:contentTypeDescription="Ein neues Dokument erstellen." ma:contentTypeScope="" ma:versionID="84315e637acd372a4abaca7409a563f9">
  <xsd:schema xmlns:xsd="http://www.w3.org/2001/XMLSchema" xmlns:xs="http://www.w3.org/2001/XMLSchema" xmlns:p="http://schemas.microsoft.com/office/2006/metadata/properties" xmlns:ns3="f1ee7342-aed9-4999-8b8d-f837fb8a41e6" xmlns:ns4="6c4d21e3-ba61-4b04-912a-c06101706d07" targetNamespace="http://schemas.microsoft.com/office/2006/metadata/properties" ma:root="true" ma:fieldsID="18efee6b7fd408f65f4b8919536c0105" ns3:_="" ns4:_="">
    <xsd:import namespace="f1ee7342-aed9-4999-8b8d-f837fb8a41e6"/>
    <xsd:import namespace="6c4d21e3-ba61-4b04-912a-c06101706d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e7342-aed9-4999-8b8d-f837fb8a41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d21e3-ba61-4b04-912a-c06101706d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996A32-76DC-48C7-B141-E3E0E8D9FF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75608A3-82DB-4A0D-A871-646B23517B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E1EB8D-ED6C-46BF-9FD7-670825C9DF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ee7342-aed9-4999-8b8d-f837fb8a41e6"/>
    <ds:schemaRef ds:uri="6c4d21e3-ba61-4b04-912a-c06101706d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25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Why was the subsystem chosen?       MXChip: Simulate a weather station(Wind speed, temperature, pressure, direction). Secure device Connection with MQTT Protocol.  Cloud GW: Device and Cloud 2-Way communication. Stream Processing: Process and redirect incoming data from Weather Station. Data Lake Store : Device telemetry data -&gt; long-term storage for analysis. (Cheap) Data Lake Analytics: To calculate the averange.  Function APP: Receive Wind Speed / Send the changed Device Twin.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Schmidt</dc:creator>
  <cp:lastModifiedBy>David Schmidt</cp:lastModifiedBy>
  <cp:revision>26</cp:revision>
  <dcterms:created xsi:type="dcterms:W3CDTF">2019-11-14T10:06:33Z</dcterms:created>
  <dcterms:modified xsi:type="dcterms:W3CDTF">2019-11-29T15:05:54Z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0x010100BBF6283439761D40B08F0056DCBA17E1</vt:lpwstr>
  </property>
</Properties>
</file>