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12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8DA5D-B8E4-413E-9130-3459E6669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F4D95-FA75-43B8-8D7B-167DC08C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61B03-DF8E-41E1-9FF5-6A988D6E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B7ABC-3345-4AE0-95AB-4ACB7EA4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C2414-BECE-477B-AA3E-EDF2ED6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33569-5479-43B6-AE02-D5D51CC6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43FAA-D318-4BB4-B4FB-A3CB44F5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6FC03-C8EF-402E-9D17-033062E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A4087-64AC-4DC3-AE38-4F7DA15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66E0B-2FF9-4A72-8A02-16A1353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F47AB-AA14-4FA1-BCDC-05539ADF8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4E272-6488-49B8-8297-AC474B51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1DA6D-91F1-4BCC-B863-4845F961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3C108-CA3C-47B7-AEDF-C835BD08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B1849-B908-4AB0-B406-A8B245A7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EE385-EE09-4EE1-95A3-3A2C1F36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46285-6F82-43E8-B9B6-C718AF95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67C12-13DF-4CA5-B5E5-1C8D20B5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1AD81-5363-4F46-B06A-E746F20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AE58E-C9F9-4664-8879-2AC582E5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7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9E0C5-6E8C-45E8-A47F-ED9C7387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6E262-2CD3-4380-BA76-13F25E86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694AB-33C5-413F-B2CA-62BAABC4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218CC-67CF-4C99-B0BD-5E676F31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72AA4-0FE6-4758-8BF0-4C0FDB54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25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21862-4F91-477D-A8F8-0979273E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6A2D3-C6B9-40FA-AF06-1435718B7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CCAD00-2671-44AF-9DF4-EB5C62F2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B487B4-8381-4E1E-85FF-E75D7238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F22A95-15EB-4BBC-8464-344CF5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5001B-2B2E-4140-BC12-3F3354E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5557C-53F5-49C5-A9ED-227358E9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90530-90CE-4AC3-812C-941C3D76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22A87C-0CB9-41C2-A05B-B8B19E22E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BC73AF-3E7D-4475-9899-65C5F04B0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B22F2F-B33F-46B5-B069-87AF2A20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7AB47B-921B-4B8B-BD40-B61DC4A2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FC8FF2-6198-444C-8EBE-5C8AA138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135E3A-BA73-4256-8AC9-4D3CA99D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0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1CF40-974F-45BC-A714-44FC3396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AD8713-4C94-4A1D-AC07-FE5D24FD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D69456-6C5A-4579-B80B-69FAD1D5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ABF5F0-A2F6-4F85-A06E-C5A61AB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6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CCF562-7A23-4751-A705-39FAB189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9372FC-A13F-400C-AFFC-6C5C3B4C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334078-BBE7-4371-B8C7-C8CC571A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2E317-9402-4990-8019-51E21DB6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6A330-CB04-4A0A-9345-9810D221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81F9CE-17F1-4F1C-B4C9-C0A9882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D4FA77-C9CF-4C64-ACC1-8C8E8539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BE368C-122B-4B21-A960-602CD670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C80A60-392E-4909-B10D-12CF089E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7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0B9A5-D204-4911-9551-8F606D75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05DFAB-A39F-4754-8DA2-933662A76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794A-7D41-42EF-8F6F-7AEBEC706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456CF9-10C2-4988-A4E2-68E0023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5CCD0-3C0C-404E-A39D-D9AB2A42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C3271-34AF-4848-8B78-60D49B7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7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CB120C-31D5-42A2-AE32-C14ABEE3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011E5-07BE-466F-9FFE-8BF9C372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45F5E-7117-4A3C-8862-991D81E61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5222-F6C4-44D6-B506-534DE5EE0EC4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DDAA5-70E6-487D-A1B4-88A90FC1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AD590-CF56-4CDC-9429-8B88E519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274C-47D0-4112-A120-5498B5C9B2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4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internet-of-things/35875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BEE72C0-2292-43BF-B8E2-E6437996F720}"/>
              </a:ext>
            </a:extLst>
          </p:cNvPr>
          <p:cNvSpPr/>
          <p:nvPr/>
        </p:nvSpPr>
        <p:spPr>
          <a:xfrm>
            <a:off x="276225" y="223557"/>
            <a:ext cx="3390340" cy="60388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8C3BED-244C-4F32-8C27-DFA2FB7D0BCD}"/>
              </a:ext>
            </a:extLst>
          </p:cNvPr>
          <p:cNvSpPr/>
          <p:nvPr/>
        </p:nvSpPr>
        <p:spPr>
          <a:xfrm>
            <a:off x="3908891" y="223557"/>
            <a:ext cx="7753252" cy="603885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A8B744BB-5652-47D0-92F3-C917C665E70B}"/>
              </a:ext>
            </a:extLst>
          </p:cNvPr>
          <p:cNvSpPr/>
          <p:nvPr/>
        </p:nvSpPr>
        <p:spPr>
          <a:xfrm>
            <a:off x="5440735" y="5334000"/>
            <a:ext cx="1353671" cy="1237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27EB7B5A-C2E3-4C3B-9D76-DA7187D39BCF}"/>
              </a:ext>
            </a:extLst>
          </p:cNvPr>
          <p:cNvSpPr/>
          <p:nvPr/>
        </p:nvSpPr>
        <p:spPr>
          <a:xfrm>
            <a:off x="1287554" y="5333999"/>
            <a:ext cx="1353671" cy="12371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A213C3F-7116-40C7-965F-2E7494798B45}"/>
              </a:ext>
            </a:extLst>
          </p:cNvPr>
          <p:cNvSpPr/>
          <p:nvPr/>
        </p:nvSpPr>
        <p:spPr>
          <a:xfrm>
            <a:off x="1294559" y="5333999"/>
            <a:ext cx="1353671" cy="1237129"/>
          </a:xfrm>
          <a:prstGeom prst="flowChartConnector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ED1765A-A827-4023-AC8A-4D15D65DDD29}"/>
              </a:ext>
            </a:extLst>
          </p:cNvPr>
          <p:cNvSpPr/>
          <p:nvPr/>
        </p:nvSpPr>
        <p:spPr>
          <a:xfrm>
            <a:off x="5440734" y="5333999"/>
            <a:ext cx="1353671" cy="1237129"/>
          </a:xfrm>
          <a:prstGeom prst="flowChartConnector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58B1AB-AA55-45B8-AE9F-7753A305F7D1}"/>
              </a:ext>
            </a:extLst>
          </p:cNvPr>
          <p:cNvSpPr/>
          <p:nvPr/>
        </p:nvSpPr>
        <p:spPr>
          <a:xfrm>
            <a:off x="3110611" y="2484680"/>
            <a:ext cx="15965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 Gateway</a:t>
            </a:r>
          </a:p>
          <a:p>
            <a:pPr algn="ctr"/>
            <a:r>
              <a:rPr lang="de-DE" dirty="0"/>
              <a:t>(IoT Hub)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547268F-F745-41A5-9120-85D7BAEB74D2}"/>
              </a:ext>
            </a:extLst>
          </p:cNvPr>
          <p:cNvSpPr/>
          <p:nvPr/>
        </p:nvSpPr>
        <p:spPr>
          <a:xfrm>
            <a:off x="6566736" y="2322147"/>
            <a:ext cx="1246935" cy="1237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Stream Processing (Stream Analytics)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6CCF33-B208-49A5-A903-F985AD68C77F}"/>
              </a:ext>
            </a:extLst>
          </p:cNvPr>
          <p:cNvSpPr/>
          <p:nvPr/>
        </p:nvSpPr>
        <p:spPr>
          <a:xfrm>
            <a:off x="9425406" y="3984508"/>
            <a:ext cx="15965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Integration</a:t>
            </a:r>
          </a:p>
          <a:p>
            <a:pPr algn="ctr"/>
            <a:r>
              <a:rPr lang="de-DE" dirty="0"/>
              <a:t>(Power BI)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5A61621-0F46-4FE1-963E-A66A84B9528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707170" y="2940712"/>
            <a:ext cx="1859566" cy="1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82E192E-E9A1-4FC3-85F1-91BF2054852F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1883528" y="2941880"/>
            <a:ext cx="1227083" cy="26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81AF0A81-A9BB-43A0-9A61-7B89A1E20D55}"/>
              </a:ext>
            </a:extLst>
          </p:cNvPr>
          <p:cNvSpPr txBox="1"/>
          <p:nvPr/>
        </p:nvSpPr>
        <p:spPr>
          <a:xfrm>
            <a:off x="1980670" y="2102395"/>
            <a:ext cx="1311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Send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devices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r>
              <a:rPr lang="de-DE" sz="1100" dirty="0"/>
              <a:t> (JSON </a:t>
            </a:r>
            <a:r>
              <a:rPr lang="de-DE" sz="1100" dirty="0" err="1"/>
              <a:t>telemetry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D3D6B3-04A7-4BF1-8AE9-2191782CCC9A}"/>
              </a:ext>
            </a:extLst>
          </p:cNvPr>
          <p:cNvSpPr/>
          <p:nvPr/>
        </p:nvSpPr>
        <p:spPr>
          <a:xfrm>
            <a:off x="606204" y="2136536"/>
            <a:ext cx="1353671" cy="147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 Farm (Wind Farm Dashboard App 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7B59BF3-EFAF-4E76-A1B3-94EA41AAFDBA}"/>
              </a:ext>
            </a:extLst>
          </p:cNvPr>
          <p:cNvSpPr txBox="1"/>
          <p:nvPr/>
        </p:nvSpPr>
        <p:spPr>
          <a:xfrm>
            <a:off x="1584439" y="6506598"/>
            <a:ext cx="17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Things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FD49241-0710-4D20-8025-CC33E008A75E}"/>
              </a:ext>
            </a:extLst>
          </p:cNvPr>
          <p:cNvSpPr txBox="1"/>
          <p:nvPr/>
        </p:nvSpPr>
        <p:spPr>
          <a:xfrm>
            <a:off x="5716259" y="6506598"/>
            <a:ext cx="17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43888C-0552-4DD9-B3A7-1FB388A49ED3}"/>
              </a:ext>
            </a:extLst>
          </p:cNvPr>
          <p:cNvSpPr/>
          <p:nvPr/>
        </p:nvSpPr>
        <p:spPr>
          <a:xfrm>
            <a:off x="6317054" y="405597"/>
            <a:ext cx="1746298" cy="1398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Integration</a:t>
            </a:r>
          </a:p>
          <a:p>
            <a:pPr algn="ctr"/>
            <a:r>
              <a:rPr lang="de-DE" dirty="0"/>
              <a:t>(Time Series </a:t>
            </a:r>
            <a:r>
              <a:rPr lang="de-DE" dirty="0" err="1"/>
              <a:t>Insights</a:t>
            </a:r>
            <a:r>
              <a:rPr lang="de-DE" dirty="0"/>
              <a:t>) 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42461E00-A0DF-47B6-A2BD-907560C1720E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rot="5400000" flipH="1" flipV="1">
            <a:off x="4423054" y="590681"/>
            <a:ext cx="1379836" cy="240816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289BE5F-777F-4235-96F5-274668F0A2FE}"/>
              </a:ext>
            </a:extLst>
          </p:cNvPr>
          <p:cNvSpPr/>
          <p:nvPr/>
        </p:nvSpPr>
        <p:spPr>
          <a:xfrm>
            <a:off x="6304077" y="3742461"/>
            <a:ext cx="1746298" cy="1398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Warm Path Storage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Cosmos</a:t>
            </a:r>
            <a:r>
              <a:rPr lang="de-DE" dirty="0"/>
              <a:t> DB) 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08D7327-83A5-4FB9-B908-F2AE1B42D642}"/>
              </a:ext>
            </a:extLst>
          </p:cNvPr>
          <p:cNvCxnSpPr>
            <a:cxnSpLocks/>
            <a:stCxn id="16" idx="2"/>
            <a:endCxn id="47" idx="0"/>
          </p:cNvCxnSpPr>
          <p:nvPr/>
        </p:nvCxnSpPr>
        <p:spPr>
          <a:xfrm flipH="1">
            <a:off x="7177226" y="3559276"/>
            <a:ext cx="12978" cy="183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8BF4AB5-87F3-4742-B149-DD40992815A7}"/>
              </a:ext>
            </a:extLst>
          </p:cNvPr>
          <p:cNvCxnSpPr>
            <a:stCxn id="47" idx="3"/>
            <a:endCxn id="17" idx="1"/>
          </p:cNvCxnSpPr>
          <p:nvPr/>
        </p:nvCxnSpPr>
        <p:spPr>
          <a:xfrm>
            <a:off x="8050375" y="4441708"/>
            <a:ext cx="1375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7835A94E-2B30-45D2-8FF4-9117E8006E0E}"/>
              </a:ext>
            </a:extLst>
          </p:cNvPr>
          <p:cNvSpPr/>
          <p:nvPr/>
        </p:nvSpPr>
        <p:spPr>
          <a:xfrm>
            <a:off x="529857" y="2205298"/>
            <a:ext cx="1353671" cy="147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 Farm (Wind Farm Dashboard App )</a:t>
            </a:r>
          </a:p>
        </p:txBody>
      </p:sp>
    </p:spTree>
    <p:extLst>
      <p:ext uri="{BB962C8B-B14F-4D97-AF65-F5344CB8AC3E}">
        <p14:creationId xmlns:p14="http://schemas.microsoft.com/office/powerpoint/2010/main" val="165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F6283439761D40B08F0056DCBA17E1" ma:contentTypeVersion="10" ma:contentTypeDescription="Ein neues Dokument erstellen." ma:contentTypeScope="" ma:versionID="84315e637acd372a4abaca7409a563f9">
  <xsd:schema xmlns:xsd="http://www.w3.org/2001/XMLSchema" xmlns:xs="http://www.w3.org/2001/XMLSchema" xmlns:p="http://schemas.microsoft.com/office/2006/metadata/properties" xmlns:ns3="f1ee7342-aed9-4999-8b8d-f837fb8a41e6" xmlns:ns4="6c4d21e3-ba61-4b04-912a-c06101706d07" targetNamespace="http://schemas.microsoft.com/office/2006/metadata/properties" ma:root="true" ma:fieldsID="18efee6b7fd408f65f4b8919536c0105" ns3:_="" ns4:_="">
    <xsd:import namespace="f1ee7342-aed9-4999-8b8d-f837fb8a41e6"/>
    <xsd:import namespace="6c4d21e3-ba61-4b04-912a-c06101706d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e7342-aed9-4999-8b8d-f837fb8a41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d21e3-ba61-4b04-912a-c06101706d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E1EB8D-ED6C-46BF-9FD7-670825C9D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ee7342-aed9-4999-8b8d-f837fb8a41e6"/>
    <ds:schemaRef ds:uri="6c4d21e3-ba61-4b04-912a-c06101706d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996A32-76DC-48C7-B141-E3E0E8D9FF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5608A3-82DB-4A0D-A871-646B23517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Schmidt</dc:creator>
  <cp:lastModifiedBy>David Schmidt</cp:lastModifiedBy>
  <cp:revision>22</cp:revision>
  <dcterms:created xsi:type="dcterms:W3CDTF">2019-11-14T10:06:33Z</dcterms:created>
  <dcterms:modified xsi:type="dcterms:W3CDTF">2019-11-25T14:42:16Z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0x010100BBF6283439761D40B08F0056DCBA17E1</vt:lpwstr>
  </property>
</Properties>
</file>