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59" Type="http://schemas.openxmlformats.org/officeDocument/2006/relationships/image" Target="../media/image158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149" Type="http://schemas.openxmlformats.org/officeDocument/2006/relationships/image" Target="../media/image148.png"/><Relationship Id="rId5" Type="http://schemas.openxmlformats.org/officeDocument/2006/relationships/image" Target="../media/image4.png"/><Relationship Id="rId95" Type="http://schemas.openxmlformats.org/officeDocument/2006/relationships/image" Target="../media/image94.png"/><Relationship Id="rId160" Type="http://schemas.openxmlformats.org/officeDocument/2006/relationships/image" Target="../media/image159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image" Target="../media/image107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45" Type="http://schemas.openxmlformats.org/officeDocument/2006/relationships/image" Target="../media/image144.png"/><Relationship Id="rId161" Type="http://schemas.openxmlformats.org/officeDocument/2006/relationships/image" Target="../media/image160.png"/><Relationship Id="rId166" Type="http://schemas.openxmlformats.org/officeDocument/2006/relationships/image" Target="../media/image16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35" Type="http://schemas.openxmlformats.org/officeDocument/2006/relationships/image" Target="../media/image134.png"/><Relationship Id="rId151" Type="http://schemas.openxmlformats.org/officeDocument/2006/relationships/image" Target="../media/image150.png"/><Relationship Id="rId156" Type="http://schemas.openxmlformats.org/officeDocument/2006/relationships/image" Target="../media/image15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141" Type="http://schemas.openxmlformats.org/officeDocument/2006/relationships/image" Target="../media/image140.png"/><Relationship Id="rId146" Type="http://schemas.openxmlformats.org/officeDocument/2006/relationships/image" Target="../media/image145.png"/><Relationship Id="rId167" Type="http://schemas.openxmlformats.org/officeDocument/2006/relationships/image" Target="../media/image166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162" Type="http://schemas.openxmlformats.org/officeDocument/2006/relationships/image" Target="../media/image16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52" Type="http://schemas.openxmlformats.org/officeDocument/2006/relationships/image" Target="../media/image15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168" Type="http://schemas.openxmlformats.org/officeDocument/2006/relationships/image" Target="../media/image16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163" Type="http://schemas.openxmlformats.org/officeDocument/2006/relationships/image" Target="../media/image162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158" Type="http://schemas.openxmlformats.org/officeDocument/2006/relationships/image" Target="../media/image15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48" Type="http://schemas.openxmlformats.org/officeDocument/2006/relationships/image" Target="../media/image147.png"/><Relationship Id="rId164" Type="http://schemas.openxmlformats.org/officeDocument/2006/relationships/image" Target="../media/image163.png"/><Relationship Id="rId169" Type="http://schemas.openxmlformats.org/officeDocument/2006/relationships/image" Target="../media/image16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6" Type="http://schemas.openxmlformats.org/officeDocument/2006/relationships/image" Target="../media/image25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6" Type="http://schemas.openxmlformats.org/officeDocument/2006/relationships/image" Target="../media/image15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90" Type="http://schemas.openxmlformats.org/officeDocument/2006/relationships/image" Target="../media/image89.png"/><Relationship Id="rId165" Type="http://schemas.openxmlformats.org/officeDocument/2006/relationships/image" Target="../media/image164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Relationship Id="rId80" Type="http://schemas.openxmlformats.org/officeDocument/2006/relationships/image" Target="../media/image79.png"/><Relationship Id="rId155" Type="http://schemas.openxmlformats.org/officeDocument/2006/relationships/image" Target="../media/image154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24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Drawing"/>
          <p:cNvGrpSpPr/>
          <p:nvPr/>
        </p:nvGrpSpPr>
        <p:grpSpPr>
          <a:xfrm>
            <a:off x="7457226" y="353415"/>
            <a:ext cx="10133340" cy="5799548"/>
            <a:chOff x="-57149" y="-57150"/>
            <a:chExt cx="10133338" cy="5799546"/>
          </a:xfrm>
        </p:grpSpPr>
        <p:pic>
          <p:nvPicPr>
            <p:cNvPr id="1019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7151" y="105431"/>
              <a:ext cx="461653" cy="638932"/>
            </a:xfrm>
            <a:prstGeom prst="rect">
              <a:avLst/>
            </a:prstGeom>
            <a:effectLst/>
          </p:spPr>
        </p:pic>
        <p:pic>
          <p:nvPicPr>
            <p:cNvPr id="1021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7531" y="219535"/>
              <a:ext cx="398164" cy="440150"/>
            </a:xfrm>
            <a:prstGeom prst="rect">
              <a:avLst/>
            </a:prstGeom>
            <a:effectLst/>
          </p:spPr>
        </p:pic>
        <p:pic>
          <p:nvPicPr>
            <p:cNvPr id="1023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62909" y="165983"/>
              <a:ext cx="158928" cy="471314"/>
            </a:xfrm>
            <a:prstGeom prst="rect">
              <a:avLst/>
            </a:prstGeom>
            <a:effectLst/>
          </p:spPr>
        </p:pic>
        <p:pic>
          <p:nvPicPr>
            <p:cNvPr id="1025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82444" y="406967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027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2447" y="171933"/>
              <a:ext cx="438043" cy="442023"/>
            </a:xfrm>
            <a:prstGeom prst="rect">
              <a:avLst/>
            </a:prstGeom>
            <a:effectLst/>
          </p:spPr>
        </p:pic>
        <p:pic>
          <p:nvPicPr>
            <p:cNvPr id="1029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532309" y="371265"/>
              <a:ext cx="194629" cy="453464"/>
            </a:xfrm>
            <a:prstGeom prst="rect">
              <a:avLst/>
            </a:prstGeom>
            <a:effectLst/>
          </p:spPr>
        </p:pic>
        <p:pic>
          <p:nvPicPr>
            <p:cNvPr id="1031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47671" y="254445"/>
              <a:ext cx="475122" cy="427598"/>
            </a:xfrm>
            <a:prstGeom prst="rect">
              <a:avLst/>
            </a:prstGeom>
            <a:effectLst/>
          </p:spPr>
        </p:pic>
        <p:pic>
          <p:nvPicPr>
            <p:cNvPr id="1033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73695" y="182251"/>
              <a:ext cx="433207" cy="419345"/>
            </a:xfrm>
            <a:prstGeom prst="rect">
              <a:avLst/>
            </a:prstGeom>
            <a:effectLst/>
          </p:spPr>
        </p:pic>
        <p:pic>
          <p:nvPicPr>
            <p:cNvPr id="1035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60543" y="362340"/>
              <a:ext cx="301733" cy="569493"/>
            </a:xfrm>
            <a:prstGeom prst="rect">
              <a:avLst/>
            </a:prstGeom>
            <a:effectLst/>
          </p:spPr>
        </p:pic>
        <p:pic>
          <p:nvPicPr>
            <p:cNvPr id="1037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799706" y="-57150"/>
              <a:ext cx="310658" cy="1006833"/>
            </a:xfrm>
            <a:prstGeom prst="rect">
              <a:avLst/>
            </a:prstGeom>
            <a:effectLst/>
          </p:spPr>
        </p:pic>
        <p:pic>
          <p:nvPicPr>
            <p:cNvPr id="1039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219196" y="160443"/>
              <a:ext cx="416133" cy="560514"/>
            </a:xfrm>
            <a:prstGeom prst="rect">
              <a:avLst/>
            </a:prstGeom>
            <a:effectLst/>
          </p:spPr>
        </p:pic>
        <p:pic>
          <p:nvPicPr>
            <p:cNvPr id="1041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678624" y="238129"/>
              <a:ext cx="435468" cy="423442"/>
            </a:xfrm>
            <a:prstGeom prst="rect">
              <a:avLst/>
            </a:prstGeom>
            <a:effectLst/>
          </p:spPr>
        </p:pic>
        <p:pic>
          <p:nvPicPr>
            <p:cNvPr id="1043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196394" y="192759"/>
              <a:ext cx="458052" cy="376075"/>
            </a:xfrm>
            <a:prstGeom prst="rect">
              <a:avLst/>
            </a:prstGeom>
            <a:effectLst/>
          </p:spPr>
        </p:pic>
        <p:pic>
          <p:nvPicPr>
            <p:cNvPr id="1045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281311" y="317713"/>
              <a:ext cx="310658" cy="578418"/>
            </a:xfrm>
            <a:prstGeom prst="rect">
              <a:avLst/>
            </a:prstGeom>
            <a:effectLst/>
          </p:spPr>
        </p:pic>
        <p:pic>
          <p:nvPicPr>
            <p:cNvPr id="1047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441603" y="209019"/>
              <a:ext cx="314422" cy="517531"/>
            </a:xfrm>
            <a:prstGeom prst="rect">
              <a:avLst/>
            </a:prstGeom>
            <a:effectLst/>
          </p:spPr>
        </p:pic>
        <p:pic>
          <p:nvPicPr>
            <p:cNvPr id="1049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798616" y="174547"/>
              <a:ext cx="284595" cy="498451"/>
            </a:xfrm>
            <a:prstGeom prst="rect">
              <a:avLst/>
            </a:prstGeom>
            <a:effectLst/>
          </p:spPr>
        </p:pic>
        <p:pic>
          <p:nvPicPr>
            <p:cNvPr id="1051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584408" y="335564"/>
              <a:ext cx="542717" cy="194629"/>
            </a:xfrm>
            <a:prstGeom prst="rect">
              <a:avLst/>
            </a:prstGeom>
            <a:effectLst/>
          </p:spPr>
        </p:pic>
        <p:pic>
          <p:nvPicPr>
            <p:cNvPr id="1053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045781" y="264773"/>
              <a:ext cx="445624" cy="400297"/>
            </a:xfrm>
            <a:prstGeom prst="rect">
              <a:avLst/>
            </a:prstGeom>
            <a:effectLst/>
          </p:spPr>
        </p:pic>
        <p:pic>
          <p:nvPicPr>
            <p:cNvPr id="1055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476964" y="302254"/>
              <a:ext cx="682524" cy="388595"/>
            </a:xfrm>
            <a:prstGeom prst="rect">
              <a:avLst/>
            </a:prstGeom>
            <a:effectLst/>
          </p:spPr>
        </p:pic>
        <p:pic>
          <p:nvPicPr>
            <p:cNvPr id="1057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253353" y="283995"/>
              <a:ext cx="344047" cy="367086"/>
            </a:xfrm>
            <a:prstGeom prst="rect">
              <a:avLst/>
            </a:prstGeom>
            <a:effectLst/>
          </p:spPr>
        </p:pic>
        <p:pic>
          <p:nvPicPr>
            <p:cNvPr id="1059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887927" y="114915"/>
              <a:ext cx="714950" cy="541823"/>
            </a:xfrm>
            <a:prstGeom prst="rect">
              <a:avLst/>
            </a:prstGeom>
            <a:effectLst/>
          </p:spPr>
        </p:pic>
        <p:pic>
          <p:nvPicPr>
            <p:cNvPr id="1061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8526438" y="165042"/>
              <a:ext cx="590673" cy="434147"/>
            </a:xfrm>
            <a:prstGeom prst="rect">
              <a:avLst/>
            </a:prstGeom>
            <a:effectLst/>
          </p:spPr>
        </p:pic>
        <p:pic>
          <p:nvPicPr>
            <p:cNvPr id="1063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065287" y="82255"/>
              <a:ext cx="316609" cy="465789"/>
            </a:xfrm>
            <a:prstGeom prst="rect">
              <a:avLst/>
            </a:prstGeom>
            <a:effectLst/>
          </p:spPr>
        </p:pic>
        <p:pic>
          <p:nvPicPr>
            <p:cNvPr id="1065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127742" y="222039"/>
              <a:ext cx="329472" cy="424183"/>
            </a:xfrm>
            <a:prstGeom prst="rect">
              <a:avLst/>
            </a:prstGeom>
            <a:effectLst/>
          </p:spPr>
        </p:pic>
        <p:pic>
          <p:nvPicPr>
            <p:cNvPr id="1067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859641" y="170371"/>
              <a:ext cx="216548" cy="493702"/>
            </a:xfrm>
            <a:prstGeom prst="rect">
              <a:avLst/>
            </a:prstGeom>
            <a:effectLst/>
          </p:spPr>
        </p:pic>
        <p:pic>
          <p:nvPicPr>
            <p:cNvPr id="1069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353439" y="1308425"/>
              <a:ext cx="167853" cy="364210"/>
            </a:xfrm>
            <a:prstGeom prst="rect">
              <a:avLst/>
            </a:prstGeom>
            <a:effectLst/>
          </p:spPr>
        </p:pic>
        <p:pic>
          <p:nvPicPr>
            <p:cNvPr id="1071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223674" y="1220830"/>
              <a:ext cx="625016" cy="580344"/>
            </a:xfrm>
            <a:prstGeom prst="rect">
              <a:avLst/>
            </a:prstGeom>
            <a:effectLst/>
          </p:spPr>
        </p:pic>
        <p:pic>
          <p:nvPicPr>
            <p:cNvPr id="1073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710452" y="1306284"/>
              <a:ext cx="988984" cy="390187"/>
            </a:xfrm>
            <a:prstGeom prst="rect">
              <a:avLst/>
            </a:prstGeom>
            <a:effectLst/>
          </p:spPr>
        </p:pic>
        <p:pic>
          <p:nvPicPr>
            <p:cNvPr id="1075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388414" y="1237022"/>
              <a:ext cx="211363" cy="462389"/>
            </a:xfrm>
            <a:prstGeom prst="rect">
              <a:avLst/>
            </a:prstGeom>
            <a:effectLst/>
          </p:spPr>
        </p:pic>
        <p:pic>
          <p:nvPicPr>
            <p:cNvPr id="1077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468743" y="1143678"/>
              <a:ext cx="431276" cy="189795"/>
            </a:xfrm>
            <a:prstGeom prst="rect">
              <a:avLst/>
            </a:prstGeom>
            <a:effectLst/>
          </p:spPr>
        </p:pic>
        <p:pic>
          <p:nvPicPr>
            <p:cNvPr id="1079" name="Line Line" descr="Line Lin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477668" y="1397678"/>
              <a:ext cx="266031" cy="132152"/>
            </a:xfrm>
            <a:prstGeom prst="rect">
              <a:avLst/>
            </a:prstGeom>
            <a:effectLst/>
          </p:spPr>
        </p:pic>
        <p:pic>
          <p:nvPicPr>
            <p:cNvPr id="1081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700801" y="1049590"/>
              <a:ext cx="837253" cy="621628"/>
            </a:xfrm>
            <a:prstGeom prst="rect">
              <a:avLst/>
            </a:prstGeom>
            <a:effectLst/>
          </p:spPr>
        </p:pic>
        <p:pic>
          <p:nvPicPr>
            <p:cNvPr id="1083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789691" y="1180495"/>
              <a:ext cx="356875" cy="438659"/>
            </a:xfrm>
            <a:prstGeom prst="rect">
              <a:avLst/>
            </a:prstGeom>
            <a:effectLst/>
          </p:spPr>
        </p:pic>
        <p:pic>
          <p:nvPicPr>
            <p:cNvPr id="1085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6075302" y="1433380"/>
              <a:ext cx="240556" cy="257106"/>
            </a:xfrm>
            <a:prstGeom prst="rect">
              <a:avLst/>
            </a:prstGeom>
            <a:effectLst/>
          </p:spPr>
        </p:pic>
        <p:pic>
          <p:nvPicPr>
            <p:cNvPr id="1087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485885" y="1158736"/>
              <a:ext cx="444519" cy="440637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6878099" y="1139024"/>
              <a:ext cx="437685" cy="435803"/>
            </a:xfrm>
            <a:prstGeom prst="rect">
              <a:avLst/>
            </a:prstGeom>
            <a:effectLst/>
          </p:spPr>
        </p:pic>
        <p:pic>
          <p:nvPicPr>
            <p:cNvPr id="1091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309396" y="1167216"/>
              <a:ext cx="540318" cy="468601"/>
            </a:xfrm>
            <a:prstGeom prst="rect">
              <a:avLst/>
            </a:prstGeom>
            <a:effectLst/>
          </p:spPr>
        </p:pic>
        <p:pic>
          <p:nvPicPr>
            <p:cNvPr id="1093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762188" y="1099000"/>
              <a:ext cx="458923" cy="511158"/>
            </a:xfrm>
            <a:prstGeom prst="rect">
              <a:avLst/>
            </a:prstGeom>
            <a:effectLst/>
          </p:spPr>
        </p:pic>
        <p:pic>
          <p:nvPicPr>
            <p:cNvPr id="1095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5941422" y="1995675"/>
              <a:ext cx="1549953" cy="1361467"/>
            </a:xfrm>
            <a:prstGeom prst="rect">
              <a:avLst/>
            </a:prstGeom>
            <a:effectLst/>
          </p:spPr>
        </p:pic>
        <p:pic>
          <p:nvPicPr>
            <p:cNvPr id="1097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280191" y="2129555"/>
              <a:ext cx="305970" cy="1872591"/>
            </a:xfrm>
            <a:prstGeom prst="rect">
              <a:avLst/>
            </a:prstGeom>
            <a:effectLst/>
          </p:spPr>
        </p:pic>
        <p:pic>
          <p:nvPicPr>
            <p:cNvPr id="1099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336748" y="3794003"/>
              <a:ext cx="148746" cy="315247"/>
            </a:xfrm>
            <a:prstGeom prst="rect">
              <a:avLst/>
            </a:prstGeom>
            <a:effectLst/>
          </p:spPr>
        </p:pic>
        <p:pic>
          <p:nvPicPr>
            <p:cNvPr id="1101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5999310" y="3234396"/>
              <a:ext cx="1377362" cy="1196166"/>
            </a:xfrm>
            <a:prstGeom prst="rect">
              <a:avLst/>
            </a:prstGeom>
            <a:effectLst/>
          </p:spPr>
        </p:pic>
        <p:pic>
          <p:nvPicPr>
            <p:cNvPr id="1103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7280221" y="3959248"/>
              <a:ext cx="123226" cy="524866"/>
            </a:xfrm>
            <a:prstGeom prst="rect">
              <a:avLst/>
            </a:prstGeom>
            <a:effectLst/>
          </p:spPr>
        </p:pic>
        <p:pic>
          <p:nvPicPr>
            <p:cNvPr id="1105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44564" y="4351962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07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333772" y="2075632"/>
              <a:ext cx="1444177" cy="1310667"/>
            </a:xfrm>
            <a:prstGeom prst="rect">
              <a:avLst/>
            </a:prstGeom>
            <a:effectLst/>
          </p:spPr>
        </p:pic>
        <p:pic>
          <p:nvPicPr>
            <p:cNvPr id="1109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257782" y="3280923"/>
              <a:ext cx="1520167" cy="1247817"/>
            </a:xfrm>
            <a:prstGeom prst="rect">
              <a:avLst/>
            </a:prstGeom>
            <a:effectLst/>
          </p:spPr>
        </p:pic>
        <p:pic>
          <p:nvPicPr>
            <p:cNvPr id="1111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5375961" y="3186842"/>
              <a:ext cx="1581220" cy="1898964"/>
            </a:xfrm>
            <a:prstGeom prst="rect">
              <a:avLst/>
            </a:prstGeom>
            <a:effectLst/>
          </p:spPr>
        </p:pic>
        <p:pic>
          <p:nvPicPr>
            <p:cNvPr id="1113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6717925" y="4575095"/>
              <a:ext cx="257106" cy="828328"/>
            </a:xfrm>
            <a:prstGeom prst="rect">
              <a:avLst/>
            </a:prstGeom>
            <a:effectLst/>
          </p:spPr>
        </p:pic>
        <p:pic>
          <p:nvPicPr>
            <p:cNvPr id="1115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958908" y="4923183"/>
              <a:ext cx="176780" cy="257106"/>
            </a:xfrm>
            <a:prstGeom prst="rect">
              <a:avLst/>
            </a:prstGeom>
            <a:effectLst/>
          </p:spPr>
        </p:pic>
        <p:pic>
          <p:nvPicPr>
            <p:cNvPr id="1117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7012462" y="4798229"/>
              <a:ext cx="2451078" cy="319583"/>
            </a:xfrm>
            <a:prstGeom prst="rect">
              <a:avLst/>
            </a:prstGeom>
            <a:effectLst/>
          </p:spPr>
        </p:pic>
        <p:pic>
          <p:nvPicPr>
            <p:cNvPr id="1119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8627946" y="3268817"/>
              <a:ext cx="840748" cy="1679414"/>
            </a:xfrm>
            <a:prstGeom prst="rect">
              <a:avLst/>
            </a:prstGeom>
            <a:effectLst/>
          </p:spPr>
        </p:pic>
        <p:pic>
          <p:nvPicPr>
            <p:cNvPr id="1121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282274" y="3700413"/>
              <a:ext cx="443211" cy="259535"/>
            </a:xfrm>
            <a:prstGeom prst="rect">
              <a:avLst/>
            </a:prstGeom>
            <a:effectLst/>
          </p:spPr>
        </p:pic>
        <p:pic>
          <p:nvPicPr>
            <p:cNvPr id="1123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4772203" y="3758304"/>
              <a:ext cx="319584" cy="340695"/>
            </a:xfrm>
            <a:prstGeom prst="rect">
              <a:avLst/>
            </a:prstGeom>
            <a:effectLst/>
          </p:spPr>
        </p:pic>
        <p:pic>
          <p:nvPicPr>
            <p:cNvPr id="1125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66784" y="360223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27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5075664" y="3959248"/>
              <a:ext cx="128085" cy="355285"/>
            </a:xfrm>
            <a:prstGeom prst="rect">
              <a:avLst/>
            </a:prstGeom>
            <a:effectLst/>
          </p:spPr>
        </p:pic>
        <p:pic>
          <p:nvPicPr>
            <p:cNvPr id="1129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6164555" y="3018244"/>
              <a:ext cx="305179" cy="305577"/>
            </a:xfrm>
            <a:prstGeom prst="rect">
              <a:avLst/>
            </a:prstGeom>
            <a:effectLst/>
          </p:spPr>
        </p:pic>
        <p:pic>
          <p:nvPicPr>
            <p:cNvPr id="1131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5716570" y="2586434"/>
              <a:ext cx="294526" cy="351881"/>
            </a:xfrm>
            <a:prstGeom prst="rect">
              <a:avLst/>
            </a:prstGeom>
            <a:effectLst/>
          </p:spPr>
        </p:pic>
        <p:pic>
          <p:nvPicPr>
            <p:cNvPr id="1133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59317" y="2477643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35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5842859" y="2743689"/>
              <a:ext cx="435997" cy="346878"/>
            </a:xfrm>
            <a:prstGeom prst="rect">
              <a:avLst/>
            </a:prstGeom>
            <a:effectLst/>
          </p:spPr>
        </p:pic>
        <p:pic>
          <p:nvPicPr>
            <p:cNvPr id="1137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7601533" y="2334838"/>
              <a:ext cx="328509" cy="328509"/>
            </a:xfrm>
            <a:prstGeom prst="rect">
              <a:avLst/>
            </a:prstGeom>
            <a:effectLst/>
          </p:spPr>
        </p:pic>
        <p:pic>
          <p:nvPicPr>
            <p:cNvPr id="1139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8014153" y="2008940"/>
              <a:ext cx="290753" cy="370504"/>
            </a:xfrm>
            <a:prstGeom prst="rect">
              <a:avLst/>
            </a:prstGeom>
            <a:effectLst/>
          </p:spPr>
        </p:pic>
        <p:pic>
          <p:nvPicPr>
            <p:cNvPr id="114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070977" y="187964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43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8190605" y="2072971"/>
              <a:ext cx="391106" cy="411869"/>
            </a:xfrm>
            <a:prstGeom prst="rect">
              <a:avLst/>
            </a:prstGeom>
            <a:effectLst/>
          </p:spPr>
        </p:pic>
        <p:sp>
          <p:nvSpPr>
            <p:cNvPr id="1145" name="Line"/>
            <p:cNvSpPr/>
            <p:nvPr/>
          </p:nvSpPr>
          <p:spPr>
            <a:xfrm>
              <a:off x="6355573" y="2168784"/>
              <a:ext cx="71415" cy="24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343" extrusionOk="0">
                  <a:moveTo>
                    <a:pt x="10371" y="797"/>
                  </a:moveTo>
                  <a:cubicBezTo>
                    <a:pt x="6051" y="270"/>
                    <a:pt x="1731" y="-257"/>
                    <a:pt x="435" y="138"/>
                  </a:cubicBezTo>
                  <a:cubicBezTo>
                    <a:pt x="-861" y="533"/>
                    <a:pt x="867" y="1850"/>
                    <a:pt x="3891" y="4880"/>
                  </a:cubicBezTo>
                  <a:cubicBezTo>
                    <a:pt x="6915" y="7909"/>
                    <a:pt x="11235" y="12650"/>
                    <a:pt x="13827" y="15680"/>
                  </a:cubicBezTo>
                  <a:cubicBezTo>
                    <a:pt x="16419" y="18709"/>
                    <a:pt x="17283" y="20026"/>
                    <a:pt x="18147" y="20684"/>
                  </a:cubicBezTo>
                  <a:cubicBezTo>
                    <a:pt x="19011" y="21343"/>
                    <a:pt x="19875" y="21343"/>
                    <a:pt x="20739" y="2134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6" name="Line"/>
            <p:cNvSpPr/>
            <p:nvPr/>
          </p:nvSpPr>
          <p:spPr>
            <a:xfrm>
              <a:off x="6605494" y="1999871"/>
              <a:ext cx="446267" cy="32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extrusionOk="0">
                  <a:moveTo>
                    <a:pt x="0" y="21561"/>
                  </a:moveTo>
                  <a:cubicBezTo>
                    <a:pt x="1440" y="20783"/>
                    <a:pt x="2880" y="20004"/>
                    <a:pt x="3888" y="19031"/>
                  </a:cubicBezTo>
                  <a:cubicBezTo>
                    <a:pt x="4896" y="18058"/>
                    <a:pt x="5472" y="16891"/>
                    <a:pt x="5112" y="15139"/>
                  </a:cubicBezTo>
                  <a:cubicBezTo>
                    <a:pt x="4752" y="13388"/>
                    <a:pt x="3456" y="11053"/>
                    <a:pt x="2592" y="9496"/>
                  </a:cubicBezTo>
                  <a:cubicBezTo>
                    <a:pt x="1728" y="7939"/>
                    <a:pt x="1296" y="7161"/>
                    <a:pt x="1080" y="6285"/>
                  </a:cubicBezTo>
                  <a:cubicBezTo>
                    <a:pt x="864" y="5410"/>
                    <a:pt x="864" y="4437"/>
                    <a:pt x="1152" y="3658"/>
                  </a:cubicBezTo>
                  <a:cubicBezTo>
                    <a:pt x="1440" y="2880"/>
                    <a:pt x="2016" y="2296"/>
                    <a:pt x="3384" y="1712"/>
                  </a:cubicBezTo>
                  <a:cubicBezTo>
                    <a:pt x="4752" y="1129"/>
                    <a:pt x="6912" y="545"/>
                    <a:pt x="8352" y="253"/>
                  </a:cubicBezTo>
                  <a:cubicBezTo>
                    <a:pt x="9792" y="-39"/>
                    <a:pt x="10512" y="-39"/>
                    <a:pt x="11232" y="58"/>
                  </a:cubicBezTo>
                  <a:cubicBezTo>
                    <a:pt x="11952" y="156"/>
                    <a:pt x="12672" y="350"/>
                    <a:pt x="13032" y="934"/>
                  </a:cubicBezTo>
                  <a:cubicBezTo>
                    <a:pt x="13392" y="1518"/>
                    <a:pt x="13392" y="2491"/>
                    <a:pt x="13176" y="4437"/>
                  </a:cubicBezTo>
                  <a:cubicBezTo>
                    <a:pt x="12960" y="6383"/>
                    <a:pt x="12528" y="9302"/>
                    <a:pt x="12096" y="11150"/>
                  </a:cubicBezTo>
                  <a:cubicBezTo>
                    <a:pt x="11664" y="12999"/>
                    <a:pt x="11232" y="13777"/>
                    <a:pt x="11016" y="14653"/>
                  </a:cubicBezTo>
                  <a:cubicBezTo>
                    <a:pt x="10800" y="15529"/>
                    <a:pt x="10800" y="16502"/>
                    <a:pt x="11304" y="16793"/>
                  </a:cubicBezTo>
                  <a:cubicBezTo>
                    <a:pt x="11808" y="17085"/>
                    <a:pt x="12816" y="16696"/>
                    <a:pt x="14616" y="15820"/>
                  </a:cubicBezTo>
                  <a:cubicBezTo>
                    <a:pt x="16416" y="14945"/>
                    <a:pt x="19008" y="13583"/>
                    <a:pt x="21600" y="1222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7" name="Line"/>
            <p:cNvSpPr/>
            <p:nvPr/>
          </p:nvSpPr>
          <p:spPr>
            <a:xfrm>
              <a:off x="6000285" y="4081017"/>
              <a:ext cx="221421" cy="301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48" extrusionOk="0">
                  <a:moveTo>
                    <a:pt x="4099" y="6836"/>
                  </a:moveTo>
                  <a:cubicBezTo>
                    <a:pt x="3247" y="5989"/>
                    <a:pt x="2394" y="5142"/>
                    <a:pt x="2536" y="4401"/>
                  </a:cubicBezTo>
                  <a:cubicBezTo>
                    <a:pt x="2678" y="3660"/>
                    <a:pt x="3815" y="3024"/>
                    <a:pt x="5378" y="2283"/>
                  </a:cubicBezTo>
                  <a:cubicBezTo>
                    <a:pt x="6941" y="1542"/>
                    <a:pt x="8931" y="695"/>
                    <a:pt x="10636" y="272"/>
                  </a:cubicBezTo>
                  <a:cubicBezTo>
                    <a:pt x="12341" y="-152"/>
                    <a:pt x="13762" y="-152"/>
                    <a:pt x="14899" y="801"/>
                  </a:cubicBezTo>
                  <a:cubicBezTo>
                    <a:pt x="16036" y="1754"/>
                    <a:pt x="16889" y="3660"/>
                    <a:pt x="15894" y="6413"/>
                  </a:cubicBezTo>
                  <a:cubicBezTo>
                    <a:pt x="14899" y="9166"/>
                    <a:pt x="12057" y="12766"/>
                    <a:pt x="10068" y="14883"/>
                  </a:cubicBezTo>
                  <a:cubicBezTo>
                    <a:pt x="8078" y="17001"/>
                    <a:pt x="6941" y="17636"/>
                    <a:pt x="5094" y="18377"/>
                  </a:cubicBezTo>
                  <a:cubicBezTo>
                    <a:pt x="3247" y="19119"/>
                    <a:pt x="689" y="19966"/>
                    <a:pt x="120" y="20389"/>
                  </a:cubicBezTo>
                  <a:cubicBezTo>
                    <a:pt x="-448" y="20813"/>
                    <a:pt x="973" y="20813"/>
                    <a:pt x="4810" y="20919"/>
                  </a:cubicBezTo>
                  <a:cubicBezTo>
                    <a:pt x="8647" y="21024"/>
                    <a:pt x="14899" y="21236"/>
                    <a:pt x="21152" y="2144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8" name="Line"/>
            <p:cNvSpPr/>
            <p:nvPr/>
          </p:nvSpPr>
          <p:spPr>
            <a:xfrm>
              <a:off x="6275257" y="4173469"/>
              <a:ext cx="526595" cy="26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extrusionOk="0">
                  <a:moveTo>
                    <a:pt x="0" y="15778"/>
                  </a:moveTo>
                  <a:cubicBezTo>
                    <a:pt x="1220" y="15309"/>
                    <a:pt x="2441" y="14839"/>
                    <a:pt x="3356" y="14604"/>
                  </a:cubicBezTo>
                  <a:cubicBezTo>
                    <a:pt x="4271" y="14370"/>
                    <a:pt x="4881" y="14370"/>
                    <a:pt x="5492" y="14017"/>
                  </a:cubicBezTo>
                  <a:cubicBezTo>
                    <a:pt x="6102" y="13665"/>
                    <a:pt x="6712" y="12961"/>
                    <a:pt x="6834" y="12139"/>
                  </a:cubicBezTo>
                  <a:cubicBezTo>
                    <a:pt x="6956" y="11317"/>
                    <a:pt x="6590" y="10378"/>
                    <a:pt x="6285" y="9322"/>
                  </a:cubicBezTo>
                  <a:cubicBezTo>
                    <a:pt x="5980" y="8265"/>
                    <a:pt x="5736" y="7091"/>
                    <a:pt x="5675" y="5917"/>
                  </a:cubicBezTo>
                  <a:cubicBezTo>
                    <a:pt x="5614" y="4743"/>
                    <a:pt x="5736" y="3570"/>
                    <a:pt x="6712" y="2513"/>
                  </a:cubicBezTo>
                  <a:cubicBezTo>
                    <a:pt x="7688" y="1456"/>
                    <a:pt x="9519" y="517"/>
                    <a:pt x="10739" y="165"/>
                  </a:cubicBezTo>
                  <a:cubicBezTo>
                    <a:pt x="11959" y="-187"/>
                    <a:pt x="12570" y="48"/>
                    <a:pt x="13119" y="635"/>
                  </a:cubicBezTo>
                  <a:cubicBezTo>
                    <a:pt x="13668" y="1222"/>
                    <a:pt x="14156" y="2161"/>
                    <a:pt x="14461" y="3217"/>
                  </a:cubicBezTo>
                  <a:cubicBezTo>
                    <a:pt x="14766" y="4274"/>
                    <a:pt x="14888" y="5448"/>
                    <a:pt x="14705" y="7091"/>
                  </a:cubicBezTo>
                  <a:cubicBezTo>
                    <a:pt x="14522" y="8735"/>
                    <a:pt x="14034" y="10848"/>
                    <a:pt x="13363" y="12726"/>
                  </a:cubicBezTo>
                  <a:cubicBezTo>
                    <a:pt x="12692" y="14604"/>
                    <a:pt x="11837" y="16248"/>
                    <a:pt x="11349" y="17656"/>
                  </a:cubicBezTo>
                  <a:cubicBezTo>
                    <a:pt x="10861" y="19065"/>
                    <a:pt x="10739" y="20239"/>
                    <a:pt x="11044" y="20826"/>
                  </a:cubicBezTo>
                  <a:cubicBezTo>
                    <a:pt x="11349" y="21413"/>
                    <a:pt x="12081" y="21413"/>
                    <a:pt x="13912" y="20709"/>
                  </a:cubicBezTo>
                  <a:cubicBezTo>
                    <a:pt x="15742" y="20004"/>
                    <a:pt x="18671" y="18596"/>
                    <a:pt x="21600" y="17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9" name="Line"/>
            <p:cNvSpPr/>
            <p:nvPr/>
          </p:nvSpPr>
          <p:spPr>
            <a:xfrm>
              <a:off x="8711871" y="2531818"/>
              <a:ext cx="26778" cy="21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0" y="3000"/>
                  </a:moveTo>
                  <a:cubicBezTo>
                    <a:pt x="0" y="1500"/>
                    <a:pt x="0" y="0"/>
                    <a:pt x="0" y="0"/>
                  </a:cubicBezTo>
                  <a:cubicBezTo>
                    <a:pt x="0" y="0"/>
                    <a:pt x="0" y="1500"/>
                    <a:pt x="1200" y="4650"/>
                  </a:cubicBezTo>
                  <a:cubicBezTo>
                    <a:pt x="2400" y="7800"/>
                    <a:pt x="4801" y="12600"/>
                    <a:pt x="6001" y="15750"/>
                  </a:cubicBezTo>
                  <a:cubicBezTo>
                    <a:pt x="7201" y="18900"/>
                    <a:pt x="7201" y="20400"/>
                    <a:pt x="9601" y="21000"/>
                  </a:cubicBezTo>
                  <a:cubicBezTo>
                    <a:pt x="12001" y="21600"/>
                    <a:pt x="16800" y="21300"/>
                    <a:pt x="21600" y="210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>
              <a:off x="8890378" y="2437516"/>
              <a:ext cx="749729" cy="29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extrusionOk="0">
                  <a:moveTo>
                    <a:pt x="0" y="21534"/>
                  </a:moveTo>
                  <a:cubicBezTo>
                    <a:pt x="343" y="20879"/>
                    <a:pt x="686" y="20225"/>
                    <a:pt x="1371" y="19789"/>
                  </a:cubicBezTo>
                  <a:cubicBezTo>
                    <a:pt x="2057" y="19352"/>
                    <a:pt x="3086" y="19134"/>
                    <a:pt x="3814" y="18698"/>
                  </a:cubicBezTo>
                  <a:cubicBezTo>
                    <a:pt x="4543" y="18261"/>
                    <a:pt x="4971" y="17607"/>
                    <a:pt x="5186" y="16734"/>
                  </a:cubicBezTo>
                  <a:cubicBezTo>
                    <a:pt x="5400" y="15861"/>
                    <a:pt x="5400" y="14770"/>
                    <a:pt x="5357" y="13134"/>
                  </a:cubicBezTo>
                  <a:cubicBezTo>
                    <a:pt x="5314" y="11498"/>
                    <a:pt x="5229" y="9316"/>
                    <a:pt x="5357" y="7243"/>
                  </a:cubicBezTo>
                  <a:cubicBezTo>
                    <a:pt x="5486" y="5170"/>
                    <a:pt x="5829" y="3207"/>
                    <a:pt x="6857" y="2007"/>
                  </a:cubicBezTo>
                  <a:cubicBezTo>
                    <a:pt x="7886" y="807"/>
                    <a:pt x="9600" y="370"/>
                    <a:pt x="10886" y="152"/>
                  </a:cubicBezTo>
                  <a:cubicBezTo>
                    <a:pt x="12171" y="-66"/>
                    <a:pt x="13029" y="-66"/>
                    <a:pt x="13629" y="261"/>
                  </a:cubicBezTo>
                  <a:cubicBezTo>
                    <a:pt x="14229" y="589"/>
                    <a:pt x="14571" y="1243"/>
                    <a:pt x="14786" y="2334"/>
                  </a:cubicBezTo>
                  <a:cubicBezTo>
                    <a:pt x="15000" y="3425"/>
                    <a:pt x="15086" y="4952"/>
                    <a:pt x="14743" y="6698"/>
                  </a:cubicBezTo>
                  <a:cubicBezTo>
                    <a:pt x="14400" y="8443"/>
                    <a:pt x="13629" y="10407"/>
                    <a:pt x="13071" y="11825"/>
                  </a:cubicBezTo>
                  <a:cubicBezTo>
                    <a:pt x="12514" y="13243"/>
                    <a:pt x="12171" y="14116"/>
                    <a:pt x="11829" y="14989"/>
                  </a:cubicBezTo>
                  <a:cubicBezTo>
                    <a:pt x="11486" y="15861"/>
                    <a:pt x="11143" y="16734"/>
                    <a:pt x="10929" y="17716"/>
                  </a:cubicBezTo>
                  <a:cubicBezTo>
                    <a:pt x="10714" y="18698"/>
                    <a:pt x="10629" y="19789"/>
                    <a:pt x="10800" y="20443"/>
                  </a:cubicBezTo>
                  <a:cubicBezTo>
                    <a:pt x="10971" y="21098"/>
                    <a:pt x="11400" y="21316"/>
                    <a:pt x="12900" y="20879"/>
                  </a:cubicBezTo>
                  <a:cubicBezTo>
                    <a:pt x="14400" y="20443"/>
                    <a:pt x="16971" y="19352"/>
                    <a:pt x="18600" y="18807"/>
                  </a:cubicBezTo>
                  <a:cubicBezTo>
                    <a:pt x="20229" y="18261"/>
                    <a:pt x="20914" y="18261"/>
                    <a:pt x="21600" y="1826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8163732" y="4105651"/>
              <a:ext cx="278718" cy="22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extrusionOk="0">
                  <a:moveTo>
                    <a:pt x="1629" y="0"/>
                  </a:moveTo>
                  <a:cubicBezTo>
                    <a:pt x="1179" y="6048"/>
                    <a:pt x="729" y="12096"/>
                    <a:pt x="391" y="15840"/>
                  </a:cubicBezTo>
                  <a:cubicBezTo>
                    <a:pt x="54" y="19584"/>
                    <a:pt x="-171" y="21024"/>
                    <a:pt x="166" y="21312"/>
                  </a:cubicBezTo>
                  <a:cubicBezTo>
                    <a:pt x="504" y="21600"/>
                    <a:pt x="1404" y="20736"/>
                    <a:pt x="3541" y="20016"/>
                  </a:cubicBezTo>
                  <a:cubicBezTo>
                    <a:pt x="5679" y="19296"/>
                    <a:pt x="9054" y="18720"/>
                    <a:pt x="11416" y="18432"/>
                  </a:cubicBezTo>
                  <a:cubicBezTo>
                    <a:pt x="13779" y="18144"/>
                    <a:pt x="15129" y="18144"/>
                    <a:pt x="16816" y="17856"/>
                  </a:cubicBezTo>
                  <a:cubicBezTo>
                    <a:pt x="18504" y="17568"/>
                    <a:pt x="20529" y="16992"/>
                    <a:pt x="20979" y="16704"/>
                  </a:cubicBezTo>
                  <a:cubicBezTo>
                    <a:pt x="21429" y="16416"/>
                    <a:pt x="20304" y="16416"/>
                    <a:pt x="18504" y="17280"/>
                  </a:cubicBezTo>
                  <a:cubicBezTo>
                    <a:pt x="16704" y="18144"/>
                    <a:pt x="14229" y="19872"/>
                    <a:pt x="1175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2" name="Line"/>
            <p:cNvSpPr/>
            <p:nvPr/>
          </p:nvSpPr>
          <p:spPr>
            <a:xfrm>
              <a:off x="8310232" y="4221748"/>
              <a:ext cx="71404" cy="23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extrusionOk="0">
                  <a:moveTo>
                    <a:pt x="0" y="3274"/>
                  </a:moveTo>
                  <a:cubicBezTo>
                    <a:pt x="900" y="1907"/>
                    <a:pt x="1800" y="540"/>
                    <a:pt x="4500" y="130"/>
                  </a:cubicBezTo>
                  <a:cubicBezTo>
                    <a:pt x="7200" y="-280"/>
                    <a:pt x="11700" y="267"/>
                    <a:pt x="15300" y="1907"/>
                  </a:cubicBezTo>
                  <a:cubicBezTo>
                    <a:pt x="18900" y="3548"/>
                    <a:pt x="21600" y="6282"/>
                    <a:pt x="21600" y="9426"/>
                  </a:cubicBezTo>
                  <a:cubicBezTo>
                    <a:pt x="21600" y="12571"/>
                    <a:pt x="18900" y="16125"/>
                    <a:pt x="17550" y="18176"/>
                  </a:cubicBezTo>
                  <a:cubicBezTo>
                    <a:pt x="16200" y="20226"/>
                    <a:pt x="16200" y="20773"/>
                    <a:pt x="16200" y="2132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3" name="Line"/>
            <p:cNvSpPr/>
            <p:nvPr/>
          </p:nvSpPr>
          <p:spPr>
            <a:xfrm>
              <a:off x="8524439" y="4017679"/>
              <a:ext cx="508745" cy="27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0" y="21500"/>
                  </a:moveTo>
                  <a:cubicBezTo>
                    <a:pt x="505" y="20803"/>
                    <a:pt x="1011" y="20106"/>
                    <a:pt x="1895" y="19642"/>
                  </a:cubicBezTo>
                  <a:cubicBezTo>
                    <a:pt x="2779" y="19177"/>
                    <a:pt x="4042" y="18945"/>
                    <a:pt x="4926" y="18481"/>
                  </a:cubicBezTo>
                  <a:cubicBezTo>
                    <a:pt x="5811" y="18016"/>
                    <a:pt x="6316" y="17319"/>
                    <a:pt x="6379" y="16506"/>
                  </a:cubicBezTo>
                  <a:cubicBezTo>
                    <a:pt x="6442" y="15694"/>
                    <a:pt x="6063" y="14765"/>
                    <a:pt x="5684" y="13603"/>
                  </a:cubicBezTo>
                  <a:cubicBezTo>
                    <a:pt x="5305" y="12442"/>
                    <a:pt x="4926" y="11048"/>
                    <a:pt x="4674" y="9771"/>
                  </a:cubicBezTo>
                  <a:cubicBezTo>
                    <a:pt x="4421" y="8494"/>
                    <a:pt x="4295" y="7332"/>
                    <a:pt x="4737" y="6055"/>
                  </a:cubicBezTo>
                  <a:cubicBezTo>
                    <a:pt x="5179" y="4777"/>
                    <a:pt x="6189" y="3384"/>
                    <a:pt x="7579" y="2339"/>
                  </a:cubicBezTo>
                  <a:cubicBezTo>
                    <a:pt x="8968" y="1294"/>
                    <a:pt x="10737" y="597"/>
                    <a:pt x="11937" y="248"/>
                  </a:cubicBezTo>
                  <a:cubicBezTo>
                    <a:pt x="13137" y="-100"/>
                    <a:pt x="13768" y="-100"/>
                    <a:pt x="14337" y="365"/>
                  </a:cubicBezTo>
                  <a:cubicBezTo>
                    <a:pt x="14905" y="829"/>
                    <a:pt x="15411" y="1758"/>
                    <a:pt x="15726" y="2803"/>
                  </a:cubicBezTo>
                  <a:cubicBezTo>
                    <a:pt x="16042" y="3848"/>
                    <a:pt x="16168" y="5010"/>
                    <a:pt x="15853" y="6635"/>
                  </a:cubicBezTo>
                  <a:cubicBezTo>
                    <a:pt x="15537" y="8261"/>
                    <a:pt x="14779" y="10352"/>
                    <a:pt x="14147" y="11745"/>
                  </a:cubicBezTo>
                  <a:cubicBezTo>
                    <a:pt x="13516" y="13139"/>
                    <a:pt x="13011" y="13835"/>
                    <a:pt x="12379" y="14881"/>
                  </a:cubicBezTo>
                  <a:cubicBezTo>
                    <a:pt x="11747" y="15926"/>
                    <a:pt x="10990" y="17319"/>
                    <a:pt x="11053" y="18016"/>
                  </a:cubicBezTo>
                  <a:cubicBezTo>
                    <a:pt x="11116" y="18713"/>
                    <a:pt x="12000" y="18713"/>
                    <a:pt x="13895" y="18132"/>
                  </a:cubicBezTo>
                  <a:cubicBezTo>
                    <a:pt x="15789" y="17552"/>
                    <a:pt x="18695" y="16390"/>
                    <a:pt x="21600" y="1522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4" name="Line"/>
            <p:cNvSpPr/>
            <p:nvPr/>
          </p:nvSpPr>
          <p:spPr>
            <a:xfrm>
              <a:off x="7596206" y="3035322"/>
              <a:ext cx="193951" cy="25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41" extrusionOk="0">
                  <a:moveTo>
                    <a:pt x="0" y="7389"/>
                  </a:moveTo>
                  <a:cubicBezTo>
                    <a:pt x="327" y="6148"/>
                    <a:pt x="655" y="4906"/>
                    <a:pt x="2455" y="3789"/>
                  </a:cubicBezTo>
                  <a:cubicBezTo>
                    <a:pt x="4255" y="2672"/>
                    <a:pt x="7527" y="1679"/>
                    <a:pt x="9982" y="1058"/>
                  </a:cubicBezTo>
                  <a:cubicBezTo>
                    <a:pt x="12436" y="438"/>
                    <a:pt x="14073" y="189"/>
                    <a:pt x="15873" y="65"/>
                  </a:cubicBezTo>
                  <a:cubicBezTo>
                    <a:pt x="17673" y="-59"/>
                    <a:pt x="19636" y="-59"/>
                    <a:pt x="20618" y="562"/>
                  </a:cubicBezTo>
                  <a:cubicBezTo>
                    <a:pt x="21600" y="1182"/>
                    <a:pt x="21600" y="2424"/>
                    <a:pt x="20455" y="3913"/>
                  </a:cubicBezTo>
                  <a:cubicBezTo>
                    <a:pt x="19309" y="5403"/>
                    <a:pt x="17018" y="7141"/>
                    <a:pt x="15218" y="8382"/>
                  </a:cubicBezTo>
                  <a:cubicBezTo>
                    <a:pt x="13418" y="9624"/>
                    <a:pt x="12109" y="10369"/>
                    <a:pt x="12273" y="10989"/>
                  </a:cubicBezTo>
                  <a:cubicBezTo>
                    <a:pt x="12436" y="11610"/>
                    <a:pt x="14073" y="12106"/>
                    <a:pt x="15382" y="12851"/>
                  </a:cubicBezTo>
                  <a:cubicBezTo>
                    <a:pt x="16691" y="13596"/>
                    <a:pt x="17673" y="14589"/>
                    <a:pt x="18327" y="15706"/>
                  </a:cubicBezTo>
                  <a:cubicBezTo>
                    <a:pt x="18982" y="16824"/>
                    <a:pt x="19309" y="18065"/>
                    <a:pt x="18655" y="18934"/>
                  </a:cubicBezTo>
                  <a:cubicBezTo>
                    <a:pt x="18000" y="19803"/>
                    <a:pt x="16364" y="20300"/>
                    <a:pt x="13255" y="20672"/>
                  </a:cubicBezTo>
                  <a:cubicBezTo>
                    <a:pt x="10145" y="21044"/>
                    <a:pt x="5564" y="21293"/>
                    <a:pt x="982" y="21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5" name="Line"/>
            <p:cNvSpPr/>
            <p:nvPr/>
          </p:nvSpPr>
          <p:spPr>
            <a:xfrm>
              <a:off x="7872891" y="3062504"/>
              <a:ext cx="473044" cy="19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20495"/>
                  </a:moveTo>
                  <a:cubicBezTo>
                    <a:pt x="1358" y="19841"/>
                    <a:pt x="2717" y="19186"/>
                    <a:pt x="3736" y="18859"/>
                  </a:cubicBezTo>
                  <a:cubicBezTo>
                    <a:pt x="4755" y="18532"/>
                    <a:pt x="5434" y="18532"/>
                    <a:pt x="5909" y="17713"/>
                  </a:cubicBezTo>
                  <a:cubicBezTo>
                    <a:pt x="6385" y="16895"/>
                    <a:pt x="6657" y="15259"/>
                    <a:pt x="6725" y="13622"/>
                  </a:cubicBezTo>
                  <a:cubicBezTo>
                    <a:pt x="6792" y="11986"/>
                    <a:pt x="6657" y="10350"/>
                    <a:pt x="6589" y="8713"/>
                  </a:cubicBezTo>
                  <a:cubicBezTo>
                    <a:pt x="6521" y="7077"/>
                    <a:pt x="6521" y="5441"/>
                    <a:pt x="6860" y="4295"/>
                  </a:cubicBezTo>
                  <a:cubicBezTo>
                    <a:pt x="7200" y="3150"/>
                    <a:pt x="7879" y="2495"/>
                    <a:pt x="9238" y="1841"/>
                  </a:cubicBezTo>
                  <a:cubicBezTo>
                    <a:pt x="10596" y="1186"/>
                    <a:pt x="12634" y="532"/>
                    <a:pt x="13992" y="204"/>
                  </a:cubicBezTo>
                  <a:cubicBezTo>
                    <a:pt x="15351" y="-123"/>
                    <a:pt x="16030" y="-123"/>
                    <a:pt x="16506" y="695"/>
                  </a:cubicBezTo>
                  <a:cubicBezTo>
                    <a:pt x="16981" y="1513"/>
                    <a:pt x="17253" y="3150"/>
                    <a:pt x="17321" y="4786"/>
                  </a:cubicBezTo>
                  <a:cubicBezTo>
                    <a:pt x="17389" y="6422"/>
                    <a:pt x="17253" y="8059"/>
                    <a:pt x="16981" y="9532"/>
                  </a:cubicBezTo>
                  <a:cubicBezTo>
                    <a:pt x="16709" y="11004"/>
                    <a:pt x="16302" y="12313"/>
                    <a:pt x="15555" y="13786"/>
                  </a:cubicBezTo>
                  <a:cubicBezTo>
                    <a:pt x="14808" y="15259"/>
                    <a:pt x="13721" y="16895"/>
                    <a:pt x="13653" y="17713"/>
                  </a:cubicBezTo>
                  <a:cubicBezTo>
                    <a:pt x="13585" y="18532"/>
                    <a:pt x="14536" y="18532"/>
                    <a:pt x="16030" y="19022"/>
                  </a:cubicBezTo>
                  <a:cubicBezTo>
                    <a:pt x="17525" y="19513"/>
                    <a:pt x="19562" y="20495"/>
                    <a:pt x="21600" y="2147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6" name="Line"/>
            <p:cNvSpPr/>
            <p:nvPr/>
          </p:nvSpPr>
          <p:spPr>
            <a:xfrm>
              <a:off x="7105312" y="5435525"/>
              <a:ext cx="17853" cy="28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5850"/>
                    <a:pt x="21600" y="11700"/>
                    <a:pt x="18000" y="15300"/>
                  </a:cubicBezTo>
                  <a:cubicBezTo>
                    <a:pt x="14400" y="18900"/>
                    <a:pt x="7200" y="20250"/>
                    <a:pt x="3600" y="20925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>
              <a:off x="7286346" y="5482740"/>
              <a:ext cx="284456" cy="24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084" extrusionOk="0">
                  <a:moveTo>
                    <a:pt x="14360" y="2796"/>
                  </a:moveTo>
                  <a:cubicBezTo>
                    <a:pt x="13699" y="1791"/>
                    <a:pt x="13038" y="787"/>
                    <a:pt x="12156" y="284"/>
                  </a:cubicBezTo>
                  <a:cubicBezTo>
                    <a:pt x="11274" y="-218"/>
                    <a:pt x="10172" y="-218"/>
                    <a:pt x="8078" y="1666"/>
                  </a:cubicBezTo>
                  <a:cubicBezTo>
                    <a:pt x="5984" y="3549"/>
                    <a:pt x="2899" y="7317"/>
                    <a:pt x="1356" y="10456"/>
                  </a:cubicBezTo>
                  <a:cubicBezTo>
                    <a:pt x="-187" y="13596"/>
                    <a:pt x="-187" y="16108"/>
                    <a:pt x="254" y="17740"/>
                  </a:cubicBezTo>
                  <a:cubicBezTo>
                    <a:pt x="695" y="19373"/>
                    <a:pt x="1576" y="20126"/>
                    <a:pt x="4331" y="20629"/>
                  </a:cubicBezTo>
                  <a:cubicBezTo>
                    <a:pt x="7087" y="21131"/>
                    <a:pt x="11715" y="21382"/>
                    <a:pt x="14911" y="20503"/>
                  </a:cubicBezTo>
                  <a:cubicBezTo>
                    <a:pt x="18107" y="19624"/>
                    <a:pt x="19870" y="17615"/>
                    <a:pt x="20642" y="15228"/>
                  </a:cubicBezTo>
                  <a:cubicBezTo>
                    <a:pt x="21413" y="12842"/>
                    <a:pt x="21193" y="10080"/>
                    <a:pt x="19650" y="7694"/>
                  </a:cubicBezTo>
                  <a:cubicBezTo>
                    <a:pt x="18107" y="5308"/>
                    <a:pt x="15242" y="3298"/>
                    <a:pt x="12927" y="2545"/>
                  </a:cubicBezTo>
                  <a:cubicBezTo>
                    <a:pt x="10613" y="1791"/>
                    <a:pt x="8850" y="2294"/>
                    <a:pt x="7086" y="279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>
              <a:off x="7747936" y="5458538"/>
              <a:ext cx="382798" cy="283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46" extrusionOk="0">
                  <a:moveTo>
                    <a:pt x="0" y="1617"/>
                  </a:moveTo>
                  <a:cubicBezTo>
                    <a:pt x="1163" y="6071"/>
                    <a:pt x="2326" y="10525"/>
                    <a:pt x="2991" y="13308"/>
                  </a:cubicBezTo>
                  <a:cubicBezTo>
                    <a:pt x="3655" y="16092"/>
                    <a:pt x="3822" y="17205"/>
                    <a:pt x="4154" y="18430"/>
                  </a:cubicBezTo>
                  <a:cubicBezTo>
                    <a:pt x="4486" y="19655"/>
                    <a:pt x="4985" y="20991"/>
                    <a:pt x="5566" y="21213"/>
                  </a:cubicBezTo>
                  <a:cubicBezTo>
                    <a:pt x="6148" y="21436"/>
                    <a:pt x="6812" y="20545"/>
                    <a:pt x="8723" y="17650"/>
                  </a:cubicBezTo>
                  <a:cubicBezTo>
                    <a:pt x="10634" y="14756"/>
                    <a:pt x="13791" y="9857"/>
                    <a:pt x="15618" y="6962"/>
                  </a:cubicBezTo>
                  <a:cubicBezTo>
                    <a:pt x="17446" y="4067"/>
                    <a:pt x="17945" y="3176"/>
                    <a:pt x="18775" y="2285"/>
                  </a:cubicBezTo>
                  <a:cubicBezTo>
                    <a:pt x="19606" y="1395"/>
                    <a:pt x="20769" y="504"/>
                    <a:pt x="21185" y="170"/>
                  </a:cubicBezTo>
                  <a:cubicBezTo>
                    <a:pt x="21600" y="-164"/>
                    <a:pt x="21268" y="59"/>
                    <a:pt x="20935" y="28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198" name="Drawing"/>
          <p:cNvGrpSpPr/>
          <p:nvPr/>
        </p:nvGrpSpPr>
        <p:grpSpPr>
          <a:xfrm>
            <a:off x="3994949" y="2786627"/>
            <a:ext cx="6840739" cy="1206594"/>
            <a:chOff x="-57150" y="-57149"/>
            <a:chExt cx="6840738" cy="1206592"/>
          </a:xfrm>
        </p:grpSpPr>
        <p:pic>
          <p:nvPicPr>
            <p:cNvPr id="1160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255236" y="276122"/>
              <a:ext cx="180986" cy="471681"/>
            </a:xfrm>
            <a:prstGeom prst="rect">
              <a:avLst/>
            </a:prstGeom>
            <a:effectLst/>
          </p:spPr>
        </p:pic>
        <p:pic>
          <p:nvPicPr>
            <p:cNvPr id="1162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3505" y="142609"/>
              <a:ext cx="569493" cy="239256"/>
            </a:xfrm>
            <a:prstGeom prst="rect">
              <a:avLst/>
            </a:prstGeom>
            <a:effectLst/>
          </p:spPr>
        </p:pic>
        <p:pic>
          <p:nvPicPr>
            <p:cNvPr id="1164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-57150" y="704905"/>
              <a:ext cx="640895" cy="193305"/>
            </a:xfrm>
            <a:prstGeom prst="rect">
              <a:avLst/>
            </a:prstGeom>
            <a:effectLst/>
          </p:spPr>
        </p:pic>
        <p:pic>
          <p:nvPicPr>
            <p:cNvPr id="1166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674364" y="163926"/>
              <a:ext cx="517514" cy="572172"/>
            </a:xfrm>
            <a:prstGeom prst="rect">
              <a:avLst/>
            </a:prstGeom>
            <a:effectLst/>
          </p:spPr>
        </p:pic>
        <p:pic>
          <p:nvPicPr>
            <p:cNvPr id="1168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2083219" y="-57150"/>
              <a:ext cx="589053" cy="749086"/>
            </a:xfrm>
            <a:prstGeom prst="rect">
              <a:avLst/>
            </a:prstGeom>
            <a:effectLst/>
          </p:spPr>
        </p:pic>
        <p:pic>
          <p:nvPicPr>
            <p:cNvPr id="1170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2656149" y="219962"/>
              <a:ext cx="389661" cy="433590"/>
            </a:xfrm>
            <a:prstGeom prst="rect">
              <a:avLst/>
            </a:prstGeom>
            <a:effectLst/>
          </p:spPr>
        </p:pic>
        <p:pic>
          <p:nvPicPr>
            <p:cNvPr id="1172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2959611" y="283555"/>
              <a:ext cx="373135" cy="374312"/>
            </a:xfrm>
            <a:prstGeom prst="rect">
              <a:avLst/>
            </a:prstGeom>
            <a:effectLst/>
          </p:spPr>
        </p:pic>
        <p:pic>
          <p:nvPicPr>
            <p:cNvPr id="1174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3461059" y="115473"/>
              <a:ext cx="933802" cy="969051"/>
            </a:xfrm>
            <a:prstGeom prst="rect">
              <a:avLst/>
            </a:prstGeom>
            <a:effectLst/>
          </p:spPr>
        </p:pic>
        <p:pic>
          <p:nvPicPr>
            <p:cNvPr id="1176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682199" y="362767"/>
              <a:ext cx="328509" cy="373880"/>
            </a:xfrm>
            <a:prstGeom prst="rect">
              <a:avLst/>
            </a:prstGeom>
            <a:effectLst/>
          </p:spPr>
        </p:pic>
        <p:pic>
          <p:nvPicPr>
            <p:cNvPr id="1178" name="Line Line" descr="Line Lin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4932109" y="588876"/>
              <a:ext cx="150002" cy="319583"/>
            </a:xfrm>
            <a:prstGeom prst="rect">
              <a:avLst/>
            </a:prstGeom>
            <a:effectLst/>
          </p:spPr>
        </p:pic>
        <p:pic>
          <p:nvPicPr>
            <p:cNvPr id="1180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39257" y="196161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82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5110615" y="689453"/>
              <a:ext cx="210164" cy="263633"/>
            </a:xfrm>
            <a:prstGeom prst="rect">
              <a:avLst/>
            </a:prstGeom>
            <a:effectLst/>
          </p:spPr>
        </p:pic>
        <p:pic>
          <p:nvPicPr>
            <p:cNvPr id="1184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5351599" y="379055"/>
              <a:ext cx="221405" cy="368748"/>
            </a:xfrm>
            <a:prstGeom prst="rect">
              <a:avLst/>
            </a:prstGeom>
            <a:effectLst/>
          </p:spPr>
        </p:pic>
        <p:pic>
          <p:nvPicPr>
            <p:cNvPr id="1186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464030" y="196161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88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5533890" y="601930"/>
              <a:ext cx="369351" cy="370720"/>
            </a:xfrm>
            <a:prstGeom prst="rect">
              <a:avLst/>
            </a:prstGeom>
            <a:effectLst/>
          </p:spPr>
        </p:pic>
        <p:pic>
          <p:nvPicPr>
            <p:cNvPr id="1190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5860343" y="798825"/>
              <a:ext cx="248888" cy="350618"/>
            </a:xfrm>
            <a:prstGeom prst="rect">
              <a:avLst/>
            </a:prstGeom>
            <a:effectLst/>
          </p:spPr>
        </p:pic>
        <p:pic>
          <p:nvPicPr>
            <p:cNvPr id="1192" name="Line Shape" descr="Line Shap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6181655" y="365701"/>
              <a:ext cx="248181" cy="390317"/>
            </a:xfrm>
            <a:prstGeom prst="rect">
              <a:avLst/>
            </a:prstGeom>
            <a:effectLst/>
          </p:spPr>
        </p:pic>
        <p:pic>
          <p:nvPicPr>
            <p:cNvPr id="1194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58385" y="18723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96" name="Line Shape" descr="Line Shap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6324460" y="465038"/>
              <a:ext cx="459129" cy="496973"/>
            </a:xfrm>
            <a:prstGeom prst="rect">
              <a:avLst/>
            </a:prstGeom>
            <a:effectLst/>
          </p:spPr>
        </p:pic>
      </p:grpSp>
      <p:grpSp>
        <p:nvGrpSpPr>
          <p:cNvPr id="1397" name="Drawing"/>
          <p:cNvGrpSpPr/>
          <p:nvPr/>
        </p:nvGrpSpPr>
        <p:grpSpPr>
          <a:xfrm>
            <a:off x="4057426" y="6476191"/>
            <a:ext cx="18369765" cy="5362395"/>
            <a:chOff x="-57150" y="-57149"/>
            <a:chExt cx="18369764" cy="5362393"/>
          </a:xfrm>
        </p:grpSpPr>
        <p:pic>
          <p:nvPicPr>
            <p:cNvPr id="1199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02755" y="328040"/>
              <a:ext cx="192404" cy="359516"/>
            </a:xfrm>
            <a:prstGeom prst="rect">
              <a:avLst/>
            </a:prstGeom>
            <a:effectLst/>
          </p:spPr>
        </p:pic>
        <p:pic>
          <p:nvPicPr>
            <p:cNvPr id="1201" name="Line Shape" descr="Line Shap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309571" y="285268"/>
              <a:ext cx="211767" cy="414506"/>
            </a:xfrm>
            <a:prstGeom prst="rect">
              <a:avLst/>
            </a:prstGeom>
            <a:effectLst/>
          </p:spPr>
        </p:pic>
        <p:pic>
          <p:nvPicPr>
            <p:cNvPr id="1203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7228" y="14252"/>
              <a:ext cx="593293" cy="337434"/>
            </a:xfrm>
            <a:prstGeom prst="rect">
              <a:avLst/>
            </a:prstGeom>
            <a:effectLst/>
          </p:spPr>
        </p:pic>
        <p:pic>
          <p:nvPicPr>
            <p:cNvPr id="1205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-57150" y="665801"/>
              <a:ext cx="801551" cy="257106"/>
            </a:xfrm>
            <a:prstGeom prst="rect">
              <a:avLst/>
            </a:prstGeom>
            <a:effectLst/>
          </p:spPr>
        </p:pic>
        <p:pic>
          <p:nvPicPr>
            <p:cNvPr id="1207" name="Line Shape" descr="Line Shap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439330" y="114751"/>
              <a:ext cx="561358" cy="530097"/>
            </a:xfrm>
            <a:prstGeom prst="rect">
              <a:avLst/>
            </a:prstGeom>
            <a:effectLst/>
          </p:spPr>
        </p:pic>
        <p:pic>
          <p:nvPicPr>
            <p:cNvPr id="1209" name="Line Shape" descr="Line Shap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876368" y="-57150"/>
              <a:ext cx="538478" cy="703372"/>
            </a:xfrm>
            <a:prstGeom prst="rect">
              <a:avLst/>
            </a:prstGeom>
            <a:effectLst/>
          </p:spPr>
        </p:pic>
        <p:pic>
          <p:nvPicPr>
            <p:cNvPr id="1211" name="Line Shape" descr="Line Shape"/>
            <p:cNvPicPr>
              <a:picLocks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2388390" y="207634"/>
              <a:ext cx="471314" cy="362935"/>
            </a:xfrm>
            <a:prstGeom prst="rect">
              <a:avLst/>
            </a:prstGeom>
            <a:effectLst/>
          </p:spPr>
        </p:pic>
        <p:pic>
          <p:nvPicPr>
            <p:cNvPr id="1213" name="Line Shape" descr="Line Shape"/>
            <p:cNvPicPr>
              <a:picLocks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2727552" y="234558"/>
              <a:ext cx="408837" cy="367038"/>
            </a:xfrm>
            <a:prstGeom prst="rect">
              <a:avLst/>
            </a:prstGeom>
            <a:effectLst/>
          </p:spPr>
        </p:pic>
        <p:pic>
          <p:nvPicPr>
            <p:cNvPr id="1215" name="Line Shape" descr="Line Shape"/>
            <p:cNvPicPr>
              <a:picLocks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3504056" y="46702"/>
              <a:ext cx="292807" cy="608446"/>
            </a:xfrm>
            <a:prstGeom prst="rect">
              <a:avLst/>
            </a:prstGeom>
            <a:effectLst/>
          </p:spPr>
        </p:pic>
        <p:pic>
          <p:nvPicPr>
            <p:cNvPr id="1217" name="Line Shape" descr="Line Shape"/>
            <p:cNvPicPr>
              <a:picLocks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3679588" y="21587"/>
              <a:ext cx="410530" cy="606785"/>
            </a:xfrm>
            <a:prstGeom prst="rect">
              <a:avLst/>
            </a:prstGeom>
            <a:effectLst/>
          </p:spPr>
        </p:pic>
        <p:pic>
          <p:nvPicPr>
            <p:cNvPr id="1219" name="Line Shape" descr="Line Shape"/>
            <p:cNvPicPr>
              <a:picLocks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3328825" y="282012"/>
              <a:ext cx="494815" cy="257106"/>
            </a:xfrm>
            <a:prstGeom prst="rect">
              <a:avLst/>
            </a:prstGeom>
            <a:effectLst/>
          </p:spPr>
        </p:pic>
        <p:pic>
          <p:nvPicPr>
            <p:cNvPr id="1221" name="Line Shape" descr="Line Shape"/>
            <p:cNvPicPr>
              <a:picLocks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4039576" y="222061"/>
              <a:ext cx="352886" cy="391640"/>
            </a:xfrm>
            <a:prstGeom prst="rect">
              <a:avLst/>
            </a:prstGeom>
            <a:effectLst/>
          </p:spPr>
        </p:pic>
        <p:pic>
          <p:nvPicPr>
            <p:cNvPr id="1223" name="Line Shape" descr="Line Shape"/>
            <p:cNvPicPr>
              <a:picLocks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4626233" y="85871"/>
              <a:ext cx="1349878" cy="923970"/>
            </a:xfrm>
            <a:prstGeom prst="rect">
              <a:avLst/>
            </a:prstGeom>
            <a:effectLst/>
          </p:spPr>
        </p:pic>
        <p:pic>
          <p:nvPicPr>
            <p:cNvPr id="1225" name="Line Shape" descr="Line Shape"/>
            <p:cNvPicPr>
              <a:picLocks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5852201" y="291367"/>
              <a:ext cx="1318437" cy="429043"/>
            </a:xfrm>
            <a:prstGeom prst="rect">
              <a:avLst/>
            </a:prstGeom>
            <a:effectLst/>
          </p:spPr>
        </p:pic>
        <p:pic>
          <p:nvPicPr>
            <p:cNvPr id="1227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34888" y="174908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29" name="Line Shape" descr="Line Shape"/>
            <p:cNvPicPr>
              <a:picLocks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7083151" y="314175"/>
              <a:ext cx="859156" cy="870972"/>
            </a:xfrm>
            <a:prstGeom prst="rect">
              <a:avLst/>
            </a:prstGeom>
            <a:effectLst/>
          </p:spPr>
        </p:pic>
        <p:pic>
          <p:nvPicPr>
            <p:cNvPr id="1231" name="Line Shape" descr="Line Shape"/>
            <p:cNvPicPr>
              <a:picLocks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8370802" y="140838"/>
              <a:ext cx="744848" cy="679787"/>
            </a:xfrm>
            <a:prstGeom prst="rect">
              <a:avLst/>
            </a:prstGeom>
            <a:effectLst/>
          </p:spPr>
        </p:pic>
        <p:pic>
          <p:nvPicPr>
            <p:cNvPr id="1233" name="Line Shape" descr="Line Shape"/>
            <p:cNvPicPr>
              <a:picLocks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8998816" y="238095"/>
              <a:ext cx="1456343" cy="801572"/>
            </a:xfrm>
            <a:prstGeom prst="rect">
              <a:avLst/>
            </a:prstGeom>
            <a:effectLst/>
          </p:spPr>
        </p:pic>
        <p:pic>
          <p:nvPicPr>
            <p:cNvPr id="1235" name="Line Shape" descr="Line Shape"/>
            <p:cNvPicPr>
              <a:picLocks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0416249" y="443807"/>
              <a:ext cx="550068" cy="407698"/>
            </a:xfrm>
            <a:prstGeom prst="rect">
              <a:avLst/>
            </a:prstGeom>
            <a:effectLst/>
          </p:spPr>
        </p:pic>
        <p:pic>
          <p:nvPicPr>
            <p:cNvPr id="1237" name="Line Shape" descr="Line Shape"/>
            <p:cNvPicPr>
              <a:picLocks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0965631" y="182246"/>
              <a:ext cx="326975" cy="580005"/>
            </a:xfrm>
            <a:prstGeom prst="rect">
              <a:avLst/>
            </a:prstGeom>
            <a:effectLst/>
          </p:spPr>
        </p:pic>
        <p:pic>
          <p:nvPicPr>
            <p:cNvPr id="1239" name="Line Shape" descr="Line Shape"/>
            <p:cNvPicPr>
              <a:picLocks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0921004" y="421360"/>
              <a:ext cx="562124" cy="349817"/>
            </a:xfrm>
            <a:prstGeom prst="rect">
              <a:avLst/>
            </a:prstGeom>
            <a:effectLst/>
          </p:spPr>
        </p:pic>
        <p:pic>
          <p:nvPicPr>
            <p:cNvPr id="124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399375" y="35341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43" name="Line Shape" descr="Line Shape"/>
            <p:cNvPicPr>
              <a:picLocks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1452573" y="-31962"/>
              <a:ext cx="871370" cy="718064"/>
            </a:xfrm>
            <a:prstGeom prst="rect">
              <a:avLst/>
            </a:prstGeom>
            <a:effectLst/>
          </p:spPr>
        </p:pic>
        <p:pic>
          <p:nvPicPr>
            <p:cNvPr id="1245" name="Line Shape" descr="Line Shape"/>
            <p:cNvPicPr>
              <a:picLocks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2417753" y="253219"/>
              <a:ext cx="723931" cy="346845"/>
            </a:xfrm>
            <a:prstGeom prst="rect">
              <a:avLst/>
            </a:prstGeom>
            <a:effectLst/>
          </p:spPr>
        </p:pic>
        <p:pic>
          <p:nvPicPr>
            <p:cNvPr id="1247" name="Line Shape" descr="Line Shape"/>
            <p:cNvPicPr>
              <a:picLocks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2806658" y="246780"/>
              <a:ext cx="1031202" cy="871121"/>
            </a:xfrm>
            <a:prstGeom prst="rect">
              <a:avLst/>
            </a:prstGeom>
            <a:effectLst/>
          </p:spPr>
        </p:pic>
        <p:pic>
          <p:nvPicPr>
            <p:cNvPr id="1249" name="Line Shape" descr="Line Shape"/>
            <p:cNvPicPr>
              <a:picLocks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3712950" y="70334"/>
              <a:ext cx="897372" cy="702746"/>
            </a:xfrm>
            <a:prstGeom prst="rect">
              <a:avLst/>
            </a:prstGeom>
            <a:effectLst/>
          </p:spPr>
        </p:pic>
        <p:pic>
          <p:nvPicPr>
            <p:cNvPr id="1251" name="Line Shape" descr="Line Shape"/>
            <p:cNvPicPr>
              <a:picLocks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4160899" y="412308"/>
              <a:ext cx="618707" cy="314242"/>
            </a:xfrm>
            <a:prstGeom prst="rect">
              <a:avLst/>
            </a:prstGeom>
            <a:effectLst/>
          </p:spPr>
        </p:pic>
        <p:pic>
          <p:nvPicPr>
            <p:cNvPr id="1253" name="Line Shape" descr="Line Shape"/>
            <p:cNvPicPr>
              <a:picLocks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4696419" y="319037"/>
              <a:ext cx="221406" cy="139754"/>
            </a:xfrm>
            <a:prstGeom prst="rect">
              <a:avLst/>
            </a:prstGeom>
            <a:effectLst/>
          </p:spPr>
        </p:pic>
        <p:pic>
          <p:nvPicPr>
            <p:cNvPr id="1255" name="Line Shape" descr="Line Shape"/>
            <p:cNvPicPr>
              <a:picLocks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4737040" y="323213"/>
              <a:ext cx="931303" cy="492591"/>
            </a:xfrm>
            <a:prstGeom prst="rect">
              <a:avLst/>
            </a:prstGeom>
            <a:effectLst/>
          </p:spPr>
        </p:pic>
        <p:pic>
          <p:nvPicPr>
            <p:cNvPr id="1257" name="Line Shape" descr="Line Shape"/>
            <p:cNvPicPr>
              <a:picLocks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6025920" y="336308"/>
              <a:ext cx="1489176" cy="459987"/>
            </a:xfrm>
            <a:prstGeom prst="rect">
              <a:avLst/>
            </a:prstGeom>
            <a:effectLst/>
          </p:spPr>
        </p:pic>
        <p:pic>
          <p:nvPicPr>
            <p:cNvPr id="1259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263316" y="362340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61" name="Line Shape" descr="Line Shape"/>
            <p:cNvPicPr>
              <a:picLocks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7418261" y="438620"/>
              <a:ext cx="894354" cy="845886"/>
            </a:xfrm>
            <a:prstGeom prst="rect">
              <a:avLst/>
            </a:prstGeom>
            <a:effectLst/>
          </p:spPr>
        </p:pic>
        <p:pic>
          <p:nvPicPr>
            <p:cNvPr id="1263" name="Line Shape" descr="Line Shape"/>
            <p:cNvPicPr>
              <a:picLocks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413997" y="1304282"/>
              <a:ext cx="579950" cy="626576"/>
            </a:xfrm>
            <a:prstGeom prst="rect">
              <a:avLst/>
            </a:prstGeom>
            <a:effectLst/>
          </p:spPr>
        </p:pic>
        <p:pic>
          <p:nvPicPr>
            <p:cNvPr id="1265" name="Line Shape" descr="Line Shape"/>
            <p:cNvPicPr>
              <a:picLocks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947805" y="1297149"/>
              <a:ext cx="712566" cy="884229"/>
            </a:xfrm>
            <a:prstGeom prst="rect">
              <a:avLst/>
            </a:prstGeom>
            <a:effectLst/>
          </p:spPr>
        </p:pic>
        <p:pic>
          <p:nvPicPr>
            <p:cNvPr id="1267" name="Line Shape" descr="Line Shape"/>
            <p:cNvPicPr>
              <a:picLocks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2325913" y="1523855"/>
              <a:ext cx="485119" cy="434391"/>
            </a:xfrm>
            <a:prstGeom prst="rect">
              <a:avLst/>
            </a:prstGeom>
            <a:effectLst/>
          </p:spPr>
        </p:pic>
        <p:pic>
          <p:nvPicPr>
            <p:cNvPr id="1269" name="Line Shape" descr="Line Shape"/>
            <p:cNvPicPr>
              <a:picLocks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2763254" y="1123651"/>
              <a:ext cx="459958" cy="729911"/>
            </a:xfrm>
            <a:prstGeom prst="rect">
              <a:avLst/>
            </a:prstGeom>
            <a:effectLst/>
          </p:spPr>
        </p:pic>
        <p:pic>
          <p:nvPicPr>
            <p:cNvPr id="1271" name="Line Shape" descr="Line Shape"/>
            <p:cNvPicPr>
              <a:picLocks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3027918" y="1463308"/>
              <a:ext cx="525563" cy="387904"/>
            </a:xfrm>
            <a:prstGeom prst="rect">
              <a:avLst/>
            </a:prstGeom>
            <a:effectLst/>
          </p:spPr>
        </p:pic>
        <p:pic>
          <p:nvPicPr>
            <p:cNvPr id="1273" name="Line Shape" descr="Line Shape"/>
            <p:cNvPicPr>
              <a:picLocks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3479317" y="1455570"/>
              <a:ext cx="647784" cy="394580"/>
            </a:xfrm>
            <a:prstGeom prst="rect">
              <a:avLst/>
            </a:prstGeom>
            <a:effectLst/>
          </p:spPr>
        </p:pic>
        <p:pic>
          <p:nvPicPr>
            <p:cNvPr id="1275" name="Line Shape" descr="Line Shape"/>
            <p:cNvPicPr>
              <a:picLocks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2740592" y="2345091"/>
              <a:ext cx="797437" cy="736329"/>
            </a:xfrm>
            <a:prstGeom prst="rect">
              <a:avLst/>
            </a:prstGeom>
            <a:effectLst/>
          </p:spPr>
        </p:pic>
        <p:pic>
          <p:nvPicPr>
            <p:cNvPr id="1277" name="Line Shape" descr="Line Shape"/>
            <p:cNvPicPr>
              <a:picLocks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3515390" y="2125464"/>
              <a:ext cx="593860" cy="419538"/>
            </a:xfrm>
            <a:prstGeom prst="rect">
              <a:avLst/>
            </a:prstGeom>
            <a:effectLst/>
          </p:spPr>
        </p:pic>
        <p:pic>
          <p:nvPicPr>
            <p:cNvPr id="1279" name="Line Shape" descr="Line Shape"/>
            <p:cNvPicPr>
              <a:picLocks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3700413" y="2572847"/>
              <a:ext cx="437203" cy="501065"/>
            </a:xfrm>
            <a:prstGeom prst="rect">
              <a:avLst/>
            </a:prstGeom>
            <a:effectLst/>
          </p:spPr>
        </p:pic>
        <p:pic>
          <p:nvPicPr>
            <p:cNvPr id="1281" name="Line Shape" descr="Line Shape"/>
            <p:cNvPicPr>
              <a:picLocks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2843582" y="3057789"/>
              <a:ext cx="1292444" cy="337435"/>
            </a:xfrm>
            <a:prstGeom prst="rect">
              <a:avLst/>
            </a:prstGeom>
            <a:effectLst/>
          </p:spPr>
        </p:pic>
        <p:pic>
          <p:nvPicPr>
            <p:cNvPr id="1283" name="Line Shape" descr="Line Shape"/>
            <p:cNvPicPr>
              <a:picLocks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3152636" y="3261483"/>
              <a:ext cx="558986" cy="597507"/>
            </a:xfrm>
            <a:prstGeom prst="rect">
              <a:avLst/>
            </a:prstGeom>
            <a:effectLst/>
          </p:spPr>
        </p:pic>
        <p:pic>
          <p:nvPicPr>
            <p:cNvPr id="1285" name="Line Shape" descr="Line Shape"/>
            <p:cNvPicPr>
              <a:picLocks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3771805" y="3263072"/>
              <a:ext cx="328520" cy="558161"/>
            </a:xfrm>
            <a:prstGeom prst="rect">
              <a:avLst/>
            </a:prstGeom>
            <a:effectLst/>
          </p:spPr>
        </p:pic>
        <p:pic>
          <p:nvPicPr>
            <p:cNvPr id="1287" name="Line Shape" descr="Line Shape"/>
            <p:cNvPicPr>
              <a:picLocks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3710021" y="3379101"/>
              <a:ext cx="479557" cy="283882"/>
            </a:xfrm>
            <a:prstGeom prst="rect">
              <a:avLst/>
            </a:prstGeom>
            <a:effectLst/>
          </p:spPr>
        </p:pic>
        <p:pic>
          <p:nvPicPr>
            <p:cNvPr id="1289" name="Line Shape" descr="Line Shape"/>
            <p:cNvPicPr>
              <a:picLocks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4066281" y="3197867"/>
              <a:ext cx="462459" cy="358386"/>
            </a:xfrm>
            <a:prstGeom prst="rect">
              <a:avLst/>
            </a:prstGeom>
            <a:effectLst/>
          </p:spPr>
        </p:pic>
        <p:pic>
          <p:nvPicPr>
            <p:cNvPr id="1291" name="Line Line" descr="Line Line"/>
            <p:cNvPicPr>
              <a:picLocks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4619722" y="3022088"/>
              <a:ext cx="444538" cy="176778"/>
            </a:xfrm>
            <a:prstGeom prst="rect">
              <a:avLst/>
            </a:prstGeom>
            <a:effectLst/>
          </p:spPr>
        </p:pic>
        <p:pic>
          <p:nvPicPr>
            <p:cNvPr id="1293" name="Line Shape" descr="Line Shape"/>
            <p:cNvPicPr>
              <a:picLocks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5092765" y="2639495"/>
              <a:ext cx="459947" cy="666475"/>
            </a:xfrm>
            <a:prstGeom prst="rect">
              <a:avLst/>
            </a:prstGeom>
            <a:effectLst/>
          </p:spPr>
        </p:pic>
        <p:pic>
          <p:nvPicPr>
            <p:cNvPr id="1295" name="Line Shape" descr="Line Shape"/>
            <p:cNvPicPr>
              <a:picLocks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5741509" y="2355325"/>
              <a:ext cx="600781" cy="703380"/>
            </a:xfrm>
            <a:prstGeom prst="rect">
              <a:avLst/>
            </a:prstGeom>
            <a:effectLst/>
          </p:spPr>
        </p:pic>
        <p:pic>
          <p:nvPicPr>
            <p:cNvPr id="1297" name="Line Shape" descr="Line Shape"/>
            <p:cNvPicPr>
              <a:picLocks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6267728" y="2621911"/>
              <a:ext cx="374986" cy="473615"/>
            </a:xfrm>
            <a:prstGeom prst="rect">
              <a:avLst/>
            </a:prstGeom>
            <a:effectLst/>
          </p:spPr>
        </p:pic>
        <p:pic>
          <p:nvPicPr>
            <p:cNvPr id="1299" name="Line Shape" descr="Line Shape"/>
            <p:cNvPicPr>
              <a:picLocks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5940302" y="2995312"/>
              <a:ext cx="766602" cy="202771"/>
            </a:xfrm>
            <a:prstGeom prst="rect">
              <a:avLst/>
            </a:prstGeom>
            <a:effectLst/>
          </p:spPr>
        </p:pic>
        <p:pic>
          <p:nvPicPr>
            <p:cNvPr id="1301" name="Line Shape" descr="Line Shape"/>
            <p:cNvPicPr>
              <a:picLocks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5767846" y="3185400"/>
              <a:ext cx="632802" cy="523966"/>
            </a:xfrm>
            <a:prstGeom prst="rect">
              <a:avLst/>
            </a:prstGeom>
            <a:effectLst/>
          </p:spPr>
        </p:pic>
        <p:pic>
          <p:nvPicPr>
            <p:cNvPr id="1303" name="Line Shape" descr="Line Shape"/>
            <p:cNvPicPr>
              <a:picLocks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6271419" y="3200230"/>
              <a:ext cx="327998" cy="552007"/>
            </a:xfrm>
            <a:prstGeom prst="rect">
              <a:avLst/>
            </a:prstGeom>
            <a:effectLst/>
          </p:spPr>
        </p:pic>
        <p:pic>
          <p:nvPicPr>
            <p:cNvPr id="1305" name="Line Shape" descr="Line Shape"/>
            <p:cNvPicPr>
              <a:picLocks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6276398" y="3325549"/>
              <a:ext cx="394422" cy="266032"/>
            </a:xfrm>
            <a:prstGeom prst="rect">
              <a:avLst/>
            </a:prstGeom>
            <a:effectLst/>
          </p:spPr>
        </p:pic>
        <p:pic>
          <p:nvPicPr>
            <p:cNvPr id="1307" name="Line Shape" descr="Line Shape"/>
            <p:cNvPicPr>
              <a:picLocks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7011328" y="2897134"/>
              <a:ext cx="514675" cy="203553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7181291" y="2810272"/>
              <a:ext cx="194630" cy="459997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7683549" y="2617804"/>
              <a:ext cx="638457" cy="512825"/>
            </a:xfrm>
            <a:prstGeom prst="rect">
              <a:avLst/>
            </a:prstGeom>
            <a:effectLst/>
          </p:spPr>
        </p:pic>
        <p:pic>
          <p:nvPicPr>
            <p:cNvPr id="1313" name="Line Shape" descr="Line Shape"/>
            <p:cNvPicPr>
              <a:picLocks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8172003" y="2648854"/>
              <a:ext cx="397517" cy="496460"/>
            </a:xfrm>
            <a:prstGeom prst="rect">
              <a:avLst/>
            </a:prstGeom>
            <a:effectLst/>
          </p:spPr>
        </p:pic>
        <p:pic>
          <p:nvPicPr>
            <p:cNvPr id="1315" name="Line Shape" descr="Line Shape"/>
            <p:cNvPicPr>
              <a:picLocks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8709573" y="2718627"/>
              <a:ext cx="504966" cy="167853"/>
            </a:xfrm>
            <a:prstGeom prst="rect">
              <a:avLst/>
            </a:prstGeom>
            <a:effectLst/>
          </p:spPr>
        </p:pic>
        <p:pic>
          <p:nvPicPr>
            <p:cNvPr id="1317" name="Line Shape" descr="Line Shape"/>
            <p:cNvPicPr>
              <a:picLocks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8671822" y="2825731"/>
              <a:ext cx="489165" cy="203554"/>
            </a:xfrm>
            <a:prstGeom prst="rect">
              <a:avLst/>
            </a:prstGeom>
            <a:effectLst/>
          </p:spPr>
        </p:pic>
        <p:pic>
          <p:nvPicPr>
            <p:cNvPr id="1319" name="Line Shape" descr="Line Shape"/>
            <p:cNvPicPr>
              <a:picLocks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9048616" y="2593672"/>
              <a:ext cx="563584" cy="555638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2379464" y="4487244"/>
              <a:ext cx="462018" cy="648418"/>
            </a:xfrm>
            <a:prstGeom prst="rect">
              <a:avLst/>
            </a:prstGeom>
            <a:effectLst/>
          </p:spPr>
        </p:pic>
        <p:pic>
          <p:nvPicPr>
            <p:cNvPr id="1323" name="Line Shape" descr="Line Shape"/>
            <p:cNvPicPr>
              <a:picLocks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2504420" y="4744677"/>
              <a:ext cx="382060" cy="257106"/>
            </a:xfrm>
            <a:prstGeom prst="rect">
              <a:avLst/>
            </a:prstGeom>
            <a:effectLst/>
          </p:spPr>
        </p:pic>
        <p:pic>
          <p:nvPicPr>
            <p:cNvPr id="1325" name="Line Shape" descr="Line Shape"/>
            <p:cNvPicPr>
              <a:picLocks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2902727" y="4444983"/>
              <a:ext cx="296139" cy="598452"/>
            </a:xfrm>
            <a:prstGeom prst="rect">
              <a:avLst/>
            </a:prstGeom>
            <a:effectLst/>
          </p:spPr>
        </p:pic>
        <p:pic>
          <p:nvPicPr>
            <p:cNvPr id="1327" name="Line Shape" descr="Line Shape"/>
            <p:cNvPicPr>
              <a:picLocks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2779514" y="4664348"/>
              <a:ext cx="437203" cy="239257"/>
            </a:xfrm>
            <a:prstGeom prst="rect">
              <a:avLst/>
            </a:prstGeom>
            <a:effectLst/>
          </p:spPr>
        </p:pic>
        <p:pic>
          <p:nvPicPr>
            <p:cNvPr id="1329" name="Line Shape" descr="Line Shape"/>
            <p:cNvPicPr>
              <a:picLocks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3658019" y="4485475"/>
              <a:ext cx="302831" cy="607280"/>
            </a:xfrm>
            <a:prstGeom prst="rect">
              <a:avLst/>
            </a:prstGeom>
            <a:effectLst/>
          </p:spPr>
        </p:pic>
        <p:pic>
          <p:nvPicPr>
            <p:cNvPr id="1331" name="Line Shape" descr="Line Shape"/>
            <p:cNvPicPr>
              <a:picLocks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3548683" y="4700050"/>
              <a:ext cx="524866" cy="221405"/>
            </a:xfrm>
            <a:prstGeom prst="rect">
              <a:avLst/>
            </a:prstGeom>
            <a:effectLst/>
          </p:spPr>
        </p:pic>
        <p:pic>
          <p:nvPicPr>
            <p:cNvPr id="1333" name="Line Shape" descr="Line Shape"/>
            <p:cNvPicPr>
              <a:picLocks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4191306" y="4664348"/>
              <a:ext cx="364211" cy="194630"/>
            </a:xfrm>
            <a:prstGeom prst="rect">
              <a:avLst/>
            </a:prstGeom>
            <a:effectLst/>
          </p:spPr>
        </p:pic>
        <p:pic>
          <p:nvPicPr>
            <p:cNvPr id="1335" name="Line Shape" descr="Line Shape"/>
            <p:cNvPicPr>
              <a:picLocks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4182381" y="4816079"/>
              <a:ext cx="310658" cy="185704"/>
            </a:xfrm>
            <a:prstGeom prst="rect">
              <a:avLst/>
            </a:prstGeom>
            <a:effectLst/>
          </p:spPr>
        </p:pic>
        <p:pic>
          <p:nvPicPr>
            <p:cNvPr id="1337" name="Line Shape" descr="Line Shape"/>
            <p:cNvPicPr>
              <a:picLocks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4513637" y="4555512"/>
              <a:ext cx="418241" cy="462490"/>
            </a:xfrm>
            <a:prstGeom prst="rect">
              <a:avLst/>
            </a:prstGeom>
            <a:effectLst/>
          </p:spPr>
        </p:pic>
        <p:pic>
          <p:nvPicPr>
            <p:cNvPr id="1339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78420" y="4584021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34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51644" y="486070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343" name="Line Shape" descr="Line Shape"/>
            <p:cNvPicPr>
              <a:picLocks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5731298" y="4137384"/>
              <a:ext cx="549782" cy="642575"/>
            </a:xfrm>
            <a:prstGeom prst="rect">
              <a:avLst/>
            </a:prstGeom>
            <a:effectLst/>
          </p:spPr>
        </p:pic>
        <p:pic>
          <p:nvPicPr>
            <p:cNvPr id="1345" name="Line Shape" descr="Line Shape"/>
            <p:cNvPicPr>
              <a:picLocks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6253057" y="4437125"/>
              <a:ext cx="347916" cy="350450"/>
            </a:xfrm>
            <a:prstGeom prst="rect">
              <a:avLst/>
            </a:prstGeom>
            <a:effectLst/>
          </p:spPr>
        </p:pic>
        <p:pic>
          <p:nvPicPr>
            <p:cNvPr id="1347" name="Line Shape" descr="Line Shape"/>
            <p:cNvPicPr>
              <a:picLocks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5869268" y="4700050"/>
              <a:ext cx="908656" cy="319584"/>
            </a:xfrm>
            <a:prstGeom prst="rect">
              <a:avLst/>
            </a:prstGeom>
            <a:effectLst/>
          </p:spPr>
        </p:pic>
        <p:pic>
          <p:nvPicPr>
            <p:cNvPr id="1349" name="Line Shape" descr="Line Shape"/>
            <p:cNvPicPr>
              <a:picLocks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6044445" y="4816801"/>
              <a:ext cx="599599" cy="488443"/>
            </a:xfrm>
            <a:prstGeom prst="rect">
              <a:avLst/>
            </a:prstGeom>
            <a:effectLst/>
          </p:spPr>
        </p:pic>
        <p:pic>
          <p:nvPicPr>
            <p:cNvPr id="1351" name="Line Shape" descr="Line Shape"/>
            <p:cNvPicPr>
              <a:picLocks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6566370" y="4866656"/>
              <a:ext cx="238330" cy="432843"/>
            </a:xfrm>
            <a:prstGeom prst="rect">
              <a:avLst/>
            </a:prstGeom>
            <a:effectLst/>
          </p:spPr>
        </p:pic>
        <p:pic>
          <p:nvPicPr>
            <p:cNvPr id="1353" name="Line Shape" descr="Line Shape"/>
            <p:cNvPicPr>
              <a:picLocks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6520818" y="4976736"/>
              <a:ext cx="355284" cy="230329"/>
            </a:xfrm>
            <a:prstGeom prst="rect">
              <a:avLst/>
            </a:prstGeom>
            <a:effectLst/>
          </p:spPr>
        </p:pic>
        <p:pic>
          <p:nvPicPr>
            <p:cNvPr id="1355" name="Line Shape" descr="Line Shape"/>
            <p:cNvPicPr>
              <a:picLocks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7109889" y="4615514"/>
              <a:ext cx="310659" cy="136360"/>
            </a:xfrm>
            <a:prstGeom prst="rect">
              <a:avLst/>
            </a:prstGeom>
            <a:effectLst/>
          </p:spPr>
        </p:pic>
        <p:pic>
          <p:nvPicPr>
            <p:cNvPr id="1357" name="Line Line" descr="Line Line"/>
            <p:cNvPicPr>
              <a:picLocks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7127740" y="4700050"/>
              <a:ext cx="274957" cy="158928"/>
            </a:xfrm>
            <a:prstGeom prst="rect">
              <a:avLst/>
            </a:prstGeom>
            <a:effectLst/>
          </p:spPr>
        </p:pic>
        <p:pic>
          <p:nvPicPr>
            <p:cNvPr id="1359" name="Line Shape" descr="Line Shape"/>
            <p:cNvPicPr>
              <a:picLocks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7431220" y="4484411"/>
              <a:ext cx="404567" cy="422380"/>
            </a:xfrm>
            <a:prstGeom prst="rect">
              <a:avLst/>
            </a:prstGeom>
            <a:effectLst/>
          </p:spPr>
        </p:pic>
        <p:pic>
          <p:nvPicPr>
            <p:cNvPr id="1361" name="Line Shape" descr="Line Shape"/>
            <p:cNvPicPr>
              <a:picLocks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7645409" y="4739027"/>
              <a:ext cx="271370" cy="316308"/>
            </a:xfrm>
            <a:prstGeom prst="rect">
              <a:avLst/>
            </a:prstGeom>
            <a:effectLst/>
          </p:spPr>
        </p:pic>
        <p:pic>
          <p:nvPicPr>
            <p:cNvPr id="1363" name="Line Shape" descr="Line Shape"/>
            <p:cNvPicPr>
              <a:picLocks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8309486" y="4428175"/>
              <a:ext cx="735471" cy="394199"/>
            </a:xfrm>
            <a:prstGeom prst="rect">
              <a:avLst/>
            </a:prstGeom>
            <a:effectLst/>
          </p:spPr>
        </p:pic>
        <p:pic>
          <p:nvPicPr>
            <p:cNvPr id="1365" name="Line Shape" descr="Line Shape"/>
            <p:cNvPicPr>
              <a:picLocks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9186053" y="4441215"/>
              <a:ext cx="367648" cy="167853"/>
            </a:xfrm>
            <a:prstGeom prst="rect">
              <a:avLst/>
            </a:prstGeom>
            <a:effectLst/>
          </p:spPr>
        </p:pic>
        <p:pic>
          <p:nvPicPr>
            <p:cNvPr id="1367" name="Line Shape" descr="Line Shape"/>
            <p:cNvPicPr>
              <a:picLocks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9198416" y="4539394"/>
              <a:ext cx="373135" cy="203554"/>
            </a:xfrm>
            <a:prstGeom prst="rect">
              <a:avLst/>
            </a:prstGeom>
            <a:effectLst/>
          </p:spPr>
        </p:pic>
        <p:pic>
          <p:nvPicPr>
            <p:cNvPr id="1369" name="Line Shape" descr="Line Shape"/>
            <p:cNvPicPr>
              <a:picLocks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9762113" y="4357912"/>
              <a:ext cx="577018" cy="438078"/>
            </a:xfrm>
            <a:prstGeom prst="rect">
              <a:avLst/>
            </a:prstGeom>
            <a:effectLst/>
          </p:spPr>
        </p:pic>
        <p:pic>
          <p:nvPicPr>
            <p:cNvPr id="137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87527" y="1370902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373" name="Line Shape" descr="Line Shape"/>
            <p:cNvPicPr>
              <a:picLocks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4610797" y="1310057"/>
              <a:ext cx="212480" cy="487532"/>
            </a:xfrm>
            <a:prstGeom prst="rect">
              <a:avLst/>
            </a:prstGeom>
            <a:effectLst/>
          </p:spPr>
        </p:pic>
        <p:pic>
          <p:nvPicPr>
            <p:cNvPr id="1375" name="Line Shape" descr="Line Shape"/>
            <p:cNvPicPr>
              <a:picLocks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4475326" y="1117357"/>
              <a:ext cx="594584" cy="266692"/>
            </a:xfrm>
            <a:prstGeom prst="rect">
              <a:avLst/>
            </a:prstGeom>
            <a:effectLst/>
          </p:spPr>
        </p:pic>
        <p:pic>
          <p:nvPicPr>
            <p:cNvPr id="1377" name="Line Shape" descr="Line Shape"/>
            <p:cNvPicPr>
              <a:picLocks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4856120" y="1327392"/>
              <a:ext cx="636556" cy="416646"/>
            </a:xfrm>
            <a:prstGeom prst="rect">
              <a:avLst/>
            </a:prstGeom>
            <a:effectLst/>
          </p:spPr>
        </p:pic>
        <p:pic>
          <p:nvPicPr>
            <p:cNvPr id="1379" name="Line Shape" descr="Line Shape"/>
            <p:cNvPicPr>
              <a:picLocks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5415793" y="1297003"/>
              <a:ext cx="437140" cy="433275"/>
            </a:xfrm>
            <a:prstGeom prst="rect">
              <a:avLst/>
            </a:prstGeom>
            <a:effectLst/>
          </p:spPr>
        </p:pic>
        <p:pic>
          <p:nvPicPr>
            <p:cNvPr id="1381" name="Line Shape" descr="Line Shape"/>
            <p:cNvPicPr>
              <a:picLocks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5806000" y="1222456"/>
              <a:ext cx="867097" cy="470426"/>
            </a:xfrm>
            <a:prstGeom prst="rect">
              <a:avLst/>
            </a:prstGeom>
            <a:effectLst/>
          </p:spPr>
        </p:pic>
        <p:pic>
          <p:nvPicPr>
            <p:cNvPr id="1383" name="Line Shape" descr="Line Shape"/>
            <p:cNvPicPr>
              <a:picLocks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6517842" y="1123655"/>
              <a:ext cx="1107988" cy="892964"/>
            </a:xfrm>
            <a:prstGeom prst="rect">
              <a:avLst/>
            </a:prstGeom>
            <a:effectLst/>
          </p:spPr>
        </p:pic>
        <p:pic>
          <p:nvPicPr>
            <p:cNvPr id="1385" name="Line Shape" descr="Line Shape"/>
            <p:cNvPicPr>
              <a:picLocks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7521570" y="1301891"/>
              <a:ext cx="559452" cy="406445"/>
            </a:xfrm>
            <a:prstGeom prst="rect">
              <a:avLst/>
            </a:prstGeom>
            <a:effectLst/>
          </p:spPr>
        </p:pic>
        <p:pic>
          <p:nvPicPr>
            <p:cNvPr id="1387" name="Line Shape" descr="Line Shape"/>
            <p:cNvPicPr>
              <a:picLocks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8651844" y="1033371"/>
              <a:ext cx="257517" cy="657497"/>
            </a:xfrm>
            <a:prstGeom prst="rect">
              <a:avLst/>
            </a:prstGeom>
            <a:effectLst/>
          </p:spPr>
        </p:pic>
        <p:pic>
          <p:nvPicPr>
            <p:cNvPr id="1389" name="Line Shape" descr="Line Shape"/>
            <p:cNvPicPr>
              <a:picLocks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8493315" y="1245948"/>
              <a:ext cx="756926" cy="257106"/>
            </a:xfrm>
            <a:prstGeom prst="rect">
              <a:avLst/>
            </a:prstGeom>
            <a:effectLst/>
          </p:spPr>
        </p:pic>
        <p:pic>
          <p:nvPicPr>
            <p:cNvPr id="1391" name="Line Shape" descr="Line Shape"/>
            <p:cNvPicPr>
              <a:picLocks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8961770" y="1293228"/>
              <a:ext cx="467768" cy="334780"/>
            </a:xfrm>
            <a:prstGeom prst="rect">
              <a:avLst/>
            </a:prstGeom>
            <a:effectLst/>
          </p:spPr>
        </p:pic>
        <p:pic>
          <p:nvPicPr>
            <p:cNvPr id="1393" name="Line Shape" descr="Line Shape"/>
            <p:cNvPicPr>
              <a:picLocks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9457250" y="1031740"/>
              <a:ext cx="397875" cy="657415"/>
            </a:xfrm>
            <a:prstGeom prst="rect">
              <a:avLst/>
            </a:prstGeom>
            <a:effectLst/>
          </p:spPr>
        </p:pic>
        <p:pic>
          <p:nvPicPr>
            <p:cNvPr id="1395" name="Line Shape" descr="Line Shape"/>
            <p:cNvPicPr>
              <a:picLocks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9858891" y="1003527"/>
              <a:ext cx="941024" cy="65904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 Kosaraju</dc:creator>
  <cp:lastModifiedBy>Rao Kosaraju</cp:lastModifiedBy>
  <cp:revision>1</cp:revision>
  <dcterms:modified xsi:type="dcterms:W3CDTF">2023-01-29T19:46:02Z</dcterms:modified>
</cp:coreProperties>
</file>