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9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72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,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,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,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63" Type="http://schemas.openxmlformats.org/officeDocument/2006/relationships/image" Target="../media/image62.png"/><Relationship Id="rId84" Type="http://schemas.openxmlformats.org/officeDocument/2006/relationships/image" Target="../media/image83.png"/><Relationship Id="rId138" Type="http://schemas.openxmlformats.org/officeDocument/2006/relationships/image" Target="../media/image137.png"/><Relationship Id="rId159" Type="http://schemas.openxmlformats.org/officeDocument/2006/relationships/image" Target="../media/image158.png"/><Relationship Id="rId170" Type="http://schemas.openxmlformats.org/officeDocument/2006/relationships/image" Target="../media/image169.png"/><Relationship Id="rId191" Type="http://schemas.openxmlformats.org/officeDocument/2006/relationships/image" Target="../media/image190.png"/><Relationship Id="rId205" Type="http://schemas.openxmlformats.org/officeDocument/2006/relationships/image" Target="../media/image204.png"/><Relationship Id="rId226" Type="http://schemas.openxmlformats.org/officeDocument/2006/relationships/image" Target="../media/image225.png"/><Relationship Id="rId107" Type="http://schemas.openxmlformats.org/officeDocument/2006/relationships/image" Target="../media/image106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53" Type="http://schemas.openxmlformats.org/officeDocument/2006/relationships/image" Target="../media/image52.png"/><Relationship Id="rId74" Type="http://schemas.openxmlformats.org/officeDocument/2006/relationships/image" Target="../media/image73.png"/><Relationship Id="rId128" Type="http://schemas.openxmlformats.org/officeDocument/2006/relationships/image" Target="../media/image127.png"/><Relationship Id="rId149" Type="http://schemas.openxmlformats.org/officeDocument/2006/relationships/image" Target="../media/image148.png"/><Relationship Id="rId5" Type="http://schemas.openxmlformats.org/officeDocument/2006/relationships/image" Target="../media/image4.png"/><Relationship Id="rId95" Type="http://schemas.openxmlformats.org/officeDocument/2006/relationships/image" Target="../media/image94.png"/><Relationship Id="rId160" Type="http://schemas.openxmlformats.org/officeDocument/2006/relationships/image" Target="../media/image159.png"/><Relationship Id="rId181" Type="http://schemas.openxmlformats.org/officeDocument/2006/relationships/image" Target="../media/image180.png"/><Relationship Id="rId216" Type="http://schemas.openxmlformats.org/officeDocument/2006/relationships/image" Target="../media/image215.png"/><Relationship Id="rId237" Type="http://schemas.openxmlformats.org/officeDocument/2006/relationships/image" Target="../media/image236.png"/><Relationship Id="rId22" Type="http://schemas.openxmlformats.org/officeDocument/2006/relationships/image" Target="../media/image21.png"/><Relationship Id="rId43" Type="http://schemas.openxmlformats.org/officeDocument/2006/relationships/image" Target="../media/image42.png"/><Relationship Id="rId64" Type="http://schemas.openxmlformats.org/officeDocument/2006/relationships/image" Target="../media/image63.png"/><Relationship Id="rId118" Type="http://schemas.openxmlformats.org/officeDocument/2006/relationships/image" Target="../media/image117.png"/><Relationship Id="rId139" Type="http://schemas.openxmlformats.org/officeDocument/2006/relationships/image" Target="../media/image138.png"/><Relationship Id="rId85" Type="http://schemas.openxmlformats.org/officeDocument/2006/relationships/image" Target="../media/image84.png"/><Relationship Id="rId150" Type="http://schemas.openxmlformats.org/officeDocument/2006/relationships/image" Target="../media/image149.png"/><Relationship Id="rId171" Type="http://schemas.openxmlformats.org/officeDocument/2006/relationships/image" Target="../media/image170.png"/><Relationship Id="rId192" Type="http://schemas.openxmlformats.org/officeDocument/2006/relationships/image" Target="../media/image191.png"/><Relationship Id="rId206" Type="http://schemas.openxmlformats.org/officeDocument/2006/relationships/image" Target="../media/image205.png"/><Relationship Id="rId227" Type="http://schemas.openxmlformats.org/officeDocument/2006/relationships/image" Target="../media/image226.png"/><Relationship Id="rId12" Type="http://schemas.openxmlformats.org/officeDocument/2006/relationships/image" Target="../media/image11.png"/><Relationship Id="rId33" Type="http://schemas.openxmlformats.org/officeDocument/2006/relationships/image" Target="../media/image32.png"/><Relationship Id="rId108" Type="http://schemas.openxmlformats.org/officeDocument/2006/relationships/image" Target="../media/image107.png"/><Relationship Id="rId129" Type="http://schemas.openxmlformats.org/officeDocument/2006/relationships/image" Target="../media/image128.png"/><Relationship Id="rId54" Type="http://schemas.openxmlformats.org/officeDocument/2006/relationships/image" Target="../media/image53.png"/><Relationship Id="rId75" Type="http://schemas.openxmlformats.org/officeDocument/2006/relationships/image" Target="../media/image74.png"/><Relationship Id="rId96" Type="http://schemas.openxmlformats.org/officeDocument/2006/relationships/image" Target="../media/image95.png"/><Relationship Id="rId140" Type="http://schemas.openxmlformats.org/officeDocument/2006/relationships/image" Target="../media/image139.png"/><Relationship Id="rId161" Type="http://schemas.openxmlformats.org/officeDocument/2006/relationships/image" Target="../media/image160.png"/><Relationship Id="rId182" Type="http://schemas.openxmlformats.org/officeDocument/2006/relationships/image" Target="../media/image181.png"/><Relationship Id="rId217" Type="http://schemas.openxmlformats.org/officeDocument/2006/relationships/image" Target="../media/image216.png"/><Relationship Id="rId6" Type="http://schemas.openxmlformats.org/officeDocument/2006/relationships/image" Target="../media/image5.png"/><Relationship Id="rId238" Type="http://schemas.openxmlformats.org/officeDocument/2006/relationships/image" Target="../media/image237.png"/><Relationship Id="rId23" Type="http://schemas.openxmlformats.org/officeDocument/2006/relationships/image" Target="../media/image22.png"/><Relationship Id="rId119" Type="http://schemas.openxmlformats.org/officeDocument/2006/relationships/image" Target="../media/image118.png"/><Relationship Id="rId44" Type="http://schemas.openxmlformats.org/officeDocument/2006/relationships/image" Target="../media/image43.png"/><Relationship Id="rId65" Type="http://schemas.openxmlformats.org/officeDocument/2006/relationships/image" Target="../media/image64.png"/><Relationship Id="rId86" Type="http://schemas.openxmlformats.org/officeDocument/2006/relationships/image" Target="../media/image85.png"/><Relationship Id="rId130" Type="http://schemas.openxmlformats.org/officeDocument/2006/relationships/image" Target="../media/image129.png"/><Relationship Id="rId151" Type="http://schemas.openxmlformats.org/officeDocument/2006/relationships/image" Target="../media/image150.png"/><Relationship Id="rId172" Type="http://schemas.openxmlformats.org/officeDocument/2006/relationships/image" Target="../media/image171.png"/><Relationship Id="rId193" Type="http://schemas.openxmlformats.org/officeDocument/2006/relationships/image" Target="../media/image192.png"/><Relationship Id="rId207" Type="http://schemas.openxmlformats.org/officeDocument/2006/relationships/image" Target="../media/image206.png"/><Relationship Id="rId228" Type="http://schemas.openxmlformats.org/officeDocument/2006/relationships/image" Target="../media/image227.png"/><Relationship Id="rId13" Type="http://schemas.openxmlformats.org/officeDocument/2006/relationships/image" Target="../media/image12.png"/><Relationship Id="rId109" Type="http://schemas.openxmlformats.org/officeDocument/2006/relationships/image" Target="../media/image108.png"/><Relationship Id="rId34" Type="http://schemas.openxmlformats.org/officeDocument/2006/relationships/image" Target="../media/image33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97" Type="http://schemas.openxmlformats.org/officeDocument/2006/relationships/image" Target="../media/image96.png"/><Relationship Id="rId120" Type="http://schemas.openxmlformats.org/officeDocument/2006/relationships/image" Target="../media/image119.png"/><Relationship Id="rId141" Type="http://schemas.openxmlformats.org/officeDocument/2006/relationships/image" Target="../media/image140.png"/><Relationship Id="rId7" Type="http://schemas.openxmlformats.org/officeDocument/2006/relationships/image" Target="../media/image6.png"/><Relationship Id="rId162" Type="http://schemas.openxmlformats.org/officeDocument/2006/relationships/image" Target="../media/image161.png"/><Relationship Id="rId183" Type="http://schemas.openxmlformats.org/officeDocument/2006/relationships/image" Target="../media/image182.png"/><Relationship Id="rId218" Type="http://schemas.openxmlformats.org/officeDocument/2006/relationships/image" Target="../media/image217.png"/><Relationship Id="rId239" Type="http://schemas.openxmlformats.org/officeDocument/2006/relationships/image" Target="../media/image238.png"/><Relationship Id="rId24" Type="http://schemas.openxmlformats.org/officeDocument/2006/relationships/image" Target="../media/image23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110" Type="http://schemas.openxmlformats.org/officeDocument/2006/relationships/image" Target="../media/image109.png"/><Relationship Id="rId131" Type="http://schemas.openxmlformats.org/officeDocument/2006/relationships/image" Target="../media/image130.png"/><Relationship Id="rId152" Type="http://schemas.openxmlformats.org/officeDocument/2006/relationships/image" Target="../media/image151.png"/><Relationship Id="rId173" Type="http://schemas.openxmlformats.org/officeDocument/2006/relationships/image" Target="../media/image172.png"/><Relationship Id="rId194" Type="http://schemas.openxmlformats.org/officeDocument/2006/relationships/image" Target="../media/image193.png"/><Relationship Id="rId208" Type="http://schemas.openxmlformats.org/officeDocument/2006/relationships/image" Target="../media/image207.png"/><Relationship Id="rId229" Type="http://schemas.openxmlformats.org/officeDocument/2006/relationships/image" Target="../media/image228.png"/><Relationship Id="rId14" Type="http://schemas.openxmlformats.org/officeDocument/2006/relationships/image" Target="../media/image13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76.png"/><Relationship Id="rId100" Type="http://schemas.openxmlformats.org/officeDocument/2006/relationships/image" Target="../media/image99.png"/><Relationship Id="rId8" Type="http://schemas.openxmlformats.org/officeDocument/2006/relationships/image" Target="../media/image7.png"/><Relationship Id="rId98" Type="http://schemas.openxmlformats.org/officeDocument/2006/relationships/image" Target="../media/image97.png"/><Relationship Id="rId121" Type="http://schemas.openxmlformats.org/officeDocument/2006/relationships/image" Target="../media/image120.png"/><Relationship Id="rId142" Type="http://schemas.openxmlformats.org/officeDocument/2006/relationships/image" Target="../media/image141.png"/><Relationship Id="rId163" Type="http://schemas.openxmlformats.org/officeDocument/2006/relationships/image" Target="../media/image162.png"/><Relationship Id="rId184" Type="http://schemas.openxmlformats.org/officeDocument/2006/relationships/image" Target="../media/image183.png"/><Relationship Id="rId219" Type="http://schemas.openxmlformats.org/officeDocument/2006/relationships/image" Target="../media/image218.png"/><Relationship Id="rId230" Type="http://schemas.openxmlformats.org/officeDocument/2006/relationships/image" Target="../media/image229.png"/><Relationship Id="rId25" Type="http://schemas.openxmlformats.org/officeDocument/2006/relationships/image" Target="../media/image24.png"/><Relationship Id="rId46" Type="http://schemas.openxmlformats.org/officeDocument/2006/relationships/image" Target="../media/image45.png"/><Relationship Id="rId67" Type="http://schemas.openxmlformats.org/officeDocument/2006/relationships/image" Target="../media/image66.png"/><Relationship Id="rId88" Type="http://schemas.openxmlformats.org/officeDocument/2006/relationships/image" Target="../media/image87.png"/><Relationship Id="rId111" Type="http://schemas.openxmlformats.org/officeDocument/2006/relationships/image" Target="../media/image110.png"/><Relationship Id="rId132" Type="http://schemas.openxmlformats.org/officeDocument/2006/relationships/image" Target="../media/image131.png"/><Relationship Id="rId153" Type="http://schemas.openxmlformats.org/officeDocument/2006/relationships/image" Target="../media/image152.png"/><Relationship Id="rId174" Type="http://schemas.openxmlformats.org/officeDocument/2006/relationships/image" Target="../media/image173.png"/><Relationship Id="rId195" Type="http://schemas.openxmlformats.org/officeDocument/2006/relationships/image" Target="../media/image194.png"/><Relationship Id="rId209" Type="http://schemas.openxmlformats.org/officeDocument/2006/relationships/image" Target="../media/image208.png"/><Relationship Id="rId190" Type="http://schemas.openxmlformats.org/officeDocument/2006/relationships/image" Target="../media/image189.png"/><Relationship Id="rId204" Type="http://schemas.openxmlformats.org/officeDocument/2006/relationships/image" Target="../media/image203.png"/><Relationship Id="rId220" Type="http://schemas.openxmlformats.org/officeDocument/2006/relationships/image" Target="../media/image219.png"/><Relationship Id="rId225" Type="http://schemas.openxmlformats.org/officeDocument/2006/relationships/image" Target="../media/image224.png"/><Relationship Id="rId15" Type="http://schemas.openxmlformats.org/officeDocument/2006/relationships/image" Target="../media/image14.png"/><Relationship Id="rId36" Type="http://schemas.openxmlformats.org/officeDocument/2006/relationships/image" Target="../media/image35.png"/><Relationship Id="rId57" Type="http://schemas.openxmlformats.org/officeDocument/2006/relationships/image" Target="../media/image56.png"/><Relationship Id="rId106" Type="http://schemas.openxmlformats.org/officeDocument/2006/relationships/image" Target="../media/image105.png"/><Relationship Id="rId127" Type="http://schemas.openxmlformats.org/officeDocument/2006/relationships/image" Target="../media/image12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52" Type="http://schemas.openxmlformats.org/officeDocument/2006/relationships/image" Target="../media/image51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94" Type="http://schemas.openxmlformats.org/officeDocument/2006/relationships/image" Target="../media/image93.png"/><Relationship Id="rId99" Type="http://schemas.openxmlformats.org/officeDocument/2006/relationships/image" Target="../media/image98.png"/><Relationship Id="rId101" Type="http://schemas.openxmlformats.org/officeDocument/2006/relationships/image" Target="../media/image100.png"/><Relationship Id="rId122" Type="http://schemas.openxmlformats.org/officeDocument/2006/relationships/image" Target="../media/image121.png"/><Relationship Id="rId143" Type="http://schemas.openxmlformats.org/officeDocument/2006/relationships/image" Target="../media/image142.png"/><Relationship Id="rId148" Type="http://schemas.openxmlformats.org/officeDocument/2006/relationships/image" Target="../media/image147.png"/><Relationship Id="rId164" Type="http://schemas.openxmlformats.org/officeDocument/2006/relationships/image" Target="../media/image163.png"/><Relationship Id="rId169" Type="http://schemas.openxmlformats.org/officeDocument/2006/relationships/image" Target="../media/image168.png"/><Relationship Id="rId185" Type="http://schemas.openxmlformats.org/officeDocument/2006/relationships/image" Target="../media/image18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80" Type="http://schemas.openxmlformats.org/officeDocument/2006/relationships/image" Target="../media/image179.png"/><Relationship Id="rId210" Type="http://schemas.openxmlformats.org/officeDocument/2006/relationships/image" Target="../media/image209.png"/><Relationship Id="rId215" Type="http://schemas.openxmlformats.org/officeDocument/2006/relationships/image" Target="../media/image214.png"/><Relationship Id="rId236" Type="http://schemas.openxmlformats.org/officeDocument/2006/relationships/image" Target="../media/image235.png"/><Relationship Id="rId26" Type="http://schemas.openxmlformats.org/officeDocument/2006/relationships/image" Target="../media/image25.png"/><Relationship Id="rId231" Type="http://schemas.openxmlformats.org/officeDocument/2006/relationships/image" Target="../media/image230.png"/><Relationship Id="rId47" Type="http://schemas.openxmlformats.org/officeDocument/2006/relationships/image" Target="../media/image46.png"/><Relationship Id="rId68" Type="http://schemas.openxmlformats.org/officeDocument/2006/relationships/image" Target="../media/image67.png"/><Relationship Id="rId89" Type="http://schemas.openxmlformats.org/officeDocument/2006/relationships/image" Target="../media/image88.png"/><Relationship Id="rId112" Type="http://schemas.openxmlformats.org/officeDocument/2006/relationships/image" Target="../media/image111.png"/><Relationship Id="rId133" Type="http://schemas.openxmlformats.org/officeDocument/2006/relationships/image" Target="../media/image132.png"/><Relationship Id="rId154" Type="http://schemas.openxmlformats.org/officeDocument/2006/relationships/image" Target="../media/image153.png"/><Relationship Id="rId175" Type="http://schemas.openxmlformats.org/officeDocument/2006/relationships/image" Target="../media/image174.png"/><Relationship Id="rId196" Type="http://schemas.openxmlformats.org/officeDocument/2006/relationships/image" Target="../media/image195.png"/><Relationship Id="rId200" Type="http://schemas.openxmlformats.org/officeDocument/2006/relationships/image" Target="../media/image199.png"/><Relationship Id="rId16" Type="http://schemas.openxmlformats.org/officeDocument/2006/relationships/image" Target="../media/image15.png"/><Relationship Id="rId221" Type="http://schemas.openxmlformats.org/officeDocument/2006/relationships/image" Target="../media/image220.png"/><Relationship Id="rId37" Type="http://schemas.openxmlformats.org/officeDocument/2006/relationships/image" Target="../media/image36.png"/><Relationship Id="rId58" Type="http://schemas.openxmlformats.org/officeDocument/2006/relationships/image" Target="../media/image57.png"/><Relationship Id="rId79" Type="http://schemas.openxmlformats.org/officeDocument/2006/relationships/image" Target="../media/image78.png"/><Relationship Id="rId102" Type="http://schemas.openxmlformats.org/officeDocument/2006/relationships/image" Target="../media/image101.png"/><Relationship Id="rId123" Type="http://schemas.openxmlformats.org/officeDocument/2006/relationships/image" Target="../media/image122.png"/><Relationship Id="rId144" Type="http://schemas.openxmlformats.org/officeDocument/2006/relationships/image" Target="../media/image143.png"/><Relationship Id="rId90" Type="http://schemas.openxmlformats.org/officeDocument/2006/relationships/image" Target="../media/image89.png"/><Relationship Id="rId165" Type="http://schemas.openxmlformats.org/officeDocument/2006/relationships/image" Target="../media/image164.png"/><Relationship Id="rId186" Type="http://schemas.openxmlformats.org/officeDocument/2006/relationships/image" Target="../media/image185.png"/><Relationship Id="rId211" Type="http://schemas.openxmlformats.org/officeDocument/2006/relationships/image" Target="../media/image210.png"/><Relationship Id="rId232" Type="http://schemas.openxmlformats.org/officeDocument/2006/relationships/image" Target="../media/image231.png"/><Relationship Id="rId27" Type="http://schemas.openxmlformats.org/officeDocument/2006/relationships/image" Target="../media/image26.png"/><Relationship Id="rId48" Type="http://schemas.openxmlformats.org/officeDocument/2006/relationships/image" Target="../media/image47.png"/><Relationship Id="rId69" Type="http://schemas.openxmlformats.org/officeDocument/2006/relationships/image" Target="../media/image68.png"/><Relationship Id="rId113" Type="http://schemas.openxmlformats.org/officeDocument/2006/relationships/image" Target="../media/image112.png"/><Relationship Id="rId134" Type="http://schemas.openxmlformats.org/officeDocument/2006/relationships/image" Target="../media/image133.png"/><Relationship Id="rId80" Type="http://schemas.openxmlformats.org/officeDocument/2006/relationships/image" Target="../media/image79.png"/><Relationship Id="rId155" Type="http://schemas.openxmlformats.org/officeDocument/2006/relationships/image" Target="../media/image154.png"/><Relationship Id="rId176" Type="http://schemas.openxmlformats.org/officeDocument/2006/relationships/image" Target="../media/image175.png"/><Relationship Id="rId197" Type="http://schemas.openxmlformats.org/officeDocument/2006/relationships/image" Target="../media/image196.png"/><Relationship Id="rId201" Type="http://schemas.openxmlformats.org/officeDocument/2006/relationships/image" Target="../media/image200.png"/><Relationship Id="rId222" Type="http://schemas.openxmlformats.org/officeDocument/2006/relationships/image" Target="../media/image221.png"/><Relationship Id="rId17" Type="http://schemas.openxmlformats.org/officeDocument/2006/relationships/image" Target="../media/image16.png"/><Relationship Id="rId38" Type="http://schemas.openxmlformats.org/officeDocument/2006/relationships/image" Target="../media/image37.png"/><Relationship Id="rId59" Type="http://schemas.openxmlformats.org/officeDocument/2006/relationships/image" Target="../media/image58.png"/><Relationship Id="rId103" Type="http://schemas.openxmlformats.org/officeDocument/2006/relationships/image" Target="../media/image102.png"/><Relationship Id="rId124" Type="http://schemas.openxmlformats.org/officeDocument/2006/relationships/image" Target="../media/image123.png"/><Relationship Id="rId70" Type="http://schemas.openxmlformats.org/officeDocument/2006/relationships/image" Target="../media/image69.png"/><Relationship Id="rId91" Type="http://schemas.openxmlformats.org/officeDocument/2006/relationships/image" Target="../media/image90.png"/><Relationship Id="rId145" Type="http://schemas.openxmlformats.org/officeDocument/2006/relationships/image" Target="../media/image144.png"/><Relationship Id="rId166" Type="http://schemas.openxmlformats.org/officeDocument/2006/relationships/image" Target="../media/image165.png"/><Relationship Id="rId187" Type="http://schemas.openxmlformats.org/officeDocument/2006/relationships/image" Target="../media/image186.png"/><Relationship Id="rId1" Type="http://schemas.openxmlformats.org/officeDocument/2006/relationships/slideLayout" Target="../slideLayouts/slideLayout14.xml"/><Relationship Id="rId212" Type="http://schemas.openxmlformats.org/officeDocument/2006/relationships/image" Target="../media/image211.png"/><Relationship Id="rId233" Type="http://schemas.openxmlformats.org/officeDocument/2006/relationships/image" Target="../media/image232.png"/><Relationship Id="rId28" Type="http://schemas.openxmlformats.org/officeDocument/2006/relationships/image" Target="../media/image27.png"/><Relationship Id="rId49" Type="http://schemas.openxmlformats.org/officeDocument/2006/relationships/image" Target="../media/image48.png"/><Relationship Id="rId114" Type="http://schemas.openxmlformats.org/officeDocument/2006/relationships/image" Target="../media/image113.png"/><Relationship Id="rId60" Type="http://schemas.openxmlformats.org/officeDocument/2006/relationships/image" Target="../media/image59.png"/><Relationship Id="rId81" Type="http://schemas.openxmlformats.org/officeDocument/2006/relationships/image" Target="../media/image80.png"/><Relationship Id="rId135" Type="http://schemas.openxmlformats.org/officeDocument/2006/relationships/image" Target="../media/image134.png"/><Relationship Id="rId156" Type="http://schemas.openxmlformats.org/officeDocument/2006/relationships/image" Target="../media/image155.png"/><Relationship Id="rId177" Type="http://schemas.openxmlformats.org/officeDocument/2006/relationships/image" Target="../media/image176.png"/><Relationship Id="rId198" Type="http://schemas.openxmlformats.org/officeDocument/2006/relationships/image" Target="../media/image197.png"/><Relationship Id="rId202" Type="http://schemas.openxmlformats.org/officeDocument/2006/relationships/image" Target="../media/image201.png"/><Relationship Id="rId223" Type="http://schemas.openxmlformats.org/officeDocument/2006/relationships/image" Target="../media/image22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50" Type="http://schemas.openxmlformats.org/officeDocument/2006/relationships/image" Target="../media/image49.png"/><Relationship Id="rId104" Type="http://schemas.openxmlformats.org/officeDocument/2006/relationships/image" Target="../media/image103.png"/><Relationship Id="rId125" Type="http://schemas.openxmlformats.org/officeDocument/2006/relationships/image" Target="../media/image124.png"/><Relationship Id="rId146" Type="http://schemas.openxmlformats.org/officeDocument/2006/relationships/image" Target="../media/image145.png"/><Relationship Id="rId167" Type="http://schemas.openxmlformats.org/officeDocument/2006/relationships/image" Target="../media/image166.png"/><Relationship Id="rId188" Type="http://schemas.openxmlformats.org/officeDocument/2006/relationships/image" Target="../media/image187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13" Type="http://schemas.openxmlformats.org/officeDocument/2006/relationships/image" Target="../media/image212.png"/><Relationship Id="rId234" Type="http://schemas.openxmlformats.org/officeDocument/2006/relationships/image" Target="../media/image233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40" Type="http://schemas.openxmlformats.org/officeDocument/2006/relationships/image" Target="../media/image39.png"/><Relationship Id="rId115" Type="http://schemas.openxmlformats.org/officeDocument/2006/relationships/image" Target="../media/image114.png"/><Relationship Id="rId136" Type="http://schemas.openxmlformats.org/officeDocument/2006/relationships/image" Target="../media/image135.png"/><Relationship Id="rId157" Type="http://schemas.openxmlformats.org/officeDocument/2006/relationships/image" Target="../media/image156.png"/><Relationship Id="rId178" Type="http://schemas.openxmlformats.org/officeDocument/2006/relationships/image" Target="../media/image177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99" Type="http://schemas.openxmlformats.org/officeDocument/2006/relationships/image" Target="../media/image198.png"/><Relationship Id="rId203" Type="http://schemas.openxmlformats.org/officeDocument/2006/relationships/image" Target="../media/image202.png"/><Relationship Id="rId19" Type="http://schemas.openxmlformats.org/officeDocument/2006/relationships/image" Target="../media/image18.png"/><Relationship Id="rId224" Type="http://schemas.openxmlformats.org/officeDocument/2006/relationships/image" Target="../media/image223.png"/><Relationship Id="rId30" Type="http://schemas.openxmlformats.org/officeDocument/2006/relationships/image" Target="../media/image29.png"/><Relationship Id="rId105" Type="http://schemas.openxmlformats.org/officeDocument/2006/relationships/image" Target="../media/image104.png"/><Relationship Id="rId126" Type="http://schemas.openxmlformats.org/officeDocument/2006/relationships/image" Target="../media/image125.png"/><Relationship Id="rId147" Type="http://schemas.openxmlformats.org/officeDocument/2006/relationships/image" Target="../media/image146.png"/><Relationship Id="rId168" Type="http://schemas.openxmlformats.org/officeDocument/2006/relationships/image" Target="../media/image16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93" Type="http://schemas.openxmlformats.org/officeDocument/2006/relationships/image" Target="../media/image92.png"/><Relationship Id="rId189" Type="http://schemas.openxmlformats.org/officeDocument/2006/relationships/image" Target="../media/image188.png"/><Relationship Id="rId3" Type="http://schemas.openxmlformats.org/officeDocument/2006/relationships/image" Target="../media/image2.png"/><Relationship Id="rId214" Type="http://schemas.openxmlformats.org/officeDocument/2006/relationships/image" Target="../media/image213.png"/><Relationship Id="rId235" Type="http://schemas.openxmlformats.org/officeDocument/2006/relationships/image" Target="../media/image234.png"/><Relationship Id="rId116" Type="http://schemas.openxmlformats.org/officeDocument/2006/relationships/image" Target="../media/image115.png"/><Relationship Id="rId137" Type="http://schemas.openxmlformats.org/officeDocument/2006/relationships/image" Target="../media/image136.png"/><Relationship Id="rId158" Type="http://schemas.openxmlformats.org/officeDocument/2006/relationships/image" Target="../media/image157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62" Type="http://schemas.openxmlformats.org/officeDocument/2006/relationships/image" Target="../media/image61.png"/><Relationship Id="rId83" Type="http://schemas.openxmlformats.org/officeDocument/2006/relationships/image" Target="../media/image82.png"/><Relationship Id="rId179" Type="http://schemas.openxmlformats.org/officeDocument/2006/relationships/image" Target="../media/image1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Drawing"/>
          <p:cNvSpPr/>
          <p:nvPr/>
        </p:nvSpPr>
        <p:spPr>
          <a:xfrm>
            <a:off x="9346923" y="14685894"/>
            <a:ext cx="287441" cy="604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9" h="21600" extrusionOk="0">
                <a:moveTo>
                  <a:pt x="6554" y="21600"/>
                </a:moveTo>
                <a:cubicBezTo>
                  <a:pt x="2997" y="18248"/>
                  <a:pt x="-561" y="14897"/>
                  <a:pt x="74" y="11731"/>
                </a:cubicBezTo>
                <a:cubicBezTo>
                  <a:pt x="710" y="8566"/>
                  <a:pt x="5538" y="5586"/>
                  <a:pt x="9731" y="3662"/>
                </a:cubicBezTo>
                <a:cubicBezTo>
                  <a:pt x="13924" y="1738"/>
                  <a:pt x="17481" y="869"/>
                  <a:pt x="21039" y="0"/>
                </a:cubicBezTo>
              </a:path>
            </a:pathLst>
          </a:custGeom>
          <a:ln w="88900" cap="rnd">
            <a:solidFill>
              <a:srgbClr val="147EFB"/>
            </a:solidFill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1319" name="Drawing"/>
          <p:cNvGrpSpPr/>
          <p:nvPr/>
        </p:nvGrpSpPr>
        <p:grpSpPr>
          <a:xfrm>
            <a:off x="1688579" y="661521"/>
            <a:ext cx="21689658" cy="12462044"/>
            <a:chOff x="-57149" y="-57150"/>
            <a:chExt cx="21689657" cy="12462043"/>
          </a:xfrm>
        </p:grpSpPr>
        <p:pic>
          <p:nvPicPr>
            <p:cNvPr id="781" name="Line Shape" descr="Line Shape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657687" y="181116"/>
              <a:ext cx="561338" cy="637527"/>
            </a:xfrm>
            <a:prstGeom prst="rect">
              <a:avLst/>
            </a:prstGeom>
            <a:effectLst/>
          </p:spPr>
        </p:pic>
        <p:pic>
          <p:nvPicPr>
            <p:cNvPr id="783" name="Line Shape" descr="Line Shap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306236" y="179590"/>
              <a:ext cx="481602" cy="552935"/>
            </a:xfrm>
            <a:prstGeom prst="rect">
              <a:avLst/>
            </a:prstGeom>
            <a:effectLst/>
          </p:spPr>
        </p:pic>
        <p:pic>
          <p:nvPicPr>
            <p:cNvPr id="785" name="Line Shape" descr="Line Shape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998460" y="189350"/>
              <a:ext cx="155367" cy="576056"/>
            </a:xfrm>
            <a:prstGeom prst="rect">
              <a:avLst/>
            </a:prstGeom>
            <a:effectLst/>
          </p:spPr>
        </p:pic>
        <p:pic>
          <p:nvPicPr>
            <p:cNvPr id="787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378762" y="463626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789" name="Line Shape" descr="Line Shape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813653" y="128473"/>
              <a:ext cx="523080" cy="730673"/>
            </a:xfrm>
            <a:prstGeom prst="rect">
              <a:avLst/>
            </a:prstGeom>
            <a:effectLst/>
          </p:spPr>
        </p:pic>
        <p:pic>
          <p:nvPicPr>
            <p:cNvPr id="791" name="Line Shape" descr="Line Shape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339425" y="182112"/>
              <a:ext cx="539608" cy="503823"/>
            </a:xfrm>
            <a:prstGeom prst="rect">
              <a:avLst/>
            </a:prstGeom>
            <a:effectLst/>
          </p:spPr>
        </p:pic>
        <p:pic>
          <p:nvPicPr>
            <p:cNvPr id="793" name="Line Shape" descr="Line Shape"/>
            <p:cNvPicPr>
              <a:picLocks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903649" y="172538"/>
              <a:ext cx="479779" cy="436635"/>
            </a:xfrm>
            <a:prstGeom prst="rect">
              <a:avLst/>
            </a:prstGeom>
            <a:effectLst/>
          </p:spPr>
        </p:pic>
        <p:pic>
          <p:nvPicPr>
            <p:cNvPr id="795" name="Line Shape" descr="Line Shape"/>
            <p:cNvPicPr>
              <a:picLocks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112812" y="322237"/>
              <a:ext cx="228872" cy="453585"/>
            </a:xfrm>
            <a:prstGeom prst="rect">
              <a:avLst/>
            </a:prstGeom>
            <a:effectLst/>
          </p:spPr>
        </p:pic>
        <p:pic>
          <p:nvPicPr>
            <p:cNvPr id="797" name="Line Shape" descr="Line Shape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7352369" y="-57150"/>
              <a:ext cx="499675" cy="1166269"/>
            </a:xfrm>
            <a:prstGeom prst="rect">
              <a:avLst/>
            </a:prstGeom>
            <a:effectLst/>
          </p:spPr>
        </p:pic>
        <p:pic>
          <p:nvPicPr>
            <p:cNvPr id="799" name="Line Shape" descr="Line Shape"/>
            <p:cNvPicPr>
              <a:picLocks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7737743" y="99082"/>
              <a:ext cx="458014" cy="638074"/>
            </a:xfrm>
            <a:prstGeom prst="rect">
              <a:avLst/>
            </a:prstGeom>
            <a:effectLst/>
          </p:spPr>
        </p:pic>
        <p:pic>
          <p:nvPicPr>
            <p:cNvPr id="801" name="Line Shape" descr="Line Shape"/>
            <p:cNvPicPr>
              <a:picLocks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8184766" y="248814"/>
              <a:ext cx="434556" cy="471385"/>
            </a:xfrm>
            <a:prstGeom prst="rect">
              <a:avLst/>
            </a:prstGeom>
            <a:effectLst/>
          </p:spPr>
        </p:pic>
        <p:pic>
          <p:nvPicPr>
            <p:cNvPr id="803" name="Line Shape" descr="Line Shape"/>
            <p:cNvPicPr>
              <a:picLocks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8666982" y="159719"/>
              <a:ext cx="549661" cy="459870"/>
            </a:xfrm>
            <a:prstGeom prst="rect">
              <a:avLst/>
            </a:prstGeom>
            <a:effectLst/>
          </p:spPr>
        </p:pic>
        <p:pic>
          <p:nvPicPr>
            <p:cNvPr id="805" name="Line Shape" descr="Line Shape"/>
            <p:cNvPicPr>
              <a:picLocks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8862620" y="301618"/>
              <a:ext cx="291366" cy="515866"/>
            </a:xfrm>
            <a:prstGeom prst="rect">
              <a:avLst/>
            </a:prstGeom>
            <a:effectLst/>
          </p:spPr>
        </p:pic>
        <p:pic>
          <p:nvPicPr>
            <p:cNvPr id="807" name="Line Shape" descr="Line Shape"/>
            <p:cNvPicPr>
              <a:picLocks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9983499" y="161576"/>
              <a:ext cx="357857" cy="672337"/>
            </a:xfrm>
            <a:prstGeom prst="rect">
              <a:avLst/>
            </a:prstGeom>
            <a:effectLst/>
          </p:spPr>
        </p:pic>
        <p:pic>
          <p:nvPicPr>
            <p:cNvPr id="809" name="Line Shape" descr="Line Shape"/>
            <p:cNvPicPr>
              <a:picLocks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0414534" y="112598"/>
              <a:ext cx="238096" cy="684055"/>
            </a:xfrm>
            <a:prstGeom prst="rect">
              <a:avLst/>
            </a:prstGeom>
            <a:effectLst/>
          </p:spPr>
        </p:pic>
        <p:pic>
          <p:nvPicPr>
            <p:cNvPr id="811" name="Line Shape" descr="Line Shape"/>
            <p:cNvPicPr>
              <a:picLocks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10143731" y="380302"/>
              <a:ext cx="614246" cy="270534"/>
            </a:xfrm>
            <a:prstGeom prst="rect">
              <a:avLst/>
            </a:prstGeom>
            <a:effectLst/>
          </p:spPr>
        </p:pic>
        <p:pic>
          <p:nvPicPr>
            <p:cNvPr id="813" name="Line Shape" descr="Line Shape"/>
            <p:cNvPicPr>
              <a:picLocks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10610532" y="241361"/>
              <a:ext cx="968167" cy="476750"/>
            </a:xfrm>
            <a:prstGeom prst="rect">
              <a:avLst/>
            </a:prstGeom>
            <a:effectLst/>
          </p:spPr>
        </p:pic>
        <p:pic>
          <p:nvPicPr>
            <p:cNvPr id="815" name="Line Shape" descr="Line Shape"/>
            <p:cNvPicPr>
              <a:picLocks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11466503" y="248945"/>
              <a:ext cx="506247" cy="443553"/>
            </a:xfrm>
            <a:prstGeom prst="rect">
              <a:avLst/>
            </a:prstGeom>
            <a:effectLst/>
          </p:spPr>
        </p:pic>
        <p:pic>
          <p:nvPicPr>
            <p:cNvPr id="817" name="Line Shape" descr="Line Shape"/>
            <p:cNvPicPr>
              <a:picLocks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12159569" y="90302"/>
              <a:ext cx="688457" cy="545056"/>
            </a:xfrm>
            <a:prstGeom prst="rect">
              <a:avLst/>
            </a:prstGeom>
            <a:effectLst/>
          </p:spPr>
        </p:pic>
        <p:pic>
          <p:nvPicPr>
            <p:cNvPr id="819" name="Line Shape" descr="Line Shape"/>
            <p:cNvPicPr>
              <a:picLocks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12738746" y="80155"/>
              <a:ext cx="846082" cy="530112"/>
            </a:xfrm>
            <a:prstGeom prst="rect">
              <a:avLst/>
            </a:prstGeom>
            <a:effectLst/>
          </p:spPr>
        </p:pic>
        <p:pic>
          <p:nvPicPr>
            <p:cNvPr id="821" name="Line Shape" descr="Line Shape"/>
            <p:cNvPicPr>
              <a:picLocks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13442590" y="114561"/>
              <a:ext cx="387968" cy="473781"/>
            </a:xfrm>
            <a:prstGeom prst="rect">
              <a:avLst/>
            </a:prstGeom>
            <a:effectLst/>
          </p:spPr>
        </p:pic>
        <p:pic>
          <p:nvPicPr>
            <p:cNvPr id="823" name="Line Shape" descr="Line Shape"/>
            <p:cNvPicPr>
              <a:picLocks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4134512" y="32804"/>
              <a:ext cx="685520" cy="513876"/>
            </a:xfrm>
            <a:prstGeom prst="rect">
              <a:avLst/>
            </a:prstGeom>
            <a:effectLst/>
          </p:spPr>
        </p:pic>
        <p:pic>
          <p:nvPicPr>
            <p:cNvPr id="825" name="Line Shape" descr="Line Shape"/>
            <p:cNvPicPr>
              <a:picLocks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6654529" y="1268712"/>
              <a:ext cx="228871" cy="559078"/>
            </a:xfrm>
            <a:prstGeom prst="rect">
              <a:avLst/>
            </a:prstGeom>
            <a:effectLst/>
          </p:spPr>
        </p:pic>
        <p:pic>
          <p:nvPicPr>
            <p:cNvPr id="827" name="Line Shape" descr="Line Shape"/>
            <p:cNvPicPr>
              <a:picLocks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6560789" y="1236010"/>
              <a:ext cx="2124498" cy="688893"/>
            </a:xfrm>
            <a:prstGeom prst="rect">
              <a:avLst/>
            </a:prstGeom>
            <a:effectLst/>
          </p:spPr>
        </p:pic>
        <p:pic>
          <p:nvPicPr>
            <p:cNvPr id="829" name="Line Shape" descr="Line Shape"/>
            <p:cNvPicPr>
              <a:picLocks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9302325" y="1313189"/>
              <a:ext cx="643240" cy="533885"/>
            </a:xfrm>
            <a:prstGeom prst="rect">
              <a:avLst/>
            </a:prstGeom>
            <a:effectLst/>
          </p:spPr>
        </p:pic>
        <p:pic>
          <p:nvPicPr>
            <p:cNvPr id="831" name="Line Shape" descr="Line Shape"/>
            <p:cNvPicPr>
              <a:picLocks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9856942" y="1088558"/>
              <a:ext cx="359427" cy="1001476"/>
            </a:xfrm>
            <a:prstGeom prst="rect">
              <a:avLst/>
            </a:prstGeom>
            <a:effectLst/>
          </p:spPr>
        </p:pic>
        <p:pic>
          <p:nvPicPr>
            <p:cNvPr id="833" name="Line Shape" descr="Line Shape"/>
            <p:cNvPicPr>
              <a:picLocks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0247885" y="1291517"/>
              <a:ext cx="175008" cy="505027"/>
            </a:xfrm>
            <a:prstGeom prst="rect">
              <a:avLst/>
            </a:prstGeom>
            <a:effectLst/>
          </p:spPr>
        </p:pic>
        <p:pic>
          <p:nvPicPr>
            <p:cNvPr id="835" name="Line Shape" descr="Line Shape"/>
            <p:cNvPicPr>
              <a:picLocks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0472845" y="1317699"/>
              <a:ext cx="514356" cy="390755"/>
            </a:xfrm>
            <a:prstGeom prst="rect">
              <a:avLst/>
            </a:prstGeom>
            <a:effectLst/>
          </p:spPr>
        </p:pic>
        <p:pic>
          <p:nvPicPr>
            <p:cNvPr id="837" name="Line Shape" descr="Line Shape"/>
            <p:cNvPicPr>
              <a:picLocks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0664507" y="1387136"/>
              <a:ext cx="274453" cy="607303"/>
            </a:xfrm>
            <a:prstGeom prst="rect">
              <a:avLst/>
            </a:prstGeom>
            <a:effectLst/>
          </p:spPr>
        </p:pic>
        <p:pic>
          <p:nvPicPr>
            <p:cNvPr id="839" name="Line Shape" descr="Line Shape"/>
            <p:cNvPicPr>
              <a:picLocks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0976973" y="1009929"/>
              <a:ext cx="387761" cy="1119911"/>
            </a:xfrm>
            <a:prstGeom prst="rect">
              <a:avLst/>
            </a:prstGeom>
            <a:effectLst/>
          </p:spPr>
        </p:pic>
        <p:pic>
          <p:nvPicPr>
            <p:cNvPr id="841" name="Line Shape" descr="Line Shape"/>
            <p:cNvPicPr>
              <a:picLocks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11261664" y="1358493"/>
              <a:ext cx="673267" cy="473880"/>
            </a:xfrm>
            <a:prstGeom prst="rect">
              <a:avLst/>
            </a:prstGeom>
            <a:effectLst/>
          </p:spPr>
        </p:pic>
        <p:pic>
          <p:nvPicPr>
            <p:cNvPr id="843" name="Line Shape" descr="Line Shape"/>
            <p:cNvPicPr>
              <a:picLocks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11799800" y="1276866"/>
              <a:ext cx="616849" cy="644664"/>
            </a:xfrm>
            <a:prstGeom prst="rect">
              <a:avLst/>
            </a:prstGeom>
            <a:effectLst/>
          </p:spPr>
        </p:pic>
        <p:pic>
          <p:nvPicPr>
            <p:cNvPr id="845" name="Line Shape" descr="Line Shape"/>
            <p:cNvPicPr>
              <a:picLocks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2519564" y="2796704"/>
              <a:ext cx="1780786" cy="239287"/>
            </a:xfrm>
            <a:prstGeom prst="rect">
              <a:avLst/>
            </a:prstGeom>
            <a:effectLst/>
          </p:spPr>
        </p:pic>
        <p:pic>
          <p:nvPicPr>
            <p:cNvPr id="847" name="Line Shape" descr="Line Shape"/>
            <p:cNvPicPr>
              <a:picLocks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3904829" y="2709667"/>
              <a:ext cx="499462" cy="555466"/>
            </a:xfrm>
            <a:prstGeom prst="rect">
              <a:avLst/>
            </a:prstGeom>
            <a:effectLst/>
          </p:spPr>
        </p:pic>
        <p:pic>
          <p:nvPicPr>
            <p:cNvPr id="849" name="Line Shape" descr="Line Shape"/>
            <p:cNvPicPr>
              <a:picLocks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2719005" y="2355780"/>
              <a:ext cx="456468" cy="380015"/>
            </a:xfrm>
            <a:prstGeom prst="rect">
              <a:avLst/>
            </a:prstGeom>
            <a:effectLst/>
          </p:spPr>
        </p:pic>
        <p:pic>
          <p:nvPicPr>
            <p:cNvPr id="851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879035" y="2150941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853" name="Line Shape" descr="Line Shape"/>
            <p:cNvPicPr>
              <a:picLocks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4300619" y="2838366"/>
              <a:ext cx="3915969" cy="154468"/>
            </a:xfrm>
            <a:prstGeom prst="rect">
              <a:avLst/>
            </a:prstGeom>
            <a:effectLst/>
          </p:spPr>
        </p:pic>
        <p:pic>
          <p:nvPicPr>
            <p:cNvPr id="855" name="Line Shape" descr="Line Shape"/>
            <p:cNvPicPr>
              <a:picLocks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2615676" y="4185441"/>
              <a:ext cx="5496757" cy="298309"/>
            </a:xfrm>
            <a:prstGeom prst="rect">
              <a:avLst/>
            </a:prstGeom>
            <a:effectLst/>
          </p:spPr>
        </p:pic>
        <p:pic>
          <p:nvPicPr>
            <p:cNvPr id="857" name="Line Shape" descr="Line Shape"/>
            <p:cNvPicPr>
              <a:picLocks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4758903" y="2929251"/>
              <a:ext cx="187209" cy="512946"/>
            </a:xfrm>
            <a:prstGeom prst="rect">
              <a:avLst/>
            </a:prstGeom>
            <a:effectLst/>
          </p:spPr>
        </p:pic>
        <p:pic>
          <p:nvPicPr>
            <p:cNvPr id="859" name="Line Shape" descr="Line Shape"/>
            <p:cNvPicPr>
              <a:picLocks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4436021" y="3370426"/>
              <a:ext cx="1020882" cy="207173"/>
            </a:xfrm>
            <a:prstGeom prst="rect">
              <a:avLst/>
            </a:prstGeom>
            <a:effectLst/>
          </p:spPr>
        </p:pic>
        <p:pic>
          <p:nvPicPr>
            <p:cNvPr id="861" name="Line Shape" descr="Line Shape"/>
            <p:cNvPicPr>
              <a:picLocks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4336927" y="3525791"/>
              <a:ext cx="1286195" cy="233782"/>
            </a:xfrm>
            <a:prstGeom prst="rect">
              <a:avLst/>
            </a:prstGeom>
            <a:effectLst/>
          </p:spPr>
        </p:pic>
        <p:pic>
          <p:nvPicPr>
            <p:cNvPr id="863" name="Line Shape" descr="Line Shape"/>
            <p:cNvPicPr>
              <a:picLocks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3383247" y="3354828"/>
              <a:ext cx="417157" cy="358173"/>
            </a:xfrm>
            <a:prstGeom prst="rect">
              <a:avLst/>
            </a:prstGeom>
            <a:effectLst/>
          </p:spPr>
        </p:pic>
        <p:pic>
          <p:nvPicPr>
            <p:cNvPr id="865" name="Line Shape" descr="Line Shape"/>
            <p:cNvPicPr>
              <a:picLocks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3676386" y="3577869"/>
              <a:ext cx="530224" cy="353858"/>
            </a:xfrm>
            <a:prstGeom prst="rect">
              <a:avLst/>
            </a:prstGeom>
            <a:effectLst/>
          </p:spPr>
        </p:pic>
        <p:pic>
          <p:nvPicPr>
            <p:cNvPr id="867" name="Line Shape" descr="Line Shape"/>
            <p:cNvPicPr>
              <a:picLocks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4913130" y="3628096"/>
              <a:ext cx="142818" cy="772330"/>
            </a:xfrm>
            <a:prstGeom prst="rect">
              <a:avLst/>
            </a:prstGeom>
            <a:effectLst/>
          </p:spPr>
        </p:pic>
        <p:pic>
          <p:nvPicPr>
            <p:cNvPr id="869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826739" y="3348727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871" name="Line Shape" descr="Line Shape"/>
            <p:cNvPicPr>
              <a:picLocks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7911812" y="2838353"/>
              <a:ext cx="336036" cy="822570"/>
            </a:xfrm>
            <a:prstGeom prst="rect">
              <a:avLst/>
            </a:prstGeom>
            <a:effectLst/>
          </p:spPr>
        </p:pic>
        <p:pic>
          <p:nvPicPr>
            <p:cNvPr id="873" name="Line Shape" descr="Line Shape"/>
            <p:cNvPicPr>
              <a:picLocks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8389198" y="2983316"/>
              <a:ext cx="421075" cy="531790"/>
            </a:xfrm>
            <a:prstGeom prst="rect">
              <a:avLst/>
            </a:prstGeom>
            <a:effectLst/>
          </p:spPr>
        </p:pic>
        <p:pic>
          <p:nvPicPr>
            <p:cNvPr id="875" name="Line Shape" descr="Line Shape"/>
            <p:cNvPicPr>
              <a:picLocks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7972391" y="3530856"/>
              <a:ext cx="150457" cy="327962"/>
            </a:xfrm>
            <a:prstGeom prst="rect">
              <a:avLst/>
            </a:prstGeom>
            <a:effectLst/>
          </p:spPr>
        </p:pic>
        <p:pic>
          <p:nvPicPr>
            <p:cNvPr id="877" name="Line Shape" descr="Line Shape"/>
            <p:cNvPicPr>
              <a:picLocks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7848843" y="3758404"/>
              <a:ext cx="375370" cy="142076"/>
            </a:xfrm>
            <a:prstGeom prst="rect">
              <a:avLst/>
            </a:prstGeom>
            <a:effectLst/>
          </p:spPr>
        </p:pic>
        <p:pic>
          <p:nvPicPr>
            <p:cNvPr id="879" name="Line Shape" descr="Line Shape"/>
            <p:cNvPicPr>
              <a:picLocks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7446108" y="3874250"/>
              <a:ext cx="1239179" cy="182463"/>
            </a:xfrm>
            <a:prstGeom prst="rect">
              <a:avLst/>
            </a:prstGeom>
            <a:effectLst/>
          </p:spPr>
        </p:pic>
        <p:pic>
          <p:nvPicPr>
            <p:cNvPr id="881" name="Line Shape" descr="Line Shape"/>
            <p:cNvPicPr>
              <a:picLocks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7946054" y="3952814"/>
              <a:ext cx="160118" cy="322625"/>
            </a:xfrm>
            <a:prstGeom prst="rect">
              <a:avLst/>
            </a:prstGeom>
            <a:effectLst/>
          </p:spPr>
        </p:pic>
        <p:pic>
          <p:nvPicPr>
            <p:cNvPr id="883" name="Line Shape" descr="Line Shape"/>
            <p:cNvPicPr>
              <a:picLocks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8977191" y="3705646"/>
              <a:ext cx="458014" cy="385416"/>
            </a:xfrm>
            <a:prstGeom prst="rect">
              <a:avLst/>
            </a:prstGeom>
            <a:effectLst/>
          </p:spPr>
        </p:pic>
        <p:pic>
          <p:nvPicPr>
            <p:cNvPr id="885" name="Line Shape" descr="Line Shape"/>
            <p:cNvPicPr>
              <a:picLocks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8937074" y="3734102"/>
              <a:ext cx="341898" cy="260118"/>
            </a:xfrm>
            <a:prstGeom prst="rect">
              <a:avLst/>
            </a:prstGeom>
            <a:effectLst/>
          </p:spPr>
        </p:pic>
        <p:pic>
          <p:nvPicPr>
            <p:cNvPr id="887" name="Line Shape" descr="Line Shape"/>
            <p:cNvPicPr>
              <a:picLocks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9029269" y="3554697"/>
              <a:ext cx="416351" cy="231213"/>
            </a:xfrm>
            <a:prstGeom prst="rect">
              <a:avLst/>
            </a:prstGeom>
            <a:effectLst/>
          </p:spPr>
        </p:pic>
        <p:pic>
          <p:nvPicPr>
            <p:cNvPr id="889" name="Line Shape" descr="Line Shape"/>
            <p:cNvPicPr>
              <a:picLocks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9518799" y="2859197"/>
              <a:ext cx="697570" cy="197625"/>
            </a:xfrm>
            <a:prstGeom prst="rect">
              <a:avLst/>
            </a:prstGeom>
            <a:effectLst/>
          </p:spPr>
        </p:pic>
        <p:pic>
          <p:nvPicPr>
            <p:cNvPr id="891" name="Line Shape" descr="Line Shape"/>
            <p:cNvPicPr>
              <a:picLocks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9404228" y="4355561"/>
              <a:ext cx="707986" cy="128189"/>
            </a:xfrm>
            <a:prstGeom prst="rect">
              <a:avLst/>
            </a:prstGeom>
            <a:effectLst/>
          </p:spPr>
        </p:pic>
        <p:pic>
          <p:nvPicPr>
            <p:cNvPr id="893" name="Line Shape" descr="Line Shape"/>
            <p:cNvPicPr>
              <a:picLocks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9732170" y="3484129"/>
              <a:ext cx="609186" cy="413232"/>
            </a:xfrm>
            <a:prstGeom prst="rect">
              <a:avLst/>
            </a:prstGeom>
            <a:effectLst/>
          </p:spPr>
        </p:pic>
        <p:pic>
          <p:nvPicPr>
            <p:cNvPr id="895" name="Line Shape" descr="Line Shape"/>
            <p:cNvPicPr>
              <a:picLocks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9893758" y="3077923"/>
              <a:ext cx="121244" cy="426767"/>
            </a:xfrm>
            <a:prstGeom prst="rect">
              <a:avLst/>
            </a:prstGeom>
            <a:effectLst/>
          </p:spPr>
        </p:pic>
        <p:pic>
          <p:nvPicPr>
            <p:cNvPr id="897" name="Line Shape" descr="Line Shape"/>
            <p:cNvPicPr>
              <a:picLocks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9726225" y="2956409"/>
              <a:ext cx="427651" cy="295484"/>
            </a:xfrm>
            <a:prstGeom prst="rect">
              <a:avLst/>
            </a:prstGeom>
            <a:effectLst/>
          </p:spPr>
        </p:pic>
        <p:pic>
          <p:nvPicPr>
            <p:cNvPr id="899" name="Line Shape" descr="Line Shape"/>
            <p:cNvPicPr>
              <a:picLocks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9945836" y="3970187"/>
              <a:ext cx="166378" cy="398992"/>
            </a:xfrm>
            <a:prstGeom prst="rect">
              <a:avLst/>
            </a:prstGeom>
            <a:effectLst/>
          </p:spPr>
        </p:pic>
        <p:pic>
          <p:nvPicPr>
            <p:cNvPr id="901" name="Line Shape" descr="Line Shape"/>
            <p:cNvPicPr>
              <a:picLocks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9852096" y="4056983"/>
              <a:ext cx="437182" cy="339479"/>
            </a:xfrm>
            <a:prstGeom prst="rect">
              <a:avLst/>
            </a:prstGeom>
            <a:effectLst/>
          </p:spPr>
        </p:pic>
        <p:pic>
          <p:nvPicPr>
            <p:cNvPr id="903" name="Line Shape" descr="Line Shape"/>
            <p:cNvPicPr>
              <a:picLocks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10237470" y="3156856"/>
              <a:ext cx="343443" cy="149939"/>
            </a:xfrm>
            <a:prstGeom prst="rect">
              <a:avLst/>
            </a:prstGeom>
            <a:effectLst/>
          </p:spPr>
        </p:pic>
        <p:pic>
          <p:nvPicPr>
            <p:cNvPr id="905" name="Line Shape" descr="Line Shape"/>
            <p:cNvPicPr>
              <a:picLocks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10393703" y="3067508"/>
              <a:ext cx="135132" cy="437182"/>
            </a:xfrm>
            <a:prstGeom prst="rect">
              <a:avLst/>
            </a:prstGeom>
            <a:effectLst/>
          </p:spPr>
        </p:pic>
        <p:pic>
          <p:nvPicPr>
            <p:cNvPr id="907" name="Line Line" descr="Line Line"/>
            <p:cNvPicPr>
              <a:picLocks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10362457" y="3182079"/>
              <a:ext cx="312196" cy="124716"/>
            </a:xfrm>
            <a:prstGeom prst="rect">
              <a:avLst/>
            </a:prstGeom>
            <a:effectLst/>
          </p:spPr>
        </p:pic>
        <p:pic>
          <p:nvPicPr>
            <p:cNvPr id="909" name="Line Shape" descr="Line Shape"/>
            <p:cNvPicPr>
              <a:picLocks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10340668" y="4156228"/>
              <a:ext cx="240245" cy="140042"/>
            </a:xfrm>
            <a:prstGeom prst="rect">
              <a:avLst/>
            </a:prstGeom>
            <a:effectLst/>
          </p:spPr>
        </p:pic>
        <p:pic>
          <p:nvPicPr>
            <p:cNvPr id="911" name="Line Shape" descr="Line Shape"/>
            <p:cNvPicPr>
              <a:picLocks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1696738" y="5031718"/>
              <a:ext cx="214206" cy="410260"/>
            </a:xfrm>
            <a:prstGeom prst="rect">
              <a:avLst/>
            </a:prstGeom>
            <a:effectLst/>
          </p:spPr>
        </p:pic>
        <p:pic>
          <p:nvPicPr>
            <p:cNvPr id="913" name="Line Shape" descr="Line Shape"/>
            <p:cNvPicPr>
              <a:picLocks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1596054" y="4928176"/>
              <a:ext cx="589944" cy="232583"/>
            </a:xfrm>
            <a:prstGeom prst="rect">
              <a:avLst/>
            </a:prstGeom>
            <a:effectLst/>
          </p:spPr>
        </p:pic>
        <p:pic>
          <p:nvPicPr>
            <p:cNvPr id="915" name="Line Shape" descr="Line Shape"/>
            <p:cNvPicPr>
              <a:picLocks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1353025" y="5306846"/>
              <a:ext cx="635078" cy="239288"/>
            </a:xfrm>
            <a:prstGeom prst="rect">
              <a:avLst/>
            </a:prstGeom>
            <a:effectLst/>
          </p:spPr>
        </p:pic>
        <p:pic>
          <p:nvPicPr>
            <p:cNvPr id="917" name="Line Shape" descr="Line Shape"/>
            <p:cNvPicPr>
              <a:picLocks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1936295" y="4750937"/>
              <a:ext cx="489260" cy="805612"/>
            </a:xfrm>
            <a:prstGeom prst="rect">
              <a:avLst/>
            </a:prstGeom>
            <a:effectLst/>
          </p:spPr>
        </p:pic>
        <p:pic>
          <p:nvPicPr>
            <p:cNvPr id="919" name="Line Shape" descr="Line Shape"/>
            <p:cNvPicPr>
              <a:picLocks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1911992" y="5098536"/>
              <a:ext cx="544809" cy="200898"/>
            </a:xfrm>
            <a:prstGeom prst="rect">
              <a:avLst/>
            </a:prstGeom>
            <a:effectLst/>
          </p:spPr>
        </p:pic>
        <p:pic>
          <p:nvPicPr>
            <p:cNvPr id="921" name="Line Shape" descr="Line Shape"/>
            <p:cNvPicPr>
              <a:picLocks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2852779" y="5153456"/>
              <a:ext cx="281032" cy="370193"/>
            </a:xfrm>
            <a:prstGeom prst="rect">
              <a:avLst/>
            </a:prstGeom>
            <a:effectLst/>
          </p:spPr>
        </p:pic>
        <p:pic>
          <p:nvPicPr>
            <p:cNvPr id="923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056099" y="5015211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925" name="Line Shape" descr="Line Shape"/>
            <p:cNvPicPr>
              <a:picLocks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3227820" y="4815463"/>
              <a:ext cx="468429" cy="741980"/>
            </a:xfrm>
            <a:prstGeom prst="rect">
              <a:avLst/>
            </a:prstGeom>
            <a:effectLst/>
          </p:spPr>
        </p:pic>
        <p:pic>
          <p:nvPicPr>
            <p:cNvPr id="927" name="Line Shape" descr="Line Shape"/>
            <p:cNvPicPr>
              <a:picLocks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3584939" y="4837726"/>
              <a:ext cx="413360" cy="675858"/>
            </a:xfrm>
            <a:prstGeom prst="rect">
              <a:avLst/>
            </a:prstGeom>
            <a:effectLst/>
          </p:spPr>
        </p:pic>
        <p:pic>
          <p:nvPicPr>
            <p:cNvPr id="929" name="Line Shape" descr="Line Shape"/>
            <p:cNvPicPr>
              <a:picLocks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3507187" y="5171445"/>
              <a:ext cx="553605" cy="201779"/>
            </a:xfrm>
            <a:prstGeom prst="rect">
              <a:avLst/>
            </a:prstGeom>
            <a:effectLst/>
          </p:spPr>
        </p:pic>
        <p:pic>
          <p:nvPicPr>
            <p:cNvPr id="931" name="Line Shape" descr="Line Shape"/>
            <p:cNvPicPr>
              <a:picLocks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3842336" y="4856144"/>
              <a:ext cx="446824" cy="825391"/>
            </a:xfrm>
            <a:prstGeom prst="rect">
              <a:avLst/>
            </a:prstGeom>
            <a:effectLst/>
          </p:spPr>
        </p:pic>
        <p:pic>
          <p:nvPicPr>
            <p:cNvPr id="933" name="Line Shape" descr="Line Shape"/>
            <p:cNvPicPr>
              <a:picLocks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4602670" y="5286015"/>
              <a:ext cx="395520" cy="155963"/>
            </a:xfrm>
            <a:prstGeom prst="rect">
              <a:avLst/>
            </a:prstGeom>
            <a:effectLst/>
          </p:spPr>
        </p:pic>
        <p:pic>
          <p:nvPicPr>
            <p:cNvPr id="935" name="Line Shape" descr="Line Shape"/>
            <p:cNvPicPr>
              <a:picLocks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4602670" y="5431833"/>
              <a:ext cx="374689" cy="166378"/>
            </a:xfrm>
            <a:prstGeom prst="rect">
              <a:avLst/>
            </a:prstGeom>
            <a:effectLst/>
          </p:spPr>
        </p:pic>
        <p:pic>
          <p:nvPicPr>
            <p:cNvPr id="937" name="Line Shape" descr="Line Shape"/>
            <p:cNvPicPr>
              <a:picLocks/>
            </p:cNvPicPr>
            <p:nvPr/>
          </p:nvPicPr>
          <p:blipFill>
            <a:blip r:embed="rId77">
              <a:extLst/>
            </a:blip>
            <a:stretch>
              <a:fillRect/>
            </a:stretch>
          </p:blipFill>
          <p:spPr>
            <a:xfrm>
              <a:off x="5648968" y="4938831"/>
              <a:ext cx="187238" cy="409408"/>
            </a:xfrm>
            <a:prstGeom prst="rect">
              <a:avLst/>
            </a:prstGeom>
            <a:effectLst/>
          </p:spPr>
        </p:pic>
        <p:pic>
          <p:nvPicPr>
            <p:cNvPr id="939" name="Line Shape" descr="Line Shape"/>
            <p:cNvPicPr>
              <a:picLocks/>
            </p:cNvPicPr>
            <p:nvPr/>
          </p:nvPicPr>
          <p:blipFill>
            <a:blip r:embed="rId78">
              <a:extLst/>
            </a:blip>
            <a:stretch>
              <a:fillRect/>
            </a:stretch>
          </p:blipFill>
          <p:spPr>
            <a:xfrm>
              <a:off x="5457539" y="4742410"/>
              <a:ext cx="592619" cy="199623"/>
            </a:xfrm>
            <a:prstGeom prst="rect">
              <a:avLst/>
            </a:prstGeom>
            <a:effectLst/>
          </p:spPr>
        </p:pic>
        <p:pic>
          <p:nvPicPr>
            <p:cNvPr id="941" name="Line Shape" descr="Line Shape"/>
            <p:cNvPicPr>
              <a:picLocks/>
            </p:cNvPicPr>
            <p:nvPr/>
          </p:nvPicPr>
          <p:blipFill>
            <a:blip r:embed="rId79">
              <a:extLst/>
            </a:blip>
            <a:stretch>
              <a:fillRect/>
            </a:stretch>
          </p:blipFill>
          <p:spPr>
            <a:xfrm>
              <a:off x="5290094" y="5296431"/>
              <a:ext cx="614247" cy="155963"/>
            </a:xfrm>
            <a:prstGeom prst="rect">
              <a:avLst/>
            </a:prstGeom>
            <a:effectLst/>
          </p:spPr>
        </p:pic>
        <p:pic>
          <p:nvPicPr>
            <p:cNvPr id="943" name="Line Shape" descr="Line Shape"/>
            <p:cNvPicPr>
              <a:picLocks/>
            </p:cNvPicPr>
            <p:nvPr/>
          </p:nvPicPr>
          <p:blipFill>
            <a:blip r:embed="rId80">
              <a:extLst/>
            </a:blip>
            <a:stretch>
              <a:fillRect/>
            </a:stretch>
          </p:blipFill>
          <p:spPr>
            <a:xfrm>
              <a:off x="5810040" y="5185431"/>
              <a:ext cx="312431" cy="393746"/>
            </a:xfrm>
            <a:prstGeom prst="rect">
              <a:avLst/>
            </a:prstGeom>
            <a:effectLst/>
          </p:spPr>
        </p:pic>
        <p:pic>
          <p:nvPicPr>
            <p:cNvPr id="945" name="Line Shape" descr="Line Shape"/>
            <p:cNvPicPr>
              <a:picLocks/>
            </p:cNvPicPr>
            <p:nvPr/>
          </p:nvPicPr>
          <p:blipFill>
            <a:blip r:embed="rId81">
              <a:extLst/>
            </a:blip>
            <a:stretch>
              <a:fillRect/>
            </a:stretch>
          </p:blipFill>
          <p:spPr>
            <a:xfrm>
              <a:off x="6265682" y="4563389"/>
              <a:ext cx="523978" cy="1045238"/>
            </a:xfrm>
            <a:prstGeom prst="rect">
              <a:avLst/>
            </a:prstGeom>
            <a:effectLst/>
          </p:spPr>
        </p:pic>
        <p:pic>
          <p:nvPicPr>
            <p:cNvPr id="947" name="Line Shape" descr="Line Shape"/>
            <p:cNvPicPr>
              <a:picLocks/>
            </p:cNvPicPr>
            <p:nvPr/>
          </p:nvPicPr>
          <p:blipFill>
            <a:blip r:embed="rId82">
              <a:extLst/>
            </a:blip>
            <a:stretch>
              <a:fillRect/>
            </a:stretch>
          </p:blipFill>
          <p:spPr>
            <a:xfrm>
              <a:off x="6800346" y="4966606"/>
              <a:ext cx="458014" cy="433710"/>
            </a:xfrm>
            <a:prstGeom prst="rect">
              <a:avLst/>
            </a:prstGeom>
            <a:effectLst/>
          </p:spPr>
        </p:pic>
        <p:pic>
          <p:nvPicPr>
            <p:cNvPr id="949" name="Line Shape" descr="Line Shape"/>
            <p:cNvPicPr>
              <a:picLocks/>
            </p:cNvPicPr>
            <p:nvPr/>
          </p:nvPicPr>
          <p:blipFill>
            <a:blip r:embed="rId83">
              <a:extLst/>
            </a:blip>
            <a:stretch>
              <a:fillRect/>
            </a:stretch>
          </p:blipFill>
          <p:spPr>
            <a:xfrm>
              <a:off x="7306704" y="4743982"/>
              <a:ext cx="347445" cy="708412"/>
            </a:xfrm>
            <a:prstGeom prst="rect">
              <a:avLst/>
            </a:prstGeom>
            <a:effectLst/>
          </p:spPr>
        </p:pic>
        <p:pic>
          <p:nvPicPr>
            <p:cNvPr id="951" name="Line Shape" descr="Line Shape"/>
            <p:cNvPicPr>
              <a:picLocks/>
            </p:cNvPicPr>
            <p:nvPr/>
          </p:nvPicPr>
          <p:blipFill>
            <a:blip r:embed="rId84">
              <a:extLst/>
            </a:blip>
            <a:stretch>
              <a:fillRect/>
            </a:stretch>
          </p:blipFill>
          <p:spPr>
            <a:xfrm>
              <a:off x="7628719" y="4763383"/>
              <a:ext cx="264988" cy="547585"/>
            </a:xfrm>
            <a:prstGeom prst="rect">
              <a:avLst/>
            </a:prstGeom>
            <a:effectLst/>
          </p:spPr>
        </p:pic>
        <p:pic>
          <p:nvPicPr>
            <p:cNvPr id="953" name="Line Shape" descr="Line Shape"/>
            <p:cNvPicPr>
              <a:picLocks/>
            </p:cNvPicPr>
            <p:nvPr/>
          </p:nvPicPr>
          <p:blipFill>
            <a:blip r:embed="rId85">
              <a:extLst/>
            </a:blip>
            <a:stretch>
              <a:fillRect/>
            </a:stretch>
          </p:blipFill>
          <p:spPr>
            <a:xfrm>
              <a:off x="7529433" y="4973549"/>
              <a:ext cx="510091" cy="239288"/>
            </a:xfrm>
            <a:prstGeom prst="rect">
              <a:avLst/>
            </a:prstGeom>
            <a:effectLst/>
          </p:spPr>
        </p:pic>
        <p:pic>
          <p:nvPicPr>
            <p:cNvPr id="955" name="Line Shape" descr="Line Shape"/>
            <p:cNvPicPr>
              <a:picLocks/>
            </p:cNvPicPr>
            <p:nvPr/>
          </p:nvPicPr>
          <p:blipFill>
            <a:blip r:embed="rId86">
              <a:extLst/>
            </a:blip>
            <a:stretch>
              <a:fillRect/>
            </a:stretch>
          </p:blipFill>
          <p:spPr>
            <a:xfrm>
              <a:off x="7706497" y="4733098"/>
              <a:ext cx="525328" cy="792205"/>
            </a:xfrm>
            <a:prstGeom prst="rect">
              <a:avLst/>
            </a:prstGeom>
            <a:effectLst/>
          </p:spPr>
        </p:pic>
        <p:pic>
          <p:nvPicPr>
            <p:cNvPr id="957" name="Line Shape" descr="Line Shape"/>
            <p:cNvPicPr>
              <a:picLocks/>
            </p:cNvPicPr>
            <p:nvPr/>
          </p:nvPicPr>
          <p:blipFill>
            <a:blip r:embed="rId87">
              <a:extLst/>
            </a:blip>
            <a:stretch>
              <a:fillRect/>
            </a:stretch>
          </p:blipFill>
          <p:spPr>
            <a:xfrm>
              <a:off x="8341844" y="5161029"/>
              <a:ext cx="447598" cy="155963"/>
            </a:xfrm>
            <a:prstGeom prst="rect">
              <a:avLst/>
            </a:prstGeom>
            <a:effectLst/>
          </p:spPr>
        </p:pic>
        <p:pic>
          <p:nvPicPr>
            <p:cNvPr id="959" name="Line Shape" descr="Line Shape"/>
            <p:cNvPicPr>
              <a:picLocks/>
            </p:cNvPicPr>
            <p:nvPr/>
          </p:nvPicPr>
          <p:blipFill>
            <a:blip r:embed="rId88">
              <a:extLst/>
            </a:blip>
            <a:stretch>
              <a:fillRect/>
            </a:stretch>
          </p:blipFill>
          <p:spPr>
            <a:xfrm>
              <a:off x="9029187" y="4904112"/>
              <a:ext cx="593497" cy="419824"/>
            </a:xfrm>
            <a:prstGeom prst="rect">
              <a:avLst/>
            </a:prstGeom>
            <a:effectLst/>
          </p:spPr>
        </p:pic>
        <p:pic>
          <p:nvPicPr>
            <p:cNvPr id="961" name="Line Shape" descr="Line Shape"/>
            <p:cNvPicPr>
              <a:picLocks/>
            </p:cNvPicPr>
            <p:nvPr/>
          </p:nvPicPr>
          <p:blipFill>
            <a:blip r:embed="rId89">
              <a:extLst/>
            </a:blip>
            <a:stretch>
              <a:fillRect/>
            </a:stretch>
          </p:blipFill>
          <p:spPr>
            <a:xfrm>
              <a:off x="9675032" y="4765239"/>
              <a:ext cx="260118" cy="718401"/>
            </a:xfrm>
            <a:prstGeom prst="rect">
              <a:avLst/>
            </a:prstGeom>
            <a:effectLst/>
          </p:spPr>
        </p:pic>
        <p:pic>
          <p:nvPicPr>
            <p:cNvPr id="963" name="Line Shape" descr="Line Shape"/>
            <p:cNvPicPr>
              <a:picLocks/>
            </p:cNvPicPr>
            <p:nvPr/>
          </p:nvPicPr>
          <p:blipFill>
            <a:blip r:embed="rId90">
              <a:extLst/>
            </a:blip>
            <a:stretch>
              <a:fillRect/>
            </a:stretch>
          </p:blipFill>
          <p:spPr>
            <a:xfrm>
              <a:off x="9993994" y="4749476"/>
              <a:ext cx="305699" cy="603672"/>
            </a:xfrm>
            <a:prstGeom prst="rect">
              <a:avLst/>
            </a:prstGeom>
            <a:effectLst/>
          </p:spPr>
        </p:pic>
        <p:pic>
          <p:nvPicPr>
            <p:cNvPr id="965" name="Line Shape" descr="Line Shape"/>
            <p:cNvPicPr>
              <a:picLocks/>
            </p:cNvPicPr>
            <p:nvPr/>
          </p:nvPicPr>
          <p:blipFill>
            <a:blip r:embed="rId91">
              <a:extLst/>
            </a:blip>
            <a:stretch>
              <a:fillRect/>
            </a:stretch>
          </p:blipFill>
          <p:spPr>
            <a:xfrm>
              <a:off x="9852096" y="4963134"/>
              <a:ext cx="489260" cy="208041"/>
            </a:xfrm>
            <a:prstGeom prst="rect">
              <a:avLst/>
            </a:prstGeom>
            <a:effectLst/>
          </p:spPr>
        </p:pic>
        <p:pic>
          <p:nvPicPr>
            <p:cNvPr id="967" name="Line Shape" descr="Line Shape"/>
            <p:cNvPicPr>
              <a:picLocks/>
            </p:cNvPicPr>
            <p:nvPr/>
          </p:nvPicPr>
          <p:blipFill>
            <a:blip r:embed="rId92">
              <a:extLst/>
            </a:blip>
            <a:stretch>
              <a:fillRect/>
            </a:stretch>
          </p:blipFill>
          <p:spPr>
            <a:xfrm>
              <a:off x="10316785" y="5046458"/>
              <a:ext cx="357868" cy="208041"/>
            </a:xfrm>
            <a:prstGeom prst="rect">
              <a:avLst/>
            </a:prstGeom>
            <a:effectLst/>
          </p:spPr>
        </p:pic>
        <p:pic>
          <p:nvPicPr>
            <p:cNvPr id="969" name="Line Shape" descr="Line Shape"/>
            <p:cNvPicPr>
              <a:picLocks/>
            </p:cNvPicPr>
            <p:nvPr/>
          </p:nvPicPr>
          <p:blipFill>
            <a:blip r:embed="rId93">
              <a:extLst/>
            </a:blip>
            <a:stretch>
              <a:fillRect/>
            </a:stretch>
          </p:blipFill>
          <p:spPr>
            <a:xfrm>
              <a:off x="10591598" y="4797314"/>
              <a:ext cx="513563" cy="207212"/>
            </a:xfrm>
            <a:prstGeom prst="rect">
              <a:avLst/>
            </a:prstGeom>
            <a:effectLst/>
          </p:spPr>
        </p:pic>
        <p:pic>
          <p:nvPicPr>
            <p:cNvPr id="971" name="Line Shape" descr="Line Shape"/>
            <p:cNvPicPr>
              <a:picLocks/>
            </p:cNvPicPr>
            <p:nvPr/>
          </p:nvPicPr>
          <p:blipFill>
            <a:blip r:embed="rId94">
              <a:extLst/>
            </a:blip>
            <a:stretch>
              <a:fillRect/>
            </a:stretch>
          </p:blipFill>
          <p:spPr>
            <a:xfrm>
              <a:off x="10695754" y="4890225"/>
              <a:ext cx="197625" cy="364274"/>
            </a:xfrm>
            <a:prstGeom prst="rect">
              <a:avLst/>
            </a:prstGeom>
            <a:effectLst/>
          </p:spPr>
        </p:pic>
        <p:pic>
          <p:nvPicPr>
            <p:cNvPr id="973" name="Line Shape" descr="Line Shape"/>
            <p:cNvPicPr>
              <a:picLocks/>
            </p:cNvPicPr>
            <p:nvPr/>
          </p:nvPicPr>
          <p:blipFill>
            <a:blip r:embed="rId95">
              <a:extLst/>
            </a:blip>
            <a:stretch>
              <a:fillRect/>
            </a:stretch>
          </p:blipFill>
          <p:spPr>
            <a:xfrm>
              <a:off x="11081128" y="4605018"/>
              <a:ext cx="379396" cy="722389"/>
            </a:xfrm>
            <a:prstGeom prst="rect">
              <a:avLst/>
            </a:prstGeom>
            <a:effectLst/>
          </p:spPr>
        </p:pic>
        <p:pic>
          <p:nvPicPr>
            <p:cNvPr id="975" name="Line Shape" descr="Line Shape"/>
            <p:cNvPicPr>
              <a:picLocks/>
            </p:cNvPicPr>
            <p:nvPr/>
          </p:nvPicPr>
          <p:blipFill>
            <a:blip r:embed="rId96">
              <a:extLst/>
            </a:blip>
            <a:stretch>
              <a:fillRect/>
            </a:stretch>
          </p:blipFill>
          <p:spPr>
            <a:xfrm>
              <a:off x="11216530" y="4297551"/>
              <a:ext cx="522149" cy="1238167"/>
            </a:xfrm>
            <a:prstGeom prst="rect">
              <a:avLst/>
            </a:prstGeom>
            <a:effectLst/>
          </p:spPr>
        </p:pic>
        <p:pic>
          <p:nvPicPr>
            <p:cNvPr id="977" name="Line Shape" descr="Line Shape"/>
            <p:cNvPicPr>
              <a:picLocks/>
            </p:cNvPicPr>
            <p:nvPr/>
          </p:nvPicPr>
          <p:blipFill>
            <a:blip r:embed="rId97">
              <a:extLst/>
            </a:blip>
            <a:stretch>
              <a:fillRect/>
            </a:stretch>
          </p:blipFill>
          <p:spPr>
            <a:xfrm>
              <a:off x="12128696" y="4518373"/>
              <a:ext cx="1705214" cy="1079838"/>
            </a:xfrm>
            <a:prstGeom prst="rect">
              <a:avLst/>
            </a:prstGeom>
            <a:effectLst/>
          </p:spPr>
        </p:pic>
        <p:pic>
          <p:nvPicPr>
            <p:cNvPr id="979" name="Line Shape" descr="Line Shape"/>
            <p:cNvPicPr>
              <a:picLocks/>
            </p:cNvPicPr>
            <p:nvPr/>
          </p:nvPicPr>
          <p:blipFill>
            <a:blip r:embed="rId98">
              <a:extLst/>
            </a:blip>
            <a:stretch>
              <a:fillRect/>
            </a:stretch>
          </p:blipFill>
          <p:spPr>
            <a:xfrm>
              <a:off x="13483841" y="4766107"/>
              <a:ext cx="550321" cy="412675"/>
            </a:xfrm>
            <a:prstGeom prst="rect">
              <a:avLst/>
            </a:prstGeom>
            <a:effectLst/>
          </p:spPr>
        </p:pic>
        <p:pic>
          <p:nvPicPr>
            <p:cNvPr id="981" name="Line Shape" descr="Line Shape"/>
            <p:cNvPicPr>
              <a:picLocks/>
            </p:cNvPicPr>
            <p:nvPr/>
          </p:nvPicPr>
          <p:blipFill>
            <a:blip r:embed="rId99">
              <a:extLst/>
            </a:blip>
            <a:stretch>
              <a:fillRect/>
            </a:stretch>
          </p:blipFill>
          <p:spPr>
            <a:xfrm>
              <a:off x="13851658" y="4497227"/>
              <a:ext cx="1243178" cy="663532"/>
            </a:xfrm>
            <a:prstGeom prst="rect">
              <a:avLst/>
            </a:prstGeom>
            <a:effectLst/>
          </p:spPr>
        </p:pic>
        <p:pic>
          <p:nvPicPr>
            <p:cNvPr id="983" name="Line Shape" descr="Line Shape"/>
            <p:cNvPicPr>
              <a:picLocks/>
            </p:cNvPicPr>
            <p:nvPr/>
          </p:nvPicPr>
          <p:blipFill>
            <a:blip r:embed="rId100">
              <a:extLst/>
            </a:blip>
            <a:stretch>
              <a:fillRect/>
            </a:stretch>
          </p:blipFill>
          <p:spPr>
            <a:xfrm>
              <a:off x="15305440" y="4673434"/>
              <a:ext cx="743624" cy="459262"/>
            </a:xfrm>
            <a:prstGeom prst="rect">
              <a:avLst/>
            </a:prstGeom>
            <a:effectLst/>
          </p:spPr>
        </p:pic>
        <p:pic>
          <p:nvPicPr>
            <p:cNvPr id="985" name="Line Shape" descr="Line Shape"/>
            <p:cNvPicPr>
              <a:picLocks/>
            </p:cNvPicPr>
            <p:nvPr/>
          </p:nvPicPr>
          <p:blipFill>
            <a:blip r:embed="rId101">
              <a:extLst/>
            </a:blip>
            <a:stretch>
              <a:fillRect/>
            </a:stretch>
          </p:blipFill>
          <p:spPr>
            <a:xfrm>
              <a:off x="16031747" y="4407101"/>
              <a:ext cx="409296" cy="805736"/>
            </a:xfrm>
            <a:prstGeom prst="rect">
              <a:avLst/>
            </a:prstGeom>
            <a:effectLst/>
          </p:spPr>
        </p:pic>
        <p:pic>
          <p:nvPicPr>
            <p:cNvPr id="987" name="Line Shape" descr="Line Shape"/>
            <p:cNvPicPr>
              <a:picLocks/>
            </p:cNvPicPr>
            <p:nvPr/>
          </p:nvPicPr>
          <p:blipFill>
            <a:blip r:embed="rId102">
              <a:extLst/>
            </a:blip>
            <a:stretch>
              <a:fillRect/>
            </a:stretch>
          </p:blipFill>
          <p:spPr>
            <a:xfrm>
              <a:off x="16385008" y="4484019"/>
              <a:ext cx="320235" cy="609458"/>
            </a:xfrm>
            <a:prstGeom prst="rect">
              <a:avLst/>
            </a:prstGeom>
            <a:effectLst/>
          </p:spPr>
        </p:pic>
        <p:pic>
          <p:nvPicPr>
            <p:cNvPr id="989" name="Line Shape" descr="Line Shape"/>
            <p:cNvPicPr>
              <a:picLocks/>
            </p:cNvPicPr>
            <p:nvPr/>
          </p:nvPicPr>
          <p:blipFill>
            <a:blip r:embed="rId103">
              <a:extLst/>
            </a:blip>
            <a:stretch>
              <a:fillRect/>
            </a:stretch>
          </p:blipFill>
          <p:spPr>
            <a:xfrm>
              <a:off x="16205567" y="4775654"/>
              <a:ext cx="593416" cy="176794"/>
            </a:xfrm>
            <a:prstGeom prst="rect">
              <a:avLst/>
            </a:prstGeom>
            <a:effectLst/>
          </p:spPr>
        </p:pic>
        <p:pic>
          <p:nvPicPr>
            <p:cNvPr id="991" name="Line Shape" descr="Line Shape"/>
            <p:cNvPicPr>
              <a:picLocks/>
            </p:cNvPicPr>
            <p:nvPr/>
          </p:nvPicPr>
          <p:blipFill>
            <a:blip r:embed="rId104">
              <a:extLst/>
            </a:blip>
            <a:stretch>
              <a:fillRect/>
            </a:stretch>
          </p:blipFill>
          <p:spPr>
            <a:xfrm>
              <a:off x="16601358" y="4362604"/>
              <a:ext cx="517296" cy="933557"/>
            </a:xfrm>
            <a:prstGeom prst="rect">
              <a:avLst/>
            </a:prstGeom>
            <a:effectLst/>
          </p:spPr>
        </p:pic>
        <p:pic>
          <p:nvPicPr>
            <p:cNvPr id="993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7179555" y="4869394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995" name="Line Shape" descr="Line Shape"/>
            <p:cNvPicPr>
              <a:picLocks/>
            </p:cNvPicPr>
            <p:nvPr/>
          </p:nvPicPr>
          <p:blipFill>
            <a:blip r:embed="rId105">
              <a:extLst/>
            </a:blip>
            <a:stretch>
              <a:fillRect/>
            </a:stretch>
          </p:blipFill>
          <p:spPr>
            <a:xfrm>
              <a:off x="17690896" y="4450769"/>
              <a:ext cx="644839" cy="585004"/>
            </a:xfrm>
            <a:prstGeom prst="rect">
              <a:avLst/>
            </a:prstGeom>
            <a:effectLst/>
          </p:spPr>
        </p:pic>
        <p:pic>
          <p:nvPicPr>
            <p:cNvPr id="997" name="Line Shape" descr="Line Shape"/>
            <p:cNvPicPr>
              <a:picLocks/>
            </p:cNvPicPr>
            <p:nvPr/>
          </p:nvPicPr>
          <p:blipFill>
            <a:blip r:embed="rId106">
              <a:extLst/>
            </a:blip>
            <a:stretch>
              <a:fillRect/>
            </a:stretch>
          </p:blipFill>
          <p:spPr>
            <a:xfrm>
              <a:off x="17749778" y="4733992"/>
              <a:ext cx="549040" cy="187210"/>
            </a:xfrm>
            <a:prstGeom prst="rect">
              <a:avLst/>
            </a:prstGeom>
            <a:effectLst/>
          </p:spPr>
        </p:pic>
        <p:pic>
          <p:nvPicPr>
            <p:cNvPr id="999" name="Line Shape" descr="Line Shape"/>
            <p:cNvPicPr>
              <a:picLocks/>
            </p:cNvPicPr>
            <p:nvPr/>
          </p:nvPicPr>
          <p:blipFill>
            <a:blip r:embed="rId107">
              <a:extLst/>
            </a:blip>
            <a:stretch>
              <a:fillRect/>
            </a:stretch>
          </p:blipFill>
          <p:spPr>
            <a:xfrm>
              <a:off x="18299089" y="4537643"/>
              <a:ext cx="1520396" cy="537857"/>
            </a:xfrm>
            <a:prstGeom prst="rect">
              <a:avLst/>
            </a:prstGeom>
            <a:effectLst/>
          </p:spPr>
        </p:pic>
        <p:pic>
          <p:nvPicPr>
            <p:cNvPr id="1001" name="Line Shape" descr="Line Shape"/>
            <p:cNvPicPr>
              <a:picLocks/>
            </p:cNvPicPr>
            <p:nvPr/>
          </p:nvPicPr>
          <p:blipFill>
            <a:blip r:embed="rId108">
              <a:extLst/>
            </a:blip>
            <a:stretch>
              <a:fillRect/>
            </a:stretch>
          </p:blipFill>
          <p:spPr>
            <a:xfrm>
              <a:off x="19744849" y="4754823"/>
              <a:ext cx="873830" cy="468429"/>
            </a:xfrm>
            <a:prstGeom prst="rect">
              <a:avLst/>
            </a:prstGeom>
            <a:effectLst/>
          </p:spPr>
        </p:pic>
        <p:pic>
          <p:nvPicPr>
            <p:cNvPr id="1003" name="Line Shape" descr="Line Shape"/>
            <p:cNvPicPr>
              <a:picLocks/>
            </p:cNvPicPr>
            <p:nvPr/>
          </p:nvPicPr>
          <p:blipFill>
            <a:blip r:embed="rId109">
              <a:extLst/>
            </a:blip>
            <a:stretch>
              <a:fillRect/>
            </a:stretch>
          </p:blipFill>
          <p:spPr>
            <a:xfrm>
              <a:off x="1434051" y="5863505"/>
              <a:ext cx="259626" cy="542719"/>
            </a:xfrm>
            <a:prstGeom prst="rect">
              <a:avLst/>
            </a:prstGeom>
            <a:effectLst/>
          </p:spPr>
        </p:pic>
        <p:pic>
          <p:nvPicPr>
            <p:cNvPr id="1005" name="Line Shape" descr="Line Shape"/>
            <p:cNvPicPr>
              <a:picLocks/>
            </p:cNvPicPr>
            <p:nvPr/>
          </p:nvPicPr>
          <p:blipFill>
            <a:blip r:embed="rId110">
              <a:extLst/>
            </a:blip>
            <a:stretch>
              <a:fillRect/>
            </a:stretch>
          </p:blipFill>
          <p:spPr>
            <a:xfrm>
              <a:off x="1728852" y="5766685"/>
              <a:ext cx="519639" cy="730733"/>
            </a:xfrm>
            <a:prstGeom prst="rect">
              <a:avLst/>
            </a:prstGeom>
            <a:effectLst/>
          </p:spPr>
        </p:pic>
        <p:pic>
          <p:nvPicPr>
            <p:cNvPr id="1007" name="Line Shape" descr="Line Shape"/>
            <p:cNvPicPr>
              <a:picLocks/>
            </p:cNvPicPr>
            <p:nvPr/>
          </p:nvPicPr>
          <p:blipFill>
            <a:blip r:embed="rId111">
              <a:extLst/>
            </a:blip>
            <a:stretch>
              <a:fillRect/>
            </a:stretch>
          </p:blipFill>
          <p:spPr>
            <a:xfrm>
              <a:off x="1288925" y="6098426"/>
              <a:ext cx="553360" cy="280950"/>
            </a:xfrm>
            <a:prstGeom prst="rect">
              <a:avLst/>
            </a:prstGeom>
            <a:effectLst/>
          </p:spPr>
        </p:pic>
        <p:pic>
          <p:nvPicPr>
            <p:cNvPr id="1009" name="Line Shape" descr="Line Shape"/>
            <p:cNvPicPr>
              <a:picLocks/>
            </p:cNvPicPr>
            <p:nvPr/>
          </p:nvPicPr>
          <p:blipFill>
            <a:blip r:embed="rId112">
              <a:extLst/>
            </a:blip>
            <a:stretch>
              <a:fillRect/>
            </a:stretch>
          </p:blipFill>
          <p:spPr>
            <a:xfrm>
              <a:off x="2155083" y="5709580"/>
              <a:ext cx="958692" cy="763536"/>
            </a:xfrm>
            <a:prstGeom prst="rect">
              <a:avLst/>
            </a:prstGeom>
            <a:effectLst/>
          </p:spPr>
        </p:pic>
        <p:pic>
          <p:nvPicPr>
            <p:cNvPr id="1011" name="Line Shape" descr="Line Shape"/>
            <p:cNvPicPr>
              <a:picLocks/>
            </p:cNvPicPr>
            <p:nvPr/>
          </p:nvPicPr>
          <p:blipFill>
            <a:blip r:embed="rId113">
              <a:extLst/>
            </a:blip>
            <a:stretch>
              <a:fillRect/>
            </a:stretch>
          </p:blipFill>
          <p:spPr>
            <a:xfrm>
              <a:off x="2634135" y="5994271"/>
              <a:ext cx="458013" cy="280950"/>
            </a:xfrm>
            <a:prstGeom prst="rect">
              <a:avLst/>
            </a:prstGeom>
            <a:effectLst/>
          </p:spPr>
        </p:pic>
        <p:pic>
          <p:nvPicPr>
            <p:cNvPr id="1013" name="Line Shape" descr="Line Shape"/>
            <p:cNvPicPr>
              <a:picLocks/>
            </p:cNvPicPr>
            <p:nvPr/>
          </p:nvPicPr>
          <p:blipFill>
            <a:blip r:embed="rId114">
              <a:extLst/>
            </a:blip>
            <a:stretch>
              <a:fillRect/>
            </a:stretch>
          </p:blipFill>
          <p:spPr>
            <a:xfrm>
              <a:off x="3679160" y="5965194"/>
              <a:ext cx="662852" cy="454291"/>
            </a:xfrm>
            <a:prstGeom prst="rect">
              <a:avLst/>
            </a:prstGeom>
            <a:effectLst/>
          </p:spPr>
        </p:pic>
        <p:pic>
          <p:nvPicPr>
            <p:cNvPr id="1015" name="Line Shape" descr="Line Shape"/>
            <p:cNvPicPr>
              <a:picLocks/>
            </p:cNvPicPr>
            <p:nvPr/>
          </p:nvPicPr>
          <p:blipFill>
            <a:blip r:embed="rId115">
              <a:extLst/>
            </a:blip>
            <a:stretch>
              <a:fillRect/>
            </a:stretch>
          </p:blipFill>
          <p:spPr>
            <a:xfrm>
              <a:off x="4296628" y="5664903"/>
              <a:ext cx="456528" cy="829043"/>
            </a:xfrm>
            <a:prstGeom prst="rect">
              <a:avLst/>
            </a:prstGeom>
            <a:effectLst/>
          </p:spPr>
        </p:pic>
        <p:pic>
          <p:nvPicPr>
            <p:cNvPr id="1017" name="Line Shape" descr="Line Shape"/>
            <p:cNvPicPr>
              <a:picLocks/>
            </p:cNvPicPr>
            <p:nvPr/>
          </p:nvPicPr>
          <p:blipFill>
            <a:blip r:embed="rId116">
              <a:extLst/>
            </a:blip>
            <a:stretch>
              <a:fillRect/>
            </a:stretch>
          </p:blipFill>
          <p:spPr>
            <a:xfrm>
              <a:off x="4646818" y="5929078"/>
              <a:ext cx="387968" cy="482484"/>
            </a:xfrm>
            <a:prstGeom prst="rect">
              <a:avLst/>
            </a:prstGeom>
            <a:effectLst/>
          </p:spPr>
        </p:pic>
        <p:pic>
          <p:nvPicPr>
            <p:cNvPr id="1019" name="Line Shape" descr="Line Shape"/>
            <p:cNvPicPr>
              <a:picLocks/>
            </p:cNvPicPr>
            <p:nvPr/>
          </p:nvPicPr>
          <p:blipFill>
            <a:blip r:embed="rId117">
              <a:extLst/>
            </a:blip>
            <a:stretch>
              <a:fillRect/>
            </a:stretch>
          </p:blipFill>
          <p:spPr>
            <a:xfrm>
              <a:off x="5067357" y="5827622"/>
              <a:ext cx="347454" cy="155964"/>
            </a:xfrm>
            <a:prstGeom prst="rect">
              <a:avLst/>
            </a:prstGeom>
            <a:effectLst/>
          </p:spPr>
        </p:pic>
        <p:pic>
          <p:nvPicPr>
            <p:cNvPr id="1021" name="Line Shape" descr="Line Shape"/>
            <p:cNvPicPr>
              <a:picLocks/>
            </p:cNvPicPr>
            <p:nvPr/>
          </p:nvPicPr>
          <p:blipFill>
            <a:blip r:embed="rId118">
              <a:extLst/>
            </a:blip>
            <a:stretch>
              <a:fillRect/>
            </a:stretch>
          </p:blipFill>
          <p:spPr>
            <a:xfrm>
              <a:off x="5394250" y="5584474"/>
              <a:ext cx="386193" cy="919888"/>
            </a:xfrm>
            <a:prstGeom prst="rect">
              <a:avLst/>
            </a:prstGeom>
            <a:effectLst/>
          </p:spPr>
        </p:pic>
        <p:pic>
          <p:nvPicPr>
            <p:cNvPr id="1023" name="Line Shape" descr="Line Shape"/>
            <p:cNvPicPr>
              <a:picLocks/>
            </p:cNvPicPr>
            <p:nvPr/>
          </p:nvPicPr>
          <p:blipFill>
            <a:blip r:embed="rId119">
              <a:extLst/>
            </a:blip>
            <a:stretch>
              <a:fillRect/>
            </a:stretch>
          </p:blipFill>
          <p:spPr>
            <a:xfrm>
              <a:off x="6050428" y="6033928"/>
              <a:ext cx="364274" cy="137137"/>
            </a:xfrm>
            <a:prstGeom prst="rect">
              <a:avLst/>
            </a:prstGeom>
            <a:effectLst/>
          </p:spPr>
        </p:pic>
        <p:pic>
          <p:nvPicPr>
            <p:cNvPr id="1025" name="Line Shape" descr="Line Shape"/>
            <p:cNvPicPr>
              <a:picLocks/>
            </p:cNvPicPr>
            <p:nvPr/>
          </p:nvPicPr>
          <p:blipFill>
            <a:blip r:embed="rId120">
              <a:extLst/>
            </a:blip>
            <a:stretch>
              <a:fillRect/>
            </a:stretch>
          </p:blipFill>
          <p:spPr>
            <a:xfrm>
              <a:off x="6029597" y="6233829"/>
              <a:ext cx="416351" cy="155962"/>
            </a:xfrm>
            <a:prstGeom prst="rect">
              <a:avLst/>
            </a:prstGeom>
            <a:effectLst/>
          </p:spPr>
        </p:pic>
        <p:pic>
          <p:nvPicPr>
            <p:cNvPr id="1027" name="Line Shape" descr="Line Shape"/>
            <p:cNvPicPr>
              <a:picLocks/>
            </p:cNvPicPr>
            <p:nvPr/>
          </p:nvPicPr>
          <p:blipFill>
            <a:blip r:embed="rId121">
              <a:extLst/>
            </a:blip>
            <a:stretch>
              <a:fillRect/>
            </a:stretch>
          </p:blipFill>
          <p:spPr>
            <a:xfrm>
              <a:off x="6706606" y="6140089"/>
              <a:ext cx="593415" cy="218455"/>
            </a:xfrm>
            <a:prstGeom prst="rect">
              <a:avLst/>
            </a:prstGeom>
            <a:effectLst/>
          </p:spPr>
        </p:pic>
        <p:pic>
          <p:nvPicPr>
            <p:cNvPr id="1029" name="Line Shape" descr="Line Shape"/>
            <p:cNvPicPr>
              <a:picLocks/>
            </p:cNvPicPr>
            <p:nvPr/>
          </p:nvPicPr>
          <p:blipFill>
            <a:blip r:embed="rId122">
              <a:extLst/>
            </a:blip>
            <a:stretch>
              <a:fillRect/>
            </a:stretch>
          </p:blipFill>
          <p:spPr>
            <a:xfrm>
              <a:off x="7304114" y="5864479"/>
              <a:ext cx="631255" cy="544748"/>
            </a:xfrm>
            <a:prstGeom prst="rect">
              <a:avLst/>
            </a:prstGeom>
            <a:effectLst/>
          </p:spPr>
        </p:pic>
        <p:pic>
          <p:nvPicPr>
            <p:cNvPr id="1031" name="Line Shape" descr="Line Shape"/>
            <p:cNvPicPr>
              <a:picLocks/>
            </p:cNvPicPr>
            <p:nvPr/>
          </p:nvPicPr>
          <p:blipFill>
            <a:blip r:embed="rId123">
              <a:extLst/>
            </a:blip>
            <a:stretch>
              <a:fillRect/>
            </a:stretch>
          </p:blipFill>
          <p:spPr>
            <a:xfrm>
              <a:off x="7375991" y="6035933"/>
              <a:ext cx="392729" cy="270534"/>
            </a:xfrm>
            <a:prstGeom prst="rect">
              <a:avLst/>
            </a:prstGeom>
            <a:effectLst/>
          </p:spPr>
        </p:pic>
        <p:pic>
          <p:nvPicPr>
            <p:cNvPr id="1033" name="Line Shape" descr="Line Shape"/>
            <p:cNvPicPr>
              <a:picLocks/>
            </p:cNvPicPr>
            <p:nvPr/>
          </p:nvPicPr>
          <p:blipFill>
            <a:blip r:embed="rId124">
              <a:extLst/>
            </a:blip>
            <a:stretch>
              <a:fillRect/>
            </a:stretch>
          </p:blipFill>
          <p:spPr>
            <a:xfrm>
              <a:off x="7472386" y="5796376"/>
              <a:ext cx="577553" cy="270534"/>
            </a:xfrm>
            <a:prstGeom prst="rect">
              <a:avLst/>
            </a:prstGeom>
            <a:effectLst/>
          </p:spPr>
        </p:pic>
        <p:pic>
          <p:nvPicPr>
            <p:cNvPr id="1035" name="Line Line" descr="Line Line"/>
            <p:cNvPicPr>
              <a:picLocks/>
            </p:cNvPicPr>
            <p:nvPr/>
          </p:nvPicPr>
          <p:blipFill>
            <a:blip r:embed="rId125">
              <a:extLst/>
            </a:blip>
            <a:stretch>
              <a:fillRect/>
            </a:stretch>
          </p:blipFill>
          <p:spPr>
            <a:xfrm>
              <a:off x="8852205" y="5421417"/>
              <a:ext cx="301781" cy="280950"/>
            </a:xfrm>
            <a:prstGeom prst="rect">
              <a:avLst/>
            </a:prstGeom>
            <a:effectLst/>
          </p:spPr>
        </p:pic>
        <p:pic>
          <p:nvPicPr>
            <p:cNvPr id="1037" name="Line Shape" descr="Line Shape"/>
            <p:cNvPicPr>
              <a:picLocks/>
            </p:cNvPicPr>
            <p:nvPr/>
          </p:nvPicPr>
          <p:blipFill>
            <a:blip r:embed="rId126">
              <a:extLst/>
            </a:blip>
            <a:stretch>
              <a:fillRect/>
            </a:stretch>
          </p:blipFill>
          <p:spPr>
            <a:xfrm>
              <a:off x="8544246" y="5471750"/>
              <a:ext cx="432675" cy="1147183"/>
            </a:xfrm>
            <a:prstGeom prst="rect">
              <a:avLst/>
            </a:prstGeom>
            <a:effectLst/>
          </p:spPr>
        </p:pic>
        <p:pic>
          <p:nvPicPr>
            <p:cNvPr id="1039" name="Line Shape" descr="Line Shape"/>
            <p:cNvPicPr>
              <a:picLocks/>
            </p:cNvPicPr>
            <p:nvPr/>
          </p:nvPicPr>
          <p:blipFill>
            <a:blip r:embed="rId127">
              <a:extLst/>
            </a:blip>
            <a:stretch>
              <a:fillRect/>
            </a:stretch>
          </p:blipFill>
          <p:spPr>
            <a:xfrm>
              <a:off x="8925114" y="5865813"/>
              <a:ext cx="244956" cy="378161"/>
            </a:xfrm>
            <a:prstGeom prst="rect">
              <a:avLst/>
            </a:prstGeom>
            <a:effectLst/>
          </p:spPr>
        </p:pic>
        <p:pic>
          <p:nvPicPr>
            <p:cNvPr id="1041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045028" y="5754714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043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190845" y="6077595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045" name="Line Shape" descr="Line Shape"/>
            <p:cNvPicPr>
              <a:picLocks/>
            </p:cNvPicPr>
            <p:nvPr/>
          </p:nvPicPr>
          <p:blipFill>
            <a:blip r:embed="rId128">
              <a:extLst/>
            </a:blip>
            <a:stretch>
              <a:fillRect/>
            </a:stretch>
          </p:blipFill>
          <p:spPr>
            <a:xfrm>
              <a:off x="9466721" y="5767928"/>
              <a:ext cx="437183" cy="435307"/>
            </a:xfrm>
            <a:prstGeom prst="rect">
              <a:avLst/>
            </a:prstGeom>
            <a:effectLst/>
          </p:spPr>
        </p:pic>
        <p:pic>
          <p:nvPicPr>
            <p:cNvPr id="1047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847023" y="5983856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049" name="Line Shape" descr="Line Shape"/>
            <p:cNvPicPr>
              <a:picLocks/>
            </p:cNvPicPr>
            <p:nvPr/>
          </p:nvPicPr>
          <p:blipFill>
            <a:blip r:embed="rId129">
              <a:extLst/>
            </a:blip>
            <a:stretch>
              <a:fillRect/>
            </a:stretch>
          </p:blipFill>
          <p:spPr>
            <a:xfrm>
              <a:off x="10542311" y="5777095"/>
              <a:ext cx="798935" cy="446485"/>
            </a:xfrm>
            <a:prstGeom prst="rect">
              <a:avLst/>
            </a:prstGeom>
            <a:effectLst/>
          </p:spPr>
        </p:pic>
        <p:pic>
          <p:nvPicPr>
            <p:cNvPr id="1051" name="Line Shape" descr="Line Shape"/>
            <p:cNvPicPr>
              <a:picLocks/>
            </p:cNvPicPr>
            <p:nvPr/>
          </p:nvPicPr>
          <p:blipFill>
            <a:blip r:embed="rId130">
              <a:extLst/>
            </a:blip>
            <a:stretch>
              <a:fillRect/>
            </a:stretch>
          </p:blipFill>
          <p:spPr>
            <a:xfrm>
              <a:off x="11157064" y="5787865"/>
              <a:ext cx="377014" cy="411537"/>
            </a:xfrm>
            <a:prstGeom prst="rect">
              <a:avLst/>
            </a:prstGeom>
            <a:effectLst/>
          </p:spPr>
        </p:pic>
        <p:pic>
          <p:nvPicPr>
            <p:cNvPr id="1053" name="Line Shape" descr="Line Shape"/>
            <p:cNvPicPr>
              <a:picLocks/>
            </p:cNvPicPr>
            <p:nvPr/>
          </p:nvPicPr>
          <p:blipFill>
            <a:blip r:embed="rId131">
              <a:extLst/>
            </a:blip>
            <a:stretch>
              <a:fillRect/>
            </a:stretch>
          </p:blipFill>
          <p:spPr>
            <a:xfrm>
              <a:off x="11902516" y="5709934"/>
              <a:ext cx="2040976" cy="509516"/>
            </a:xfrm>
            <a:prstGeom prst="rect">
              <a:avLst/>
            </a:prstGeom>
            <a:effectLst/>
          </p:spPr>
        </p:pic>
        <p:pic>
          <p:nvPicPr>
            <p:cNvPr id="1055" name="Line Shape" descr="Line Shape"/>
            <p:cNvPicPr>
              <a:picLocks/>
            </p:cNvPicPr>
            <p:nvPr/>
          </p:nvPicPr>
          <p:blipFill>
            <a:blip r:embed="rId132">
              <a:extLst/>
            </a:blip>
            <a:stretch>
              <a:fillRect/>
            </a:stretch>
          </p:blipFill>
          <p:spPr>
            <a:xfrm>
              <a:off x="13818531" y="5586213"/>
              <a:ext cx="886931" cy="567818"/>
            </a:xfrm>
            <a:prstGeom prst="rect">
              <a:avLst/>
            </a:prstGeom>
            <a:effectLst/>
          </p:spPr>
        </p:pic>
        <p:pic>
          <p:nvPicPr>
            <p:cNvPr id="1057" name="Line Shape" descr="Line Shape"/>
            <p:cNvPicPr>
              <a:picLocks/>
            </p:cNvPicPr>
            <p:nvPr/>
          </p:nvPicPr>
          <p:blipFill>
            <a:blip r:embed="rId133">
              <a:extLst/>
            </a:blip>
            <a:stretch>
              <a:fillRect/>
            </a:stretch>
          </p:blipFill>
          <p:spPr>
            <a:xfrm>
              <a:off x="14237033" y="5744299"/>
              <a:ext cx="530922" cy="187209"/>
            </a:xfrm>
            <a:prstGeom prst="rect">
              <a:avLst/>
            </a:prstGeom>
            <a:effectLst/>
          </p:spPr>
        </p:pic>
        <p:pic>
          <p:nvPicPr>
            <p:cNvPr id="1059" name="Line Shape" descr="Line Shape"/>
            <p:cNvPicPr>
              <a:picLocks/>
            </p:cNvPicPr>
            <p:nvPr/>
          </p:nvPicPr>
          <p:blipFill>
            <a:blip r:embed="rId134">
              <a:extLst/>
            </a:blip>
            <a:stretch>
              <a:fillRect/>
            </a:stretch>
          </p:blipFill>
          <p:spPr>
            <a:xfrm>
              <a:off x="15268170" y="5749362"/>
              <a:ext cx="861428" cy="399870"/>
            </a:xfrm>
            <a:prstGeom prst="rect">
              <a:avLst/>
            </a:prstGeom>
            <a:effectLst/>
          </p:spPr>
        </p:pic>
        <p:pic>
          <p:nvPicPr>
            <p:cNvPr id="1061" name="Line Shape" descr="Line Shape"/>
            <p:cNvPicPr>
              <a:picLocks/>
            </p:cNvPicPr>
            <p:nvPr/>
          </p:nvPicPr>
          <p:blipFill>
            <a:blip r:embed="rId135">
              <a:extLst/>
            </a:blip>
            <a:stretch>
              <a:fillRect/>
            </a:stretch>
          </p:blipFill>
          <p:spPr>
            <a:xfrm>
              <a:off x="15594523" y="5546321"/>
              <a:ext cx="173323" cy="208123"/>
            </a:xfrm>
            <a:prstGeom prst="rect">
              <a:avLst/>
            </a:prstGeom>
            <a:effectLst/>
          </p:spPr>
        </p:pic>
        <p:pic>
          <p:nvPicPr>
            <p:cNvPr id="1063" name="Line Shape" descr="Line Shape"/>
            <p:cNvPicPr>
              <a:picLocks/>
            </p:cNvPicPr>
            <p:nvPr/>
          </p:nvPicPr>
          <p:blipFill>
            <a:blip r:embed="rId136">
              <a:extLst/>
            </a:blip>
            <a:stretch>
              <a:fillRect/>
            </a:stretch>
          </p:blipFill>
          <p:spPr>
            <a:xfrm>
              <a:off x="16410185" y="5386161"/>
              <a:ext cx="862407" cy="1059787"/>
            </a:xfrm>
            <a:prstGeom prst="rect">
              <a:avLst/>
            </a:prstGeom>
            <a:effectLst/>
          </p:spPr>
        </p:pic>
        <p:pic>
          <p:nvPicPr>
            <p:cNvPr id="1065" name="Line Shape" descr="Line Shape"/>
            <p:cNvPicPr>
              <a:picLocks/>
            </p:cNvPicPr>
            <p:nvPr/>
          </p:nvPicPr>
          <p:blipFill>
            <a:blip r:embed="rId137">
              <a:extLst/>
            </a:blip>
            <a:stretch>
              <a:fillRect/>
            </a:stretch>
          </p:blipFill>
          <p:spPr>
            <a:xfrm>
              <a:off x="17024266" y="5623943"/>
              <a:ext cx="1295384" cy="460819"/>
            </a:xfrm>
            <a:prstGeom prst="rect">
              <a:avLst/>
            </a:prstGeom>
            <a:effectLst/>
          </p:spPr>
        </p:pic>
        <p:pic>
          <p:nvPicPr>
            <p:cNvPr id="1067" name="Line Shape" descr="Line Shape"/>
            <p:cNvPicPr>
              <a:picLocks/>
            </p:cNvPicPr>
            <p:nvPr/>
          </p:nvPicPr>
          <p:blipFill>
            <a:blip r:embed="rId138">
              <a:extLst/>
            </a:blip>
            <a:stretch>
              <a:fillRect/>
            </a:stretch>
          </p:blipFill>
          <p:spPr>
            <a:xfrm>
              <a:off x="18049116" y="5476294"/>
              <a:ext cx="260119" cy="184410"/>
            </a:xfrm>
            <a:prstGeom prst="rect">
              <a:avLst/>
            </a:prstGeom>
            <a:effectLst/>
          </p:spPr>
        </p:pic>
        <p:pic>
          <p:nvPicPr>
            <p:cNvPr id="1069" name="Line Shape" descr="Line Shape"/>
            <p:cNvPicPr>
              <a:picLocks/>
            </p:cNvPicPr>
            <p:nvPr/>
          </p:nvPicPr>
          <p:blipFill>
            <a:blip r:embed="rId139">
              <a:extLst/>
            </a:blip>
            <a:stretch>
              <a:fillRect/>
            </a:stretch>
          </p:blipFill>
          <p:spPr>
            <a:xfrm>
              <a:off x="18219617" y="5579304"/>
              <a:ext cx="825813" cy="953510"/>
            </a:xfrm>
            <a:prstGeom prst="rect">
              <a:avLst/>
            </a:prstGeom>
            <a:effectLst/>
          </p:spPr>
        </p:pic>
        <p:pic>
          <p:nvPicPr>
            <p:cNvPr id="1071" name="Line Shape" descr="Line Shape"/>
            <p:cNvPicPr>
              <a:picLocks/>
            </p:cNvPicPr>
            <p:nvPr/>
          </p:nvPicPr>
          <p:blipFill>
            <a:blip r:embed="rId140">
              <a:extLst/>
            </a:blip>
            <a:stretch>
              <a:fillRect/>
            </a:stretch>
          </p:blipFill>
          <p:spPr>
            <a:xfrm>
              <a:off x="1649722" y="6846532"/>
              <a:ext cx="359212" cy="615327"/>
            </a:xfrm>
            <a:prstGeom prst="rect">
              <a:avLst/>
            </a:prstGeom>
            <a:effectLst/>
          </p:spPr>
        </p:pic>
        <p:pic>
          <p:nvPicPr>
            <p:cNvPr id="1073" name="Line Shape" descr="Line Shape"/>
            <p:cNvPicPr>
              <a:picLocks/>
            </p:cNvPicPr>
            <p:nvPr/>
          </p:nvPicPr>
          <p:blipFill>
            <a:blip r:embed="rId141">
              <a:extLst/>
            </a:blip>
            <a:stretch>
              <a:fillRect/>
            </a:stretch>
          </p:blipFill>
          <p:spPr>
            <a:xfrm>
              <a:off x="1873980" y="6785851"/>
              <a:ext cx="539611" cy="671115"/>
            </a:xfrm>
            <a:prstGeom prst="rect">
              <a:avLst/>
            </a:prstGeom>
            <a:effectLst/>
          </p:spPr>
        </p:pic>
        <p:pic>
          <p:nvPicPr>
            <p:cNvPr id="1075" name="Line Shape" descr="Line Shape"/>
            <p:cNvPicPr>
              <a:picLocks/>
            </p:cNvPicPr>
            <p:nvPr/>
          </p:nvPicPr>
          <p:blipFill>
            <a:blip r:embed="rId142">
              <a:extLst/>
            </a:blip>
            <a:stretch>
              <a:fillRect/>
            </a:stretch>
          </p:blipFill>
          <p:spPr>
            <a:xfrm>
              <a:off x="1436349" y="7139979"/>
              <a:ext cx="593415" cy="291365"/>
            </a:xfrm>
            <a:prstGeom prst="rect">
              <a:avLst/>
            </a:prstGeom>
            <a:effectLst/>
          </p:spPr>
        </p:pic>
        <p:pic>
          <p:nvPicPr>
            <p:cNvPr id="1077" name="Line Shape" descr="Line Shape"/>
            <p:cNvPicPr>
              <a:picLocks/>
            </p:cNvPicPr>
            <p:nvPr/>
          </p:nvPicPr>
          <p:blipFill>
            <a:blip r:embed="rId143">
              <a:extLst/>
            </a:blip>
            <a:stretch>
              <a:fillRect/>
            </a:stretch>
          </p:blipFill>
          <p:spPr>
            <a:xfrm>
              <a:off x="2373747" y="7007376"/>
              <a:ext cx="1593306" cy="473496"/>
            </a:xfrm>
            <a:prstGeom prst="rect">
              <a:avLst/>
            </a:prstGeom>
            <a:effectLst/>
          </p:spPr>
        </p:pic>
        <p:pic>
          <p:nvPicPr>
            <p:cNvPr id="1079" name="Line Shape" descr="Line Shape"/>
            <p:cNvPicPr>
              <a:picLocks/>
            </p:cNvPicPr>
            <p:nvPr/>
          </p:nvPicPr>
          <p:blipFill>
            <a:blip r:embed="rId144">
              <a:extLst/>
            </a:blip>
            <a:stretch>
              <a:fillRect/>
            </a:stretch>
          </p:blipFill>
          <p:spPr>
            <a:xfrm>
              <a:off x="3679160" y="6911732"/>
              <a:ext cx="444234" cy="772702"/>
            </a:xfrm>
            <a:prstGeom prst="rect">
              <a:avLst/>
            </a:prstGeom>
            <a:effectLst/>
          </p:spPr>
        </p:pic>
        <p:pic>
          <p:nvPicPr>
            <p:cNvPr id="1081" name="Line Shape" descr="Line Shape"/>
            <p:cNvPicPr>
              <a:picLocks/>
            </p:cNvPicPr>
            <p:nvPr/>
          </p:nvPicPr>
          <p:blipFill>
            <a:blip r:embed="rId145">
              <a:extLst/>
            </a:blip>
            <a:stretch>
              <a:fillRect/>
            </a:stretch>
          </p:blipFill>
          <p:spPr>
            <a:xfrm>
              <a:off x="3996575" y="6728425"/>
              <a:ext cx="460008" cy="656194"/>
            </a:xfrm>
            <a:prstGeom prst="rect">
              <a:avLst/>
            </a:prstGeom>
            <a:effectLst/>
          </p:spPr>
        </p:pic>
        <p:pic>
          <p:nvPicPr>
            <p:cNvPr id="1083" name="Line Shape" descr="Line Shape"/>
            <p:cNvPicPr>
              <a:picLocks/>
            </p:cNvPicPr>
            <p:nvPr/>
          </p:nvPicPr>
          <p:blipFill>
            <a:blip r:embed="rId146">
              <a:extLst/>
            </a:blip>
            <a:stretch>
              <a:fillRect/>
            </a:stretch>
          </p:blipFill>
          <p:spPr>
            <a:xfrm>
              <a:off x="4988045" y="6922115"/>
              <a:ext cx="307368" cy="498813"/>
            </a:xfrm>
            <a:prstGeom prst="rect">
              <a:avLst/>
            </a:prstGeom>
            <a:effectLst/>
          </p:spPr>
        </p:pic>
        <p:pic>
          <p:nvPicPr>
            <p:cNvPr id="1085" name="Line Shape" descr="Line Shape"/>
            <p:cNvPicPr>
              <a:picLocks/>
            </p:cNvPicPr>
            <p:nvPr/>
          </p:nvPicPr>
          <p:blipFill>
            <a:blip r:embed="rId147">
              <a:extLst/>
            </a:blip>
            <a:stretch>
              <a:fillRect/>
            </a:stretch>
          </p:blipFill>
          <p:spPr>
            <a:xfrm>
              <a:off x="5071368" y="6861012"/>
              <a:ext cx="572585" cy="507839"/>
            </a:xfrm>
            <a:prstGeom prst="rect">
              <a:avLst/>
            </a:prstGeom>
            <a:effectLst/>
          </p:spPr>
        </p:pic>
        <p:pic>
          <p:nvPicPr>
            <p:cNvPr id="1087" name="Line Shape" descr="Line Shape"/>
            <p:cNvPicPr>
              <a:picLocks/>
            </p:cNvPicPr>
            <p:nvPr/>
          </p:nvPicPr>
          <p:blipFill>
            <a:blip r:embed="rId148">
              <a:extLst/>
            </a:blip>
            <a:stretch>
              <a:fillRect/>
            </a:stretch>
          </p:blipFill>
          <p:spPr>
            <a:xfrm>
              <a:off x="6077981" y="6990978"/>
              <a:ext cx="948530" cy="429950"/>
            </a:xfrm>
            <a:prstGeom prst="rect">
              <a:avLst/>
            </a:prstGeom>
            <a:effectLst/>
          </p:spPr>
        </p:pic>
        <p:pic>
          <p:nvPicPr>
            <p:cNvPr id="1089" name="Line Shape" descr="Line Shape"/>
            <p:cNvPicPr>
              <a:picLocks/>
            </p:cNvPicPr>
            <p:nvPr/>
          </p:nvPicPr>
          <p:blipFill>
            <a:blip r:embed="rId149">
              <a:extLst/>
            </a:blip>
            <a:stretch>
              <a:fillRect/>
            </a:stretch>
          </p:blipFill>
          <p:spPr>
            <a:xfrm>
              <a:off x="6998241" y="6700671"/>
              <a:ext cx="572584" cy="669065"/>
            </a:xfrm>
            <a:prstGeom prst="rect">
              <a:avLst/>
            </a:prstGeom>
            <a:effectLst/>
          </p:spPr>
        </p:pic>
        <p:pic>
          <p:nvPicPr>
            <p:cNvPr id="1091" name="Line Shape" descr="Line Shape"/>
            <p:cNvPicPr>
              <a:picLocks/>
            </p:cNvPicPr>
            <p:nvPr/>
          </p:nvPicPr>
          <p:blipFill>
            <a:blip r:embed="rId150">
              <a:extLst/>
            </a:blip>
            <a:stretch>
              <a:fillRect/>
            </a:stretch>
          </p:blipFill>
          <p:spPr>
            <a:xfrm>
              <a:off x="8045198" y="6776073"/>
              <a:ext cx="572537" cy="561531"/>
            </a:xfrm>
            <a:prstGeom prst="rect">
              <a:avLst/>
            </a:prstGeom>
            <a:effectLst/>
          </p:spPr>
        </p:pic>
        <p:pic>
          <p:nvPicPr>
            <p:cNvPr id="1093" name="Line Shape" descr="Line Shape"/>
            <p:cNvPicPr>
              <a:picLocks/>
            </p:cNvPicPr>
            <p:nvPr/>
          </p:nvPicPr>
          <p:blipFill>
            <a:blip r:embed="rId151">
              <a:extLst/>
            </a:blip>
            <a:stretch>
              <a:fillRect/>
            </a:stretch>
          </p:blipFill>
          <p:spPr>
            <a:xfrm>
              <a:off x="8393019" y="7119090"/>
              <a:ext cx="662414" cy="321849"/>
            </a:xfrm>
            <a:prstGeom prst="rect">
              <a:avLst/>
            </a:prstGeom>
            <a:effectLst/>
          </p:spPr>
        </p:pic>
        <p:pic>
          <p:nvPicPr>
            <p:cNvPr id="1095" name="Line Shape" descr="Line Shape"/>
            <p:cNvPicPr>
              <a:picLocks/>
            </p:cNvPicPr>
            <p:nvPr/>
          </p:nvPicPr>
          <p:blipFill>
            <a:blip r:embed="rId152">
              <a:extLst/>
            </a:blip>
            <a:stretch>
              <a:fillRect/>
            </a:stretch>
          </p:blipFill>
          <p:spPr>
            <a:xfrm>
              <a:off x="10357601" y="6692111"/>
              <a:ext cx="624736" cy="580743"/>
            </a:xfrm>
            <a:prstGeom prst="rect">
              <a:avLst/>
            </a:prstGeom>
            <a:effectLst/>
          </p:spPr>
        </p:pic>
        <p:pic>
          <p:nvPicPr>
            <p:cNvPr id="1097" name="Line Shape" descr="Line Shape"/>
            <p:cNvPicPr>
              <a:picLocks/>
            </p:cNvPicPr>
            <p:nvPr/>
          </p:nvPicPr>
          <p:blipFill>
            <a:blip r:embed="rId153">
              <a:extLst/>
            </a:blip>
            <a:stretch>
              <a:fillRect/>
            </a:stretch>
          </p:blipFill>
          <p:spPr>
            <a:xfrm>
              <a:off x="10761718" y="6746689"/>
              <a:ext cx="863625" cy="559669"/>
            </a:xfrm>
            <a:prstGeom prst="rect">
              <a:avLst/>
            </a:prstGeom>
            <a:effectLst/>
          </p:spPr>
        </p:pic>
        <p:pic>
          <p:nvPicPr>
            <p:cNvPr id="1099" name="Line Shape" descr="Line Shape"/>
            <p:cNvPicPr>
              <a:picLocks/>
            </p:cNvPicPr>
            <p:nvPr/>
          </p:nvPicPr>
          <p:blipFill>
            <a:blip r:embed="rId154">
              <a:extLst/>
            </a:blip>
            <a:stretch>
              <a:fillRect/>
            </a:stretch>
          </p:blipFill>
          <p:spPr>
            <a:xfrm>
              <a:off x="12197492" y="6657066"/>
              <a:ext cx="664421" cy="711785"/>
            </a:xfrm>
            <a:prstGeom prst="rect">
              <a:avLst/>
            </a:prstGeom>
            <a:effectLst/>
          </p:spPr>
        </p:pic>
        <p:pic>
          <p:nvPicPr>
            <p:cNvPr id="1101" name="Line Shape" descr="Line Shape"/>
            <p:cNvPicPr>
              <a:picLocks/>
            </p:cNvPicPr>
            <p:nvPr/>
          </p:nvPicPr>
          <p:blipFill>
            <a:blip r:embed="rId155">
              <a:extLst/>
            </a:blip>
            <a:stretch>
              <a:fillRect/>
            </a:stretch>
          </p:blipFill>
          <p:spPr>
            <a:xfrm>
              <a:off x="12769994" y="6996545"/>
              <a:ext cx="513836" cy="349821"/>
            </a:xfrm>
            <a:prstGeom prst="rect">
              <a:avLst/>
            </a:prstGeom>
            <a:effectLst/>
          </p:spPr>
        </p:pic>
        <p:pic>
          <p:nvPicPr>
            <p:cNvPr id="1103" name="Line Shape" descr="Line Shape"/>
            <p:cNvPicPr>
              <a:picLocks/>
            </p:cNvPicPr>
            <p:nvPr/>
          </p:nvPicPr>
          <p:blipFill>
            <a:blip r:embed="rId156">
              <a:extLst/>
            </a:blip>
            <a:stretch>
              <a:fillRect/>
            </a:stretch>
          </p:blipFill>
          <p:spPr>
            <a:xfrm>
              <a:off x="13143402" y="6817098"/>
              <a:ext cx="478844" cy="853804"/>
            </a:xfrm>
            <a:prstGeom prst="rect">
              <a:avLst/>
            </a:prstGeom>
            <a:effectLst/>
          </p:spPr>
        </p:pic>
        <p:pic>
          <p:nvPicPr>
            <p:cNvPr id="1105" name="Line Shape" descr="Line Shape"/>
            <p:cNvPicPr>
              <a:picLocks/>
            </p:cNvPicPr>
            <p:nvPr/>
          </p:nvPicPr>
          <p:blipFill>
            <a:blip r:embed="rId157">
              <a:extLst/>
            </a:blip>
            <a:stretch>
              <a:fillRect/>
            </a:stretch>
          </p:blipFill>
          <p:spPr>
            <a:xfrm>
              <a:off x="13289219" y="6960417"/>
              <a:ext cx="518873" cy="418850"/>
            </a:xfrm>
            <a:prstGeom prst="rect">
              <a:avLst/>
            </a:prstGeom>
            <a:effectLst/>
          </p:spPr>
        </p:pic>
        <p:pic>
          <p:nvPicPr>
            <p:cNvPr id="1107" name="Line Shape" descr="Line Shape"/>
            <p:cNvPicPr>
              <a:picLocks/>
            </p:cNvPicPr>
            <p:nvPr/>
          </p:nvPicPr>
          <p:blipFill>
            <a:blip r:embed="rId158">
              <a:extLst/>
            </a:blip>
            <a:stretch>
              <a:fillRect/>
            </a:stretch>
          </p:blipFill>
          <p:spPr>
            <a:xfrm>
              <a:off x="13653763" y="6553238"/>
              <a:ext cx="510923" cy="763535"/>
            </a:xfrm>
            <a:prstGeom prst="rect">
              <a:avLst/>
            </a:prstGeom>
            <a:effectLst/>
          </p:spPr>
        </p:pic>
        <p:pic>
          <p:nvPicPr>
            <p:cNvPr id="1109" name="Line Shape" descr="Line Shape"/>
            <p:cNvPicPr>
              <a:picLocks/>
            </p:cNvPicPr>
            <p:nvPr/>
          </p:nvPicPr>
          <p:blipFill>
            <a:blip r:embed="rId159">
              <a:extLst/>
            </a:blip>
            <a:stretch>
              <a:fillRect/>
            </a:stretch>
          </p:blipFill>
          <p:spPr>
            <a:xfrm>
              <a:off x="13973604" y="6884077"/>
              <a:ext cx="586041" cy="422281"/>
            </a:xfrm>
            <a:prstGeom prst="rect">
              <a:avLst/>
            </a:prstGeom>
            <a:effectLst/>
          </p:spPr>
        </p:pic>
        <p:pic>
          <p:nvPicPr>
            <p:cNvPr id="1111" name="Line Shape" descr="Line Shape"/>
            <p:cNvPicPr>
              <a:picLocks/>
            </p:cNvPicPr>
            <p:nvPr/>
          </p:nvPicPr>
          <p:blipFill>
            <a:blip r:embed="rId160">
              <a:extLst/>
            </a:blip>
            <a:stretch>
              <a:fillRect/>
            </a:stretch>
          </p:blipFill>
          <p:spPr>
            <a:xfrm>
              <a:off x="14495435" y="6893478"/>
              <a:ext cx="772464" cy="387267"/>
            </a:xfrm>
            <a:prstGeom prst="rect">
              <a:avLst/>
            </a:prstGeom>
            <a:effectLst/>
          </p:spPr>
        </p:pic>
        <p:pic>
          <p:nvPicPr>
            <p:cNvPr id="1113" name="Line Shape" descr="Line Shape"/>
            <p:cNvPicPr>
              <a:picLocks/>
            </p:cNvPicPr>
            <p:nvPr/>
          </p:nvPicPr>
          <p:blipFill>
            <a:blip r:embed="rId161">
              <a:extLst/>
            </a:blip>
            <a:stretch>
              <a:fillRect/>
            </a:stretch>
          </p:blipFill>
          <p:spPr>
            <a:xfrm>
              <a:off x="15757700" y="6686129"/>
              <a:ext cx="346914" cy="766046"/>
            </a:xfrm>
            <a:prstGeom prst="rect">
              <a:avLst/>
            </a:prstGeom>
            <a:effectLst/>
          </p:spPr>
        </p:pic>
        <p:pic>
          <p:nvPicPr>
            <p:cNvPr id="1115" name="Line Shape" descr="Line Shape"/>
            <p:cNvPicPr>
              <a:picLocks/>
            </p:cNvPicPr>
            <p:nvPr/>
          </p:nvPicPr>
          <p:blipFill>
            <a:blip r:embed="rId162">
              <a:extLst/>
            </a:blip>
            <a:stretch>
              <a:fillRect/>
            </a:stretch>
          </p:blipFill>
          <p:spPr>
            <a:xfrm>
              <a:off x="15622299" y="6994162"/>
              <a:ext cx="739231" cy="218456"/>
            </a:xfrm>
            <a:prstGeom prst="rect">
              <a:avLst/>
            </a:prstGeom>
            <a:effectLst/>
          </p:spPr>
        </p:pic>
        <p:pic>
          <p:nvPicPr>
            <p:cNvPr id="1117" name="Line Shape" descr="Line Shape"/>
            <p:cNvPicPr>
              <a:picLocks/>
            </p:cNvPicPr>
            <p:nvPr/>
          </p:nvPicPr>
          <p:blipFill>
            <a:blip r:embed="rId163">
              <a:extLst/>
            </a:blip>
            <a:stretch>
              <a:fillRect/>
            </a:stretch>
          </p:blipFill>
          <p:spPr>
            <a:xfrm>
              <a:off x="16041090" y="6991166"/>
              <a:ext cx="569399" cy="356854"/>
            </a:xfrm>
            <a:prstGeom prst="rect">
              <a:avLst/>
            </a:prstGeom>
            <a:effectLst/>
          </p:spPr>
        </p:pic>
        <p:pic>
          <p:nvPicPr>
            <p:cNvPr id="1119" name="Line Shape" descr="Line Shape"/>
            <p:cNvPicPr>
              <a:picLocks/>
            </p:cNvPicPr>
            <p:nvPr/>
          </p:nvPicPr>
          <p:blipFill>
            <a:blip r:embed="rId164">
              <a:extLst/>
            </a:blip>
            <a:stretch>
              <a:fillRect/>
            </a:stretch>
          </p:blipFill>
          <p:spPr>
            <a:xfrm>
              <a:off x="16559696" y="6640034"/>
              <a:ext cx="430238" cy="801726"/>
            </a:xfrm>
            <a:prstGeom prst="rect">
              <a:avLst/>
            </a:prstGeom>
            <a:effectLst/>
          </p:spPr>
        </p:pic>
        <p:pic>
          <p:nvPicPr>
            <p:cNvPr id="1121" name="Line Shape" descr="Line Shape"/>
            <p:cNvPicPr>
              <a:picLocks/>
            </p:cNvPicPr>
            <p:nvPr/>
          </p:nvPicPr>
          <p:blipFill>
            <a:blip r:embed="rId165">
              <a:extLst/>
            </a:blip>
            <a:stretch>
              <a:fillRect/>
            </a:stretch>
          </p:blipFill>
          <p:spPr>
            <a:xfrm>
              <a:off x="16934654" y="6665928"/>
              <a:ext cx="949544" cy="746638"/>
            </a:xfrm>
            <a:prstGeom prst="rect">
              <a:avLst/>
            </a:prstGeom>
            <a:effectLst/>
          </p:spPr>
        </p:pic>
        <p:pic>
          <p:nvPicPr>
            <p:cNvPr id="1123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8127368" y="7139979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125" name="Line Shape" descr="Line Shape"/>
            <p:cNvPicPr>
              <a:picLocks/>
            </p:cNvPicPr>
            <p:nvPr/>
          </p:nvPicPr>
          <p:blipFill>
            <a:blip r:embed="rId166">
              <a:extLst/>
            </a:blip>
            <a:stretch>
              <a:fillRect/>
            </a:stretch>
          </p:blipFill>
          <p:spPr>
            <a:xfrm>
              <a:off x="-57150" y="8603735"/>
              <a:ext cx="597494" cy="664355"/>
            </a:xfrm>
            <a:prstGeom prst="rect">
              <a:avLst/>
            </a:prstGeom>
            <a:effectLst/>
          </p:spPr>
        </p:pic>
        <p:pic>
          <p:nvPicPr>
            <p:cNvPr id="1127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77204" y="8921034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129" name="Line Shape" descr="Line Shape"/>
            <p:cNvPicPr>
              <a:picLocks/>
            </p:cNvPicPr>
            <p:nvPr/>
          </p:nvPicPr>
          <p:blipFill>
            <a:blip r:embed="rId167">
              <a:extLst/>
            </a:blip>
            <a:stretch>
              <a:fillRect/>
            </a:stretch>
          </p:blipFill>
          <p:spPr>
            <a:xfrm>
              <a:off x="1789819" y="8517821"/>
              <a:ext cx="427425" cy="434190"/>
            </a:xfrm>
            <a:prstGeom prst="rect">
              <a:avLst/>
            </a:prstGeom>
            <a:effectLst/>
          </p:spPr>
        </p:pic>
        <p:pic>
          <p:nvPicPr>
            <p:cNvPr id="1131" name="Line Shape" descr="Line Shape"/>
            <p:cNvPicPr>
              <a:picLocks/>
            </p:cNvPicPr>
            <p:nvPr/>
          </p:nvPicPr>
          <p:blipFill>
            <a:blip r:embed="rId168">
              <a:extLst/>
            </a:blip>
            <a:stretch>
              <a:fillRect/>
            </a:stretch>
          </p:blipFill>
          <p:spPr>
            <a:xfrm>
              <a:off x="1703025" y="8546075"/>
              <a:ext cx="765011" cy="1112638"/>
            </a:xfrm>
            <a:prstGeom prst="rect">
              <a:avLst/>
            </a:prstGeom>
            <a:effectLst/>
          </p:spPr>
        </p:pic>
        <p:pic>
          <p:nvPicPr>
            <p:cNvPr id="1133" name="Line Shape" descr="Line Shape"/>
            <p:cNvPicPr>
              <a:picLocks/>
            </p:cNvPicPr>
            <p:nvPr/>
          </p:nvPicPr>
          <p:blipFill>
            <a:blip r:embed="rId169">
              <a:extLst/>
            </a:blip>
            <a:stretch>
              <a:fillRect/>
            </a:stretch>
          </p:blipFill>
          <p:spPr>
            <a:xfrm>
              <a:off x="2993095" y="8382273"/>
              <a:ext cx="1833678" cy="715555"/>
            </a:xfrm>
            <a:prstGeom prst="rect">
              <a:avLst/>
            </a:prstGeom>
            <a:effectLst/>
          </p:spPr>
        </p:pic>
        <p:pic>
          <p:nvPicPr>
            <p:cNvPr id="1135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691337" y="8629400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137" name="Line Shape" descr="Line Shape"/>
            <p:cNvPicPr>
              <a:picLocks/>
            </p:cNvPicPr>
            <p:nvPr/>
          </p:nvPicPr>
          <p:blipFill>
            <a:blip r:embed="rId170">
              <a:extLst/>
            </a:blip>
            <a:stretch>
              <a:fillRect/>
            </a:stretch>
          </p:blipFill>
          <p:spPr>
            <a:xfrm>
              <a:off x="4955570" y="8527744"/>
              <a:ext cx="821611" cy="894820"/>
            </a:xfrm>
            <a:prstGeom prst="rect">
              <a:avLst/>
            </a:prstGeom>
            <a:effectLst/>
          </p:spPr>
        </p:pic>
        <p:pic>
          <p:nvPicPr>
            <p:cNvPr id="1139" name="Line Shape" descr="Line Shape"/>
            <p:cNvPicPr>
              <a:picLocks/>
            </p:cNvPicPr>
            <p:nvPr/>
          </p:nvPicPr>
          <p:blipFill>
            <a:blip r:embed="rId171">
              <a:extLst/>
            </a:blip>
            <a:stretch>
              <a:fillRect/>
            </a:stretch>
          </p:blipFill>
          <p:spPr>
            <a:xfrm>
              <a:off x="6219907" y="8595336"/>
              <a:ext cx="760705" cy="458862"/>
            </a:xfrm>
            <a:prstGeom prst="rect">
              <a:avLst/>
            </a:prstGeom>
            <a:effectLst/>
          </p:spPr>
        </p:pic>
        <p:pic>
          <p:nvPicPr>
            <p:cNvPr id="1141" name="Line Shape" descr="Line Shape"/>
            <p:cNvPicPr>
              <a:picLocks/>
            </p:cNvPicPr>
            <p:nvPr/>
          </p:nvPicPr>
          <p:blipFill>
            <a:blip r:embed="rId172">
              <a:extLst/>
            </a:blip>
            <a:stretch>
              <a:fillRect/>
            </a:stretch>
          </p:blipFill>
          <p:spPr>
            <a:xfrm>
              <a:off x="6904501" y="8633243"/>
              <a:ext cx="354762" cy="360430"/>
            </a:xfrm>
            <a:prstGeom prst="rect">
              <a:avLst/>
            </a:prstGeom>
            <a:effectLst/>
          </p:spPr>
        </p:pic>
        <p:pic>
          <p:nvPicPr>
            <p:cNvPr id="1143" name="Line Shape" descr="Line Shape"/>
            <p:cNvPicPr>
              <a:picLocks/>
            </p:cNvPicPr>
            <p:nvPr/>
          </p:nvPicPr>
          <p:blipFill>
            <a:blip r:embed="rId173">
              <a:extLst/>
            </a:blip>
            <a:stretch>
              <a:fillRect/>
            </a:stretch>
          </p:blipFill>
          <p:spPr>
            <a:xfrm>
              <a:off x="7206552" y="8667590"/>
              <a:ext cx="534461" cy="378161"/>
            </a:xfrm>
            <a:prstGeom prst="rect">
              <a:avLst/>
            </a:prstGeom>
            <a:effectLst/>
          </p:spPr>
        </p:pic>
        <p:pic>
          <p:nvPicPr>
            <p:cNvPr id="1145" name="Line Shape" descr="Line Shape"/>
            <p:cNvPicPr>
              <a:picLocks/>
            </p:cNvPicPr>
            <p:nvPr/>
          </p:nvPicPr>
          <p:blipFill>
            <a:blip r:embed="rId174">
              <a:extLst/>
            </a:blip>
            <a:stretch>
              <a:fillRect/>
            </a:stretch>
          </p:blipFill>
          <p:spPr>
            <a:xfrm>
              <a:off x="7768990" y="8296103"/>
              <a:ext cx="422904" cy="718566"/>
            </a:xfrm>
            <a:prstGeom prst="rect">
              <a:avLst/>
            </a:prstGeom>
            <a:effectLst/>
          </p:spPr>
        </p:pic>
        <p:pic>
          <p:nvPicPr>
            <p:cNvPr id="1147" name="Line Shape" descr="Line Shape"/>
            <p:cNvPicPr>
              <a:picLocks/>
            </p:cNvPicPr>
            <p:nvPr/>
          </p:nvPicPr>
          <p:blipFill>
            <a:blip r:embed="rId175">
              <a:extLst/>
            </a:blip>
            <a:stretch>
              <a:fillRect/>
            </a:stretch>
          </p:blipFill>
          <p:spPr>
            <a:xfrm>
              <a:off x="8081456" y="8609398"/>
              <a:ext cx="583000" cy="384275"/>
            </a:xfrm>
            <a:prstGeom prst="rect">
              <a:avLst/>
            </a:prstGeom>
            <a:effectLst/>
          </p:spPr>
        </p:pic>
        <p:pic>
          <p:nvPicPr>
            <p:cNvPr id="1149" name="Line Shape" descr="Line Shape"/>
            <p:cNvPicPr>
              <a:picLocks/>
            </p:cNvPicPr>
            <p:nvPr/>
          </p:nvPicPr>
          <p:blipFill>
            <a:blip r:embed="rId176">
              <a:extLst/>
            </a:blip>
            <a:stretch>
              <a:fillRect/>
            </a:stretch>
          </p:blipFill>
          <p:spPr>
            <a:xfrm>
              <a:off x="8535286" y="8662189"/>
              <a:ext cx="462467" cy="350683"/>
            </a:xfrm>
            <a:prstGeom prst="rect">
              <a:avLst/>
            </a:prstGeom>
            <a:effectLst/>
          </p:spPr>
        </p:pic>
        <p:pic>
          <p:nvPicPr>
            <p:cNvPr id="1151" name="Line Shape" descr="Line Shape"/>
            <p:cNvPicPr>
              <a:picLocks/>
            </p:cNvPicPr>
            <p:nvPr/>
          </p:nvPicPr>
          <p:blipFill>
            <a:blip r:embed="rId177">
              <a:extLst/>
            </a:blip>
            <a:stretch>
              <a:fillRect/>
            </a:stretch>
          </p:blipFill>
          <p:spPr>
            <a:xfrm>
              <a:off x="8926670" y="8573709"/>
              <a:ext cx="724553" cy="419964"/>
            </a:xfrm>
            <a:prstGeom prst="rect">
              <a:avLst/>
            </a:prstGeom>
            <a:effectLst/>
          </p:spPr>
        </p:pic>
        <p:pic>
          <p:nvPicPr>
            <p:cNvPr id="1153" name="Line Shape" descr="Line Shape"/>
            <p:cNvPicPr>
              <a:picLocks/>
            </p:cNvPicPr>
            <p:nvPr/>
          </p:nvPicPr>
          <p:blipFill>
            <a:blip r:embed="rId178">
              <a:extLst/>
            </a:blip>
            <a:stretch>
              <a:fillRect/>
            </a:stretch>
          </p:blipFill>
          <p:spPr>
            <a:xfrm>
              <a:off x="10143731" y="8474022"/>
              <a:ext cx="244121" cy="811286"/>
            </a:xfrm>
            <a:prstGeom prst="rect">
              <a:avLst/>
            </a:prstGeom>
            <a:effectLst/>
          </p:spPr>
        </p:pic>
        <p:pic>
          <p:nvPicPr>
            <p:cNvPr id="1155" name="Line Shape" descr="Line Shape"/>
            <p:cNvPicPr>
              <a:picLocks/>
            </p:cNvPicPr>
            <p:nvPr/>
          </p:nvPicPr>
          <p:blipFill>
            <a:blip r:embed="rId179">
              <a:extLst/>
            </a:blip>
            <a:stretch>
              <a:fillRect/>
            </a:stretch>
          </p:blipFill>
          <p:spPr>
            <a:xfrm>
              <a:off x="10216639" y="8553831"/>
              <a:ext cx="488225" cy="408596"/>
            </a:xfrm>
            <a:prstGeom prst="rect">
              <a:avLst/>
            </a:prstGeom>
            <a:effectLst/>
          </p:spPr>
        </p:pic>
        <p:pic>
          <p:nvPicPr>
            <p:cNvPr id="1157" name="Line Shape" descr="Line Shape"/>
            <p:cNvPicPr>
              <a:picLocks/>
            </p:cNvPicPr>
            <p:nvPr/>
          </p:nvPicPr>
          <p:blipFill>
            <a:blip r:embed="rId180">
              <a:extLst/>
            </a:blip>
            <a:stretch>
              <a:fillRect/>
            </a:stretch>
          </p:blipFill>
          <p:spPr>
            <a:xfrm>
              <a:off x="10720474" y="8207485"/>
              <a:ext cx="1723264" cy="733076"/>
            </a:xfrm>
            <a:prstGeom prst="rect">
              <a:avLst/>
            </a:prstGeom>
            <a:effectLst/>
          </p:spPr>
        </p:pic>
        <p:pic>
          <p:nvPicPr>
            <p:cNvPr id="1159" name="Line Shape" descr="Line Shape"/>
            <p:cNvPicPr>
              <a:picLocks/>
            </p:cNvPicPr>
            <p:nvPr/>
          </p:nvPicPr>
          <p:blipFill>
            <a:blip r:embed="rId181">
              <a:extLst/>
            </a:blip>
            <a:stretch>
              <a:fillRect/>
            </a:stretch>
          </p:blipFill>
          <p:spPr>
            <a:xfrm>
              <a:off x="12028941" y="8573010"/>
              <a:ext cx="567522" cy="306092"/>
            </a:xfrm>
            <a:prstGeom prst="rect">
              <a:avLst/>
            </a:prstGeom>
            <a:effectLst/>
          </p:spPr>
        </p:pic>
        <p:pic>
          <p:nvPicPr>
            <p:cNvPr id="1161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492567" y="8431505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163" name="Line Shape" descr="Line Shape"/>
            <p:cNvPicPr>
              <a:picLocks/>
            </p:cNvPicPr>
            <p:nvPr/>
          </p:nvPicPr>
          <p:blipFill>
            <a:blip r:embed="rId182">
              <a:extLst/>
            </a:blip>
            <a:stretch>
              <a:fillRect/>
            </a:stretch>
          </p:blipFill>
          <p:spPr>
            <a:xfrm>
              <a:off x="12540854" y="8065324"/>
              <a:ext cx="881711" cy="813778"/>
            </a:xfrm>
            <a:prstGeom prst="rect">
              <a:avLst/>
            </a:prstGeom>
            <a:effectLst/>
          </p:spPr>
        </p:pic>
        <p:pic>
          <p:nvPicPr>
            <p:cNvPr id="1165" name="Line Shape" descr="Line Shape"/>
            <p:cNvPicPr>
              <a:picLocks/>
            </p:cNvPicPr>
            <p:nvPr/>
          </p:nvPicPr>
          <p:blipFill>
            <a:blip r:embed="rId183">
              <a:extLst/>
            </a:blip>
            <a:stretch>
              <a:fillRect/>
            </a:stretch>
          </p:blipFill>
          <p:spPr>
            <a:xfrm>
              <a:off x="13740559" y="8510838"/>
              <a:ext cx="716539" cy="409927"/>
            </a:xfrm>
            <a:prstGeom prst="rect">
              <a:avLst/>
            </a:prstGeom>
            <a:effectLst/>
          </p:spPr>
        </p:pic>
        <p:pic>
          <p:nvPicPr>
            <p:cNvPr id="1167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044481" y="8296103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169" name="Line Shape" descr="Line Shape"/>
            <p:cNvPicPr>
              <a:picLocks/>
            </p:cNvPicPr>
            <p:nvPr/>
          </p:nvPicPr>
          <p:blipFill>
            <a:blip r:embed="rId184">
              <a:extLst/>
            </a:blip>
            <a:stretch>
              <a:fillRect/>
            </a:stretch>
          </p:blipFill>
          <p:spPr>
            <a:xfrm>
              <a:off x="14677463" y="8370314"/>
              <a:ext cx="1132045" cy="733148"/>
            </a:xfrm>
            <a:prstGeom prst="rect">
              <a:avLst/>
            </a:prstGeom>
            <a:effectLst/>
          </p:spPr>
        </p:pic>
        <p:pic>
          <p:nvPicPr>
            <p:cNvPr id="1171" name="Line Shape" descr="Line Shape"/>
            <p:cNvPicPr>
              <a:picLocks/>
            </p:cNvPicPr>
            <p:nvPr/>
          </p:nvPicPr>
          <p:blipFill>
            <a:blip r:embed="rId185">
              <a:extLst/>
            </a:blip>
            <a:stretch>
              <a:fillRect/>
            </a:stretch>
          </p:blipFill>
          <p:spPr>
            <a:xfrm>
              <a:off x="15664139" y="8514829"/>
              <a:ext cx="521807" cy="460113"/>
            </a:xfrm>
            <a:prstGeom prst="rect">
              <a:avLst/>
            </a:prstGeom>
            <a:effectLst/>
          </p:spPr>
        </p:pic>
        <p:pic>
          <p:nvPicPr>
            <p:cNvPr id="1173" name="Line Shape" descr="Line Shape"/>
            <p:cNvPicPr>
              <a:picLocks/>
            </p:cNvPicPr>
            <p:nvPr/>
          </p:nvPicPr>
          <p:blipFill>
            <a:blip r:embed="rId186">
              <a:extLst/>
            </a:blip>
            <a:stretch>
              <a:fillRect/>
            </a:stretch>
          </p:blipFill>
          <p:spPr>
            <a:xfrm>
              <a:off x="16393861" y="8237098"/>
              <a:ext cx="623848" cy="1058625"/>
            </a:xfrm>
            <a:prstGeom prst="rect">
              <a:avLst/>
            </a:prstGeom>
            <a:effectLst/>
          </p:spPr>
        </p:pic>
        <p:pic>
          <p:nvPicPr>
            <p:cNvPr id="1175" name="Line Shape" descr="Line Shape"/>
            <p:cNvPicPr>
              <a:picLocks/>
            </p:cNvPicPr>
            <p:nvPr/>
          </p:nvPicPr>
          <p:blipFill>
            <a:blip r:embed="rId187">
              <a:extLst/>
            </a:blip>
            <a:stretch>
              <a:fillRect/>
            </a:stretch>
          </p:blipFill>
          <p:spPr>
            <a:xfrm>
              <a:off x="16778422" y="8301170"/>
              <a:ext cx="886903" cy="1011913"/>
            </a:xfrm>
            <a:prstGeom prst="rect">
              <a:avLst/>
            </a:prstGeom>
            <a:effectLst/>
          </p:spPr>
        </p:pic>
        <p:pic>
          <p:nvPicPr>
            <p:cNvPr id="1177" name="Line Shape" descr="Line Shape"/>
            <p:cNvPicPr>
              <a:picLocks/>
            </p:cNvPicPr>
            <p:nvPr/>
          </p:nvPicPr>
          <p:blipFill>
            <a:blip r:embed="rId188">
              <a:extLst/>
            </a:blip>
            <a:stretch>
              <a:fillRect/>
            </a:stretch>
          </p:blipFill>
          <p:spPr>
            <a:xfrm>
              <a:off x="17892882" y="8495651"/>
              <a:ext cx="1024065" cy="633424"/>
            </a:xfrm>
            <a:prstGeom prst="rect">
              <a:avLst/>
            </a:prstGeom>
            <a:effectLst/>
          </p:spPr>
        </p:pic>
        <p:pic>
          <p:nvPicPr>
            <p:cNvPr id="1179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8721053" y="8608568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181" name="Line Shape" descr="Line Shape"/>
            <p:cNvPicPr>
              <a:picLocks/>
            </p:cNvPicPr>
            <p:nvPr/>
          </p:nvPicPr>
          <p:blipFill>
            <a:blip r:embed="rId189">
              <a:extLst/>
            </a:blip>
            <a:stretch>
              <a:fillRect/>
            </a:stretch>
          </p:blipFill>
          <p:spPr>
            <a:xfrm>
              <a:off x="18863080" y="8703468"/>
              <a:ext cx="923224" cy="734947"/>
            </a:xfrm>
            <a:prstGeom prst="rect">
              <a:avLst/>
            </a:prstGeom>
            <a:effectLst/>
          </p:spPr>
        </p:pic>
        <p:pic>
          <p:nvPicPr>
            <p:cNvPr id="1183" name="Line Shape" descr="Line Shape"/>
            <p:cNvPicPr>
              <a:picLocks/>
            </p:cNvPicPr>
            <p:nvPr/>
          </p:nvPicPr>
          <p:blipFill>
            <a:blip r:embed="rId190">
              <a:extLst/>
            </a:blip>
            <a:stretch>
              <a:fillRect/>
            </a:stretch>
          </p:blipFill>
          <p:spPr>
            <a:xfrm>
              <a:off x="19559367" y="8485219"/>
              <a:ext cx="864513" cy="1008399"/>
            </a:xfrm>
            <a:prstGeom prst="rect">
              <a:avLst/>
            </a:prstGeom>
            <a:effectLst/>
          </p:spPr>
        </p:pic>
        <p:pic>
          <p:nvPicPr>
            <p:cNvPr id="1185" name="Line Shape" descr="Line Shape"/>
            <p:cNvPicPr>
              <a:picLocks/>
            </p:cNvPicPr>
            <p:nvPr/>
          </p:nvPicPr>
          <p:blipFill>
            <a:blip r:embed="rId191">
              <a:extLst/>
            </a:blip>
            <a:stretch>
              <a:fillRect/>
            </a:stretch>
          </p:blipFill>
          <p:spPr>
            <a:xfrm>
              <a:off x="1540422" y="9365430"/>
              <a:ext cx="512174" cy="940600"/>
            </a:xfrm>
            <a:prstGeom prst="rect">
              <a:avLst/>
            </a:prstGeom>
            <a:effectLst/>
          </p:spPr>
        </p:pic>
        <p:pic>
          <p:nvPicPr>
            <p:cNvPr id="1187" name="Line Shape" descr="Line Shape"/>
            <p:cNvPicPr>
              <a:picLocks/>
            </p:cNvPicPr>
            <p:nvPr/>
          </p:nvPicPr>
          <p:blipFill>
            <a:blip r:embed="rId192">
              <a:extLst/>
            </a:blip>
            <a:stretch>
              <a:fillRect/>
            </a:stretch>
          </p:blipFill>
          <p:spPr>
            <a:xfrm>
              <a:off x="1953826" y="9849920"/>
              <a:ext cx="555053" cy="408160"/>
            </a:xfrm>
            <a:prstGeom prst="rect">
              <a:avLst/>
            </a:prstGeom>
            <a:effectLst/>
          </p:spPr>
        </p:pic>
        <p:pic>
          <p:nvPicPr>
            <p:cNvPr id="1189" name="Line Shape" descr="Line Shape"/>
            <p:cNvPicPr>
              <a:picLocks/>
            </p:cNvPicPr>
            <p:nvPr/>
          </p:nvPicPr>
          <p:blipFill>
            <a:blip r:embed="rId193">
              <a:extLst/>
            </a:blip>
            <a:stretch>
              <a:fillRect/>
            </a:stretch>
          </p:blipFill>
          <p:spPr>
            <a:xfrm>
              <a:off x="2488235" y="9834351"/>
              <a:ext cx="780977" cy="407532"/>
            </a:xfrm>
            <a:prstGeom prst="rect">
              <a:avLst/>
            </a:prstGeom>
            <a:effectLst/>
          </p:spPr>
        </p:pic>
        <p:pic>
          <p:nvPicPr>
            <p:cNvPr id="1191" name="Line Shape" descr="Line Shape"/>
            <p:cNvPicPr>
              <a:picLocks/>
            </p:cNvPicPr>
            <p:nvPr/>
          </p:nvPicPr>
          <p:blipFill>
            <a:blip r:embed="rId194">
              <a:extLst/>
            </a:blip>
            <a:stretch>
              <a:fillRect/>
            </a:stretch>
          </p:blipFill>
          <p:spPr>
            <a:xfrm>
              <a:off x="3116040" y="9679521"/>
              <a:ext cx="205250" cy="178641"/>
            </a:xfrm>
            <a:prstGeom prst="rect">
              <a:avLst/>
            </a:prstGeom>
            <a:effectLst/>
          </p:spPr>
        </p:pic>
        <p:pic>
          <p:nvPicPr>
            <p:cNvPr id="1193" name="Line Shape" descr="Line Shape"/>
            <p:cNvPicPr>
              <a:picLocks/>
            </p:cNvPicPr>
            <p:nvPr/>
          </p:nvPicPr>
          <p:blipFill>
            <a:blip r:embed="rId195">
              <a:extLst/>
            </a:blip>
            <a:stretch>
              <a:fillRect/>
            </a:stretch>
          </p:blipFill>
          <p:spPr>
            <a:xfrm>
              <a:off x="3143658" y="9667340"/>
              <a:ext cx="979628" cy="1015501"/>
            </a:xfrm>
            <a:prstGeom prst="rect">
              <a:avLst/>
            </a:prstGeom>
            <a:effectLst/>
          </p:spPr>
        </p:pic>
        <p:pic>
          <p:nvPicPr>
            <p:cNvPr id="1195" name="Line Shape" descr="Line Shape"/>
            <p:cNvPicPr>
              <a:picLocks/>
            </p:cNvPicPr>
            <p:nvPr/>
          </p:nvPicPr>
          <p:blipFill>
            <a:blip r:embed="rId196">
              <a:extLst/>
            </a:blip>
            <a:stretch>
              <a:fillRect/>
            </a:stretch>
          </p:blipFill>
          <p:spPr>
            <a:xfrm>
              <a:off x="4504937" y="9599779"/>
              <a:ext cx="1545221" cy="847006"/>
            </a:xfrm>
            <a:prstGeom prst="rect">
              <a:avLst/>
            </a:prstGeom>
            <a:effectLst/>
          </p:spPr>
        </p:pic>
        <p:pic>
          <p:nvPicPr>
            <p:cNvPr id="1197" name="Line Shape" descr="Line Shape"/>
            <p:cNvPicPr>
              <a:picLocks/>
            </p:cNvPicPr>
            <p:nvPr/>
          </p:nvPicPr>
          <p:blipFill>
            <a:blip r:embed="rId197">
              <a:extLst/>
            </a:blip>
            <a:stretch>
              <a:fillRect/>
            </a:stretch>
          </p:blipFill>
          <p:spPr>
            <a:xfrm>
              <a:off x="6332243" y="9770193"/>
              <a:ext cx="374094" cy="376132"/>
            </a:xfrm>
            <a:prstGeom prst="rect">
              <a:avLst/>
            </a:prstGeom>
            <a:effectLst/>
          </p:spPr>
        </p:pic>
        <p:pic>
          <p:nvPicPr>
            <p:cNvPr id="1199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586963" y="9587628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201" name="Line Shape" descr="Line Shape"/>
            <p:cNvPicPr>
              <a:picLocks/>
            </p:cNvPicPr>
            <p:nvPr/>
          </p:nvPicPr>
          <p:blipFill>
            <a:blip r:embed="rId198">
              <a:extLst/>
            </a:blip>
            <a:stretch>
              <a:fillRect/>
            </a:stretch>
          </p:blipFill>
          <p:spPr>
            <a:xfrm>
              <a:off x="6683075" y="9687540"/>
              <a:ext cx="908581" cy="465107"/>
            </a:xfrm>
            <a:prstGeom prst="rect">
              <a:avLst/>
            </a:prstGeom>
            <a:effectLst/>
          </p:spPr>
        </p:pic>
        <p:pic>
          <p:nvPicPr>
            <p:cNvPr id="1203" name="Line Shape" descr="Line Shape"/>
            <p:cNvPicPr>
              <a:picLocks/>
            </p:cNvPicPr>
            <p:nvPr/>
          </p:nvPicPr>
          <p:blipFill>
            <a:blip r:embed="rId199">
              <a:extLst/>
            </a:blip>
            <a:stretch>
              <a:fillRect/>
            </a:stretch>
          </p:blipFill>
          <p:spPr>
            <a:xfrm>
              <a:off x="7865567" y="9286712"/>
              <a:ext cx="1236341" cy="787537"/>
            </a:xfrm>
            <a:prstGeom prst="rect">
              <a:avLst/>
            </a:prstGeom>
            <a:effectLst/>
          </p:spPr>
        </p:pic>
        <p:pic>
          <p:nvPicPr>
            <p:cNvPr id="1205" name="Line Shape" descr="Line Shape"/>
            <p:cNvPicPr>
              <a:picLocks/>
            </p:cNvPicPr>
            <p:nvPr/>
          </p:nvPicPr>
          <p:blipFill>
            <a:blip r:embed="rId200">
              <a:extLst/>
            </a:blip>
            <a:stretch>
              <a:fillRect/>
            </a:stretch>
          </p:blipFill>
          <p:spPr>
            <a:xfrm>
              <a:off x="8823666" y="9594058"/>
              <a:ext cx="528215" cy="430753"/>
            </a:xfrm>
            <a:prstGeom prst="rect">
              <a:avLst/>
            </a:prstGeom>
            <a:effectLst/>
          </p:spPr>
        </p:pic>
        <p:pic>
          <p:nvPicPr>
            <p:cNvPr id="1207" name="Line Shape" descr="Line Shape"/>
            <p:cNvPicPr>
              <a:picLocks/>
            </p:cNvPicPr>
            <p:nvPr/>
          </p:nvPicPr>
          <p:blipFill>
            <a:blip r:embed="rId201">
              <a:extLst/>
            </a:blip>
            <a:stretch>
              <a:fillRect/>
            </a:stretch>
          </p:blipFill>
          <p:spPr>
            <a:xfrm>
              <a:off x="9332867" y="9681533"/>
              <a:ext cx="490708" cy="346989"/>
            </a:xfrm>
            <a:prstGeom prst="rect">
              <a:avLst/>
            </a:prstGeom>
            <a:effectLst/>
          </p:spPr>
        </p:pic>
        <p:pic>
          <p:nvPicPr>
            <p:cNvPr id="1209" name="Line Shape" descr="Line Shape"/>
            <p:cNvPicPr>
              <a:picLocks/>
            </p:cNvPicPr>
            <p:nvPr/>
          </p:nvPicPr>
          <p:blipFill>
            <a:blip r:embed="rId202">
              <a:extLst/>
            </a:blip>
            <a:stretch>
              <a:fillRect/>
            </a:stretch>
          </p:blipFill>
          <p:spPr>
            <a:xfrm>
              <a:off x="9773486" y="9373905"/>
              <a:ext cx="1153110" cy="713399"/>
            </a:xfrm>
            <a:prstGeom prst="rect">
              <a:avLst/>
            </a:prstGeom>
            <a:effectLst/>
          </p:spPr>
        </p:pic>
        <p:pic>
          <p:nvPicPr>
            <p:cNvPr id="1211" name="Line Shape" descr="Line Shape"/>
            <p:cNvPicPr>
              <a:picLocks/>
            </p:cNvPicPr>
            <p:nvPr/>
          </p:nvPicPr>
          <p:blipFill>
            <a:blip r:embed="rId203">
              <a:extLst/>
            </a:blip>
            <a:stretch>
              <a:fillRect/>
            </a:stretch>
          </p:blipFill>
          <p:spPr>
            <a:xfrm>
              <a:off x="10570767" y="9243915"/>
              <a:ext cx="731233" cy="1051699"/>
            </a:xfrm>
            <a:prstGeom prst="rect">
              <a:avLst/>
            </a:prstGeom>
            <a:effectLst/>
          </p:spPr>
        </p:pic>
        <p:pic>
          <p:nvPicPr>
            <p:cNvPr id="1213" name="Line Shape" descr="Line Shape"/>
            <p:cNvPicPr>
              <a:picLocks/>
            </p:cNvPicPr>
            <p:nvPr/>
          </p:nvPicPr>
          <p:blipFill>
            <a:blip r:embed="rId204">
              <a:extLst/>
            </a:blip>
            <a:stretch>
              <a:fillRect/>
            </a:stretch>
          </p:blipFill>
          <p:spPr>
            <a:xfrm>
              <a:off x="11629439" y="9471204"/>
              <a:ext cx="300736" cy="564022"/>
            </a:xfrm>
            <a:prstGeom prst="rect">
              <a:avLst/>
            </a:prstGeom>
            <a:effectLst/>
          </p:spPr>
        </p:pic>
        <p:pic>
          <p:nvPicPr>
            <p:cNvPr id="1215" name="Line Shape" descr="Line Shape"/>
            <p:cNvPicPr>
              <a:picLocks/>
            </p:cNvPicPr>
            <p:nvPr/>
          </p:nvPicPr>
          <p:blipFill>
            <a:blip r:embed="rId205">
              <a:extLst/>
            </a:blip>
            <a:stretch>
              <a:fillRect/>
            </a:stretch>
          </p:blipFill>
          <p:spPr>
            <a:xfrm>
              <a:off x="11759690" y="9452226"/>
              <a:ext cx="593859" cy="569113"/>
            </a:xfrm>
            <a:prstGeom prst="rect">
              <a:avLst/>
            </a:prstGeom>
            <a:effectLst/>
          </p:spPr>
        </p:pic>
        <p:pic>
          <p:nvPicPr>
            <p:cNvPr id="1217" name="Line Shape" descr="Line Shape"/>
            <p:cNvPicPr>
              <a:picLocks/>
            </p:cNvPicPr>
            <p:nvPr/>
          </p:nvPicPr>
          <p:blipFill>
            <a:blip r:embed="rId206">
              <a:extLst/>
            </a:blip>
            <a:stretch>
              <a:fillRect/>
            </a:stretch>
          </p:blipFill>
          <p:spPr>
            <a:xfrm>
              <a:off x="11508165" y="9629290"/>
              <a:ext cx="707986" cy="145547"/>
            </a:xfrm>
            <a:prstGeom prst="rect">
              <a:avLst/>
            </a:prstGeom>
            <a:effectLst/>
          </p:spPr>
        </p:pic>
        <p:pic>
          <p:nvPicPr>
            <p:cNvPr id="1219" name="Line Shape" descr="Line Shape"/>
            <p:cNvPicPr>
              <a:picLocks/>
            </p:cNvPicPr>
            <p:nvPr/>
          </p:nvPicPr>
          <p:blipFill>
            <a:blip r:embed="rId207">
              <a:extLst/>
            </a:blip>
            <a:stretch>
              <a:fillRect/>
            </a:stretch>
          </p:blipFill>
          <p:spPr>
            <a:xfrm>
              <a:off x="12384623" y="9526687"/>
              <a:ext cx="914742" cy="456461"/>
            </a:xfrm>
            <a:prstGeom prst="rect">
              <a:avLst/>
            </a:prstGeom>
            <a:effectLst/>
          </p:spPr>
        </p:pic>
        <p:pic>
          <p:nvPicPr>
            <p:cNvPr id="1221" name="Line Shape" descr="Line Shape"/>
            <p:cNvPicPr>
              <a:picLocks/>
            </p:cNvPicPr>
            <p:nvPr/>
          </p:nvPicPr>
          <p:blipFill>
            <a:blip r:embed="rId208">
              <a:extLst/>
            </a:blip>
            <a:stretch>
              <a:fillRect/>
            </a:stretch>
          </p:blipFill>
          <p:spPr>
            <a:xfrm>
              <a:off x="13622517" y="9473304"/>
              <a:ext cx="1721116" cy="639982"/>
            </a:xfrm>
            <a:prstGeom prst="rect">
              <a:avLst/>
            </a:prstGeom>
            <a:effectLst/>
          </p:spPr>
        </p:pic>
        <p:pic>
          <p:nvPicPr>
            <p:cNvPr id="1223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5179773" y="9733445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225" name="Line Shape" descr="Line Shape"/>
            <p:cNvPicPr>
              <a:picLocks/>
            </p:cNvPicPr>
            <p:nvPr/>
          </p:nvPicPr>
          <p:blipFill>
            <a:blip r:embed="rId209">
              <a:extLst/>
            </a:blip>
            <a:stretch>
              <a:fillRect/>
            </a:stretch>
          </p:blipFill>
          <p:spPr>
            <a:xfrm>
              <a:off x="15295288" y="9707841"/>
              <a:ext cx="772673" cy="827331"/>
            </a:xfrm>
            <a:prstGeom prst="rect">
              <a:avLst/>
            </a:prstGeom>
            <a:effectLst/>
          </p:spPr>
        </p:pic>
        <p:pic>
          <p:nvPicPr>
            <p:cNvPr id="1227" name="Line Shape" descr="Line Shape"/>
            <p:cNvPicPr>
              <a:picLocks/>
            </p:cNvPicPr>
            <p:nvPr/>
          </p:nvPicPr>
          <p:blipFill>
            <a:blip r:embed="rId210">
              <a:extLst/>
            </a:blip>
            <a:stretch>
              <a:fillRect/>
            </a:stretch>
          </p:blipFill>
          <p:spPr>
            <a:xfrm>
              <a:off x="16393047" y="9740865"/>
              <a:ext cx="593416" cy="519849"/>
            </a:xfrm>
            <a:prstGeom prst="rect">
              <a:avLst/>
            </a:prstGeom>
            <a:effectLst/>
          </p:spPr>
        </p:pic>
        <p:pic>
          <p:nvPicPr>
            <p:cNvPr id="1229" name="Line Shape" descr="Line Shape"/>
            <p:cNvPicPr>
              <a:picLocks/>
            </p:cNvPicPr>
            <p:nvPr/>
          </p:nvPicPr>
          <p:blipFill>
            <a:blip r:embed="rId211">
              <a:extLst/>
            </a:blip>
            <a:stretch>
              <a:fillRect/>
            </a:stretch>
          </p:blipFill>
          <p:spPr>
            <a:xfrm>
              <a:off x="16861664" y="9813470"/>
              <a:ext cx="1447571" cy="442464"/>
            </a:xfrm>
            <a:prstGeom prst="rect">
              <a:avLst/>
            </a:prstGeom>
            <a:effectLst/>
          </p:spPr>
        </p:pic>
        <p:pic>
          <p:nvPicPr>
            <p:cNvPr id="1231" name="Line Shape" descr="Line Shape"/>
            <p:cNvPicPr>
              <a:picLocks/>
            </p:cNvPicPr>
            <p:nvPr/>
          </p:nvPicPr>
          <p:blipFill>
            <a:blip r:embed="rId212">
              <a:extLst/>
            </a:blip>
            <a:stretch>
              <a:fillRect/>
            </a:stretch>
          </p:blipFill>
          <p:spPr>
            <a:xfrm>
              <a:off x="17851221" y="9814554"/>
              <a:ext cx="639086" cy="651321"/>
            </a:xfrm>
            <a:prstGeom prst="rect">
              <a:avLst/>
            </a:prstGeom>
            <a:effectLst/>
          </p:spPr>
        </p:pic>
        <p:pic>
          <p:nvPicPr>
            <p:cNvPr id="1233" name="Line Shape" descr="Line Shape"/>
            <p:cNvPicPr>
              <a:picLocks/>
            </p:cNvPicPr>
            <p:nvPr/>
          </p:nvPicPr>
          <p:blipFill>
            <a:blip r:embed="rId213">
              <a:extLst/>
            </a:blip>
            <a:stretch>
              <a:fillRect/>
            </a:stretch>
          </p:blipFill>
          <p:spPr>
            <a:xfrm>
              <a:off x="18188239" y="9785759"/>
              <a:ext cx="697859" cy="747899"/>
            </a:xfrm>
            <a:prstGeom prst="rect">
              <a:avLst/>
            </a:prstGeom>
            <a:effectLst/>
          </p:spPr>
        </p:pic>
        <p:pic>
          <p:nvPicPr>
            <p:cNvPr id="1235" name="Line Shape" descr="Line Shape"/>
            <p:cNvPicPr>
              <a:picLocks/>
            </p:cNvPicPr>
            <p:nvPr/>
          </p:nvPicPr>
          <p:blipFill>
            <a:blip r:embed="rId214">
              <a:extLst/>
            </a:blip>
            <a:stretch>
              <a:fillRect/>
            </a:stretch>
          </p:blipFill>
          <p:spPr>
            <a:xfrm>
              <a:off x="1664660" y="10523169"/>
              <a:ext cx="3614749" cy="783019"/>
            </a:xfrm>
            <a:prstGeom prst="rect">
              <a:avLst/>
            </a:prstGeom>
            <a:effectLst/>
          </p:spPr>
        </p:pic>
        <p:pic>
          <p:nvPicPr>
            <p:cNvPr id="1237" name="Line Shape" descr="Line Shape"/>
            <p:cNvPicPr>
              <a:picLocks/>
            </p:cNvPicPr>
            <p:nvPr/>
          </p:nvPicPr>
          <p:blipFill>
            <a:blip r:embed="rId215">
              <a:extLst/>
            </a:blip>
            <a:stretch>
              <a:fillRect/>
            </a:stretch>
          </p:blipFill>
          <p:spPr>
            <a:xfrm>
              <a:off x="5221767" y="10712505"/>
              <a:ext cx="1120026" cy="403137"/>
            </a:xfrm>
            <a:prstGeom prst="rect">
              <a:avLst/>
            </a:prstGeom>
            <a:effectLst/>
          </p:spPr>
        </p:pic>
        <p:pic>
          <p:nvPicPr>
            <p:cNvPr id="1239" name="Line Shape" descr="Line Shape"/>
            <p:cNvPicPr>
              <a:picLocks/>
            </p:cNvPicPr>
            <p:nvPr/>
          </p:nvPicPr>
          <p:blipFill>
            <a:blip r:embed="rId216">
              <a:extLst/>
            </a:blip>
            <a:stretch>
              <a:fillRect/>
            </a:stretch>
          </p:blipFill>
          <p:spPr>
            <a:xfrm>
              <a:off x="6550373" y="10747223"/>
              <a:ext cx="563029" cy="362808"/>
            </a:xfrm>
            <a:prstGeom prst="rect">
              <a:avLst/>
            </a:prstGeom>
            <a:effectLst/>
          </p:spPr>
        </p:pic>
        <p:pic>
          <p:nvPicPr>
            <p:cNvPr id="1241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711950" y="10504194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243" name="Line Shape" descr="Line Shape"/>
            <p:cNvPicPr>
              <a:picLocks/>
            </p:cNvPicPr>
            <p:nvPr/>
          </p:nvPicPr>
          <p:blipFill>
            <a:blip r:embed="rId217">
              <a:extLst/>
            </a:blip>
            <a:stretch>
              <a:fillRect/>
            </a:stretch>
          </p:blipFill>
          <p:spPr>
            <a:xfrm>
              <a:off x="7435694" y="10621148"/>
              <a:ext cx="1580955" cy="714084"/>
            </a:xfrm>
            <a:prstGeom prst="rect">
              <a:avLst/>
            </a:prstGeom>
            <a:effectLst/>
          </p:spPr>
        </p:pic>
        <p:pic>
          <p:nvPicPr>
            <p:cNvPr id="1245" name="Line Shape" descr="Line Shape"/>
            <p:cNvPicPr>
              <a:picLocks/>
            </p:cNvPicPr>
            <p:nvPr/>
          </p:nvPicPr>
          <p:blipFill>
            <a:blip r:embed="rId218">
              <a:extLst/>
            </a:blip>
            <a:stretch>
              <a:fillRect/>
            </a:stretch>
          </p:blipFill>
          <p:spPr>
            <a:xfrm>
              <a:off x="8977191" y="10843898"/>
              <a:ext cx="168235" cy="222465"/>
            </a:xfrm>
            <a:prstGeom prst="rect">
              <a:avLst/>
            </a:prstGeom>
            <a:effectLst/>
          </p:spPr>
        </p:pic>
        <p:pic>
          <p:nvPicPr>
            <p:cNvPr id="1247" name="Line Shape" descr="Line Shape"/>
            <p:cNvPicPr>
              <a:picLocks/>
            </p:cNvPicPr>
            <p:nvPr/>
          </p:nvPicPr>
          <p:blipFill>
            <a:blip r:embed="rId219">
              <a:extLst/>
            </a:blip>
            <a:stretch>
              <a:fillRect/>
            </a:stretch>
          </p:blipFill>
          <p:spPr>
            <a:xfrm>
              <a:off x="9698690" y="10195699"/>
              <a:ext cx="1670963" cy="1110221"/>
            </a:xfrm>
            <a:prstGeom prst="rect">
              <a:avLst/>
            </a:prstGeom>
            <a:effectLst/>
          </p:spPr>
        </p:pic>
        <p:pic>
          <p:nvPicPr>
            <p:cNvPr id="1249" name="Line Shape" descr="Line Shape"/>
            <p:cNvPicPr>
              <a:picLocks/>
            </p:cNvPicPr>
            <p:nvPr/>
          </p:nvPicPr>
          <p:blipFill>
            <a:blip r:embed="rId220">
              <a:extLst/>
            </a:blip>
            <a:stretch>
              <a:fillRect/>
            </a:stretch>
          </p:blipFill>
          <p:spPr>
            <a:xfrm>
              <a:off x="11591489" y="10694771"/>
              <a:ext cx="773832" cy="352761"/>
            </a:xfrm>
            <a:prstGeom prst="rect">
              <a:avLst/>
            </a:prstGeom>
            <a:effectLst/>
          </p:spPr>
        </p:pic>
        <p:pic>
          <p:nvPicPr>
            <p:cNvPr id="1251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930129" y="10431286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1253" name="Line Shape" descr="Line Shape"/>
            <p:cNvPicPr>
              <a:picLocks/>
            </p:cNvPicPr>
            <p:nvPr/>
          </p:nvPicPr>
          <p:blipFill>
            <a:blip r:embed="rId221">
              <a:extLst/>
            </a:blip>
            <a:stretch>
              <a:fillRect/>
            </a:stretch>
          </p:blipFill>
          <p:spPr>
            <a:xfrm>
              <a:off x="12757209" y="10404467"/>
              <a:ext cx="383750" cy="708914"/>
            </a:xfrm>
            <a:prstGeom prst="rect">
              <a:avLst/>
            </a:prstGeom>
            <a:effectLst/>
          </p:spPr>
        </p:pic>
        <p:pic>
          <p:nvPicPr>
            <p:cNvPr id="1255" name="Line Shape" descr="Line Shape"/>
            <p:cNvPicPr>
              <a:picLocks/>
            </p:cNvPicPr>
            <p:nvPr/>
          </p:nvPicPr>
          <p:blipFill>
            <a:blip r:embed="rId222">
              <a:extLst/>
            </a:blip>
            <a:stretch>
              <a:fillRect/>
            </a:stretch>
          </p:blipFill>
          <p:spPr>
            <a:xfrm>
              <a:off x="13072039" y="10357946"/>
              <a:ext cx="1220881" cy="651275"/>
            </a:xfrm>
            <a:prstGeom prst="rect">
              <a:avLst/>
            </a:prstGeom>
            <a:effectLst/>
          </p:spPr>
        </p:pic>
        <p:pic>
          <p:nvPicPr>
            <p:cNvPr id="1257" name="Line Shape" descr="Line Shape"/>
            <p:cNvPicPr>
              <a:picLocks/>
            </p:cNvPicPr>
            <p:nvPr/>
          </p:nvPicPr>
          <p:blipFill>
            <a:blip r:embed="rId223">
              <a:extLst/>
            </a:blip>
            <a:stretch>
              <a:fillRect/>
            </a:stretch>
          </p:blipFill>
          <p:spPr>
            <a:xfrm>
              <a:off x="13924567" y="10373187"/>
              <a:ext cx="159435" cy="193231"/>
            </a:xfrm>
            <a:prstGeom prst="rect">
              <a:avLst/>
            </a:prstGeom>
            <a:effectLst/>
          </p:spPr>
        </p:pic>
        <p:pic>
          <p:nvPicPr>
            <p:cNvPr id="1259" name="Line Shape" descr="Line Shape"/>
            <p:cNvPicPr>
              <a:picLocks/>
            </p:cNvPicPr>
            <p:nvPr/>
          </p:nvPicPr>
          <p:blipFill>
            <a:blip r:embed="rId224">
              <a:extLst/>
            </a:blip>
            <a:stretch>
              <a:fillRect/>
            </a:stretch>
          </p:blipFill>
          <p:spPr>
            <a:xfrm>
              <a:off x="12810106" y="10608350"/>
              <a:ext cx="843388" cy="197625"/>
            </a:xfrm>
            <a:prstGeom prst="rect">
              <a:avLst/>
            </a:prstGeom>
            <a:effectLst/>
          </p:spPr>
        </p:pic>
        <p:pic>
          <p:nvPicPr>
            <p:cNvPr id="1261" name="Line Shape" descr="Line Shape"/>
            <p:cNvPicPr>
              <a:picLocks/>
            </p:cNvPicPr>
            <p:nvPr/>
          </p:nvPicPr>
          <p:blipFill>
            <a:blip r:embed="rId225">
              <a:extLst/>
            </a:blip>
            <a:stretch>
              <a:fillRect/>
            </a:stretch>
          </p:blipFill>
          <p:spPr>
            <a:xfrm>
              <a:off x="14584568" y="10316715"/>
              <a:ext cx="1452530" cy="777689"/>
            </a:xfrm>
            <a:prstGeom prst="rect">
              <a:avLst/>
            </a:prstGeom>
            <a:effectLst/>
          </p:spPr>
        </p:pic>
        <p:pic>
          <p:nvPicPr>
            <p:cNvPr id="1263" name="Line Shape" descr="Line Shape"/>
            <p:cNvPicPr>
              <a:picLocks/>
            </p:cNvPicPr>
            <p:nvPr/>
          </p:nvPicPr>
          <p:blipFill>
            <a:blip r:embed="rId226">
              <a:extLst/>
            </a:blip>
            <a:stretch>
              <a:fillRect/>
            </a:stretch>
          </p:blipFill>
          <p:spPr>
            <a:xfrm>
              <a:off x="15583427" y="10639596"/>
              <a:ext cx="507300" cy="176794"/>
            </a:xfrm>
            <a:prstGeom prst="rect">
              <a:avLst/>
            </a:prstGeom>
            <a:effectLst/>
          </p:spPr>
        </p:pic>
        <p:pic>
          <p:nvPicPr>
            <p:cNvPr id="1265" name="Line Shape" descr="Line Shape"/>
            <p:cNvPicPr>
              <a:picLocks/>
            </p:cNvPicPr>
            <p:nvPr/>
          </p:nvPicPr>
          <p:blipFill>
            <a:blip r:embed="rId227">
              <a:extLst/>
            </a:blip>
            <a:stretch>
              <a:fillRect/>
            </a:stretch>
          </p:blipFill>
          <p:spPr>
            <a:xfrm>
              <a:off x="16114378" y="10584818"/>
              <a:ext cx="627895" cy="533623"/>
            </a:xfrm>
            <a:prstGeom prst="rect">
              <a:avLst/>
            </a:prstGeom>
            <a:effectLst/>
          </p:spPr>
        </p:pic>
        <p:pic>
          <p:nvPicPr>
            <p:cNvPr id="1267" name="Line Shape" descr="Line Shape"/>
            <p:cNvPicPr>
              <a:picLocks/>
            </p:cNvPicPr>
            <p:nvPr/>
          </p:nvPicPr>
          <p:blipFill>
            <a:blip r:embed="rId228">
              <a:extLst/>
            </a:blip>
            <a:stretch>
              <a:fillRect/>
            </a:stretch>
          </p:blipFill>
          <p:spPr>
            <a:xfrm>
              <a:off x="16667323" y="10383051"/>
              <a:ext cx="515299" cy="685169"/>
            </a:xfrm>
            <a:prstGeom prst="rect">
              <a:avLst/>
            </a:prstGeom>
            <a:effectLst/>
          </p:spPr>
        </p:pic>
        <p:pic>
          <p:nvPicPr>
            <p:cNvPr id="1269" name="Line Shape" descr="Line Shape"/>
            <p:cNvPicPr>
              <a:picLocks/>
            </p:cNvPicPr>
            <p:nvPr/>
          </p:nvPicPr>
          <p:blipFill>
            <a:blip r:embed="rId229">
              <a:extLst/>
            </a:blip>
            <a:stretch>
              <a:fillRect/>
            </a:stretch>
          </p:blipFill>
          <p:spPr>
            <a:xfrm>
              <a:off x="17153380" y="10702090"/>
              <a:ext cx="603831" cy="380389"/>
            </a:xfrm>
            <a:prstGeom prst="rect">
              <a:avLst/>
            </a:prstGeom>
            <a:effectLst/>
          </p:spPr>
        </p:pic>
        <p:pic>
          <p:nvPicPr>
            <p:cNvPr id="1271" name="Line Shape" descr="Line Shape"/>
            <p:cNvPicPr>
              <a:picLocks/>
            </p:cNvPicPr>
            <p:nvPr/>
          </p:nvPicPr>
          <p:blipFill>
            <a:blip r:embed="rId230">
              <a:extLst/>
            </a:blip>
            <a:stretch>
              <a:fillRect/>
            </a:stretch>
          </p:blipFill>
          <p:spPr>
            <a:xfrm>
              <a:off x="17542480" y="10739004"/>
              <a:ext cx="490309" cy="473177"/>
            </a:xfrm>
            <a:prstGeom prst="rect">
              <a:avLst/>
            </a:prstGeom>
            <a:effectLst/>
          </p:spPr>
        </p:pic>
        <p:pic>
          <p:nvPicPr>
            <p:cNvPr id="1273" name="Line Shape" descr="Line Shape"/>
            <p:cNvPicPr>
              <a:picLocks/>
            </p:cNvPicPr>
            <p:nvPr/>
          </p:nvPicPr>
          <p:blipFill>
            <a:blip r:embed="rId231">
              <a:extLst/>
            </a:blip>
            <a:stretch>
              <a:fillRect/>
            </a:stretch>
          </p:blipFill>
          <p:spPr>
            <a:xfrm>
              <a:off x="18049116" y="10504195"/>
              <a:ext cx="867632" cy="735760"/>
            </a:xfrm>
            <a:prstGeom prst="rect">
              <a:avLst/>
            </a:prstGeom>
            <a:effectLst/>
          </p:spPr>
        </p:pic>
        <p:pic>
          <p:nvPicPr>
            <p:cNvPr id="1275" name="Line Shape" descr="Line Shape"/>
            <p:cNvPicPr>
              <a:picLocks/>
            </p:cNvPicPr>
            <p:nvPr/>
          </p:nvPicPr>
          <p:blipFill>
            <a:blip r:embed="rId232">
              <a:extLst/>
            </a:blip>
            <a:stretch>
              <a:fillRect/>
            </a:stretch>
          </p:blipFill>
          <p:spPr>
            <a:xfrm>
              <a:off x="18424075" y="10835479"/>
              <a:ext cx="551753" cy="137144"/>
            </a:xfrm>
            <a:prstGeom prst="rect">
              <a:avLst/>
            </a:prstGeom>
            <a:effectLst/>
          </p:spPr>
        </p:pic>
        <p:pic>
          <p:nvPicPr>
            <p:cNvPr id="1277" name="Line Shape" descr="Line Shape"/>
            <p:cNvPicPr>
              <a:picLocks/>
            </p:cNvPicPr>
            <p:nvPr/>
          </p:nvPicPr>
          <p:blipFill>
            <a:blip r:embed="rId233">
              <a:extLst/>
            </a:blip>
            <a:stretch>
              <a:fillRect/>
            </a:stretch>
          </p:blipFill>
          <p:spPr>
            <a:xfrm>
              <a:off x="18718697" y="10828680"/>
              <a:ext cx="512456" cy="404332"/>
            </a:xfrm>
            <a:prstGeom prst="rect">
              <a:avLst/>
            </a:prstGeom>
            <a:effectLst/>
          </p:spPr>
        </p:pic>
        <p:pic>
          <p:nvPicPr>
            <p:cNvPr id="1279" name="Line Shape" descr="Line Shape"/>
            <p:cNvPicPr>
              <a:picLocks/>
            </p:cNvPicPr>
            <p:nvPr/>
          </p:nvPicPr>
          <p:blipFill>
            <a:blip r:embed="rId234">
              <a:extLst/>
            </a:blip>
            <a:stretch>
              <a:fillRect/>
            </a:stretch>
          </p:blipFill>
          <p:spPr>
            <a:xfrm>
              <a:off x="19000077" y="10776541"/>
              <a:ext cx="934422" cy="746803"/>
            </a:xfrm>
            <a:prstGeom prst="rect">
              <a:avLst/>
            </a:prstGeom>
            <a:effectLst/>
          </p:spPr>
        </p:pic>
        <p:pic>
          <p:nvPicPr>
            <p:cNvPr id="1281" name="Line Shape" descr="Line Shape"/>
            <p:cNvPicPr>
              <a:picLocks/>
            </p:cNvPicPr>
            <p:nvPr/>
          </p:nvPicPr>
          <p:blipFill>
            <a:blip r:embed="rId235">
              <a:extLst/>
            </a:blip>
            <a:stretch>
              <a:fillRect/>
            </a:stretch>
          </p:blipFill>
          <p:spPr>
            <a:xfrm>
              <a:off x="19810890" y="10880206"/>
              <a:ext cx="1184054" cy="439289"/>
            </a:xfrm>
            <a:prstGeom prst="rect">
              <a:avLst/>
            </a:prstGeom>
            <a:effectLst/>
          </p:spPr>
        </p:pic>
        <p:pic>
          <p:nvPicPr>
            <p:cNvPr id="1283" name="Line Shape" descr="Line Shape"/>
            <p:cNvPicPr>
              <a:picLocks/>
            </p:cNvPicPr>
            <p:nvPr/>
          </p:nvPicPr>
          <p:blipFill>
            <a:blip r:embed="rId236">
              <a:extLst/>
            </a:blip>
            <a:stretch>
              <a:fillRect/>
            </a:stretch>
          </p:blipFill>
          <p:spPr>
            <a:xfrm>
              <a:off x="21152942" y="10529874"/>
              <a:ext cx="479566" cy="765631"/>
            </a:xfrm>
            <a:prstGeom prst="rect">
              <a:avLst/>
            </a:prstGeom>
            <a:effectLst/>
          </p:spPr>
        </p:pic>
        <p:pic>
          <p:nvPicPr>
            <p:cNvPr id="1285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1168702" y="11347852"/>
              <a:ext cx="228601" cy="114301"/>
            </a:xfrm>
            <a:prstGeom prst="rect">
              <a:avLst/>
            </a:prstGeom>
            <a:effectLst/>
          </p:spPr>
        </p:pic>
        <p:sp>
          <p:nvSpPr>
            <p:cNvPr id="1287" name="Line"/>
            <p:cNvSpPr/>
            <p:nvPr/>
          </p:nvSpPr>
          <p:spPr>
            <a:xfrm>
              <a:off x="1665708" y="11433342"/>
              <a:ext cx="421477" cy="679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473" extrusionOk="0">
                  <a:moveTo>
                    <a:pt x="21319" y="1408"/>
                  </a:moveTo>
                  <a:cubicBezTo>
                    <a:pt x="21143" y="860"/>
                    <a:pt x="20968" y="312"/>
                    <a:pt x="20441" y="92"/>
                  </a:cubicBezTo>
                  <a:cubicBezTo>
                    <a:pt x="19914" y="-127"/>
                    <a:pt x="19036" y="-17"/>
                    <a:pt x="17017" y="1134"/>
                  </a:cubicBezTo>
                  <a:cubicBezTo>
                    <a:pt x="14997" y="2285"/>
                    <a:pt x="11836" y="4478"/>
                    <a:pt x="8763" y="7000"/>
                  </a:cubicBezTo>
                  <a:cubicBezTo>
                    <a:pt x="5690" y="9522"/>
                    <a:pt x="2704" y="12372"/>
                    <a:pt x="1212" y="14236"/>
                  </a:cubicBezTo>
                  <a:cubicBezTo>
                    <a:pt x="-281" y="16100"/>
                    <a:pt x="-281" y="16978"/>
                    <a:pt x="597" y="17745"/>
                  </a:cubicBezTo>
                  <a:cubicBezTo>
                    <a:pt x="1475" y="18513"/>
                    <a:pt x="3231" y="19170"/>
                    <a:pt x="6217" y="19774"/>
                  </a:cubicBezTo>
                  <a:cubicBezTo>
                    <a:pt x="9202" y="20377"/>
                    <a:pt x="13417" y="20925"/>
                    <a:pt x="17631" y="21473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8" name="Line"/>
            <p:cNvSpPr/>
            <p:nvPr/>
          </p:nvSpPr>
          <p:spPr>
            <a:xfrm>
              <a:off x="2426454" y="11512150"/>
              <a:ext cx="275248" cy="288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127" extrusionOk="0">
                  <a:moveTo>
                    <a:pt x="20883" y="543"/>
                  </a:moveTo>
                  <a:cubicBezTo>
                    <a:pt x="17722" y="35"/>
                    <a:pt x="14561" y="-473"/>
                    <a:pt x="11137" y="798"/>
                  </a:cubicBezTo>
                  <a:cubicBezTo>
                    <a:pt x="7712" y="2068"/>
                    <a:pt x="4024" y="5118"/>
                    <a:pt x="1917" y="8040"/>
                  </a:cubicBezTo>
                  <a:cubicBezTo>
                    <a:pt x="-190" y="10962"/>
                    <a:pt x="-717" y="13758"/>
                    <a:pt x="1127" y="15918"/>
                  </a:cubicBezTo>
                  <a:cubicBezTo>
                    <a:pt x="2971" y="18078"/>
                    <a:pt x="7185" y="19602"/>
                    <a:pt x="11400" y="21127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9" name="Line"/>
            <p:cNvSpPr/>
            <p:nvPr/>
          </p:nvSpPr>
          <p:spPr>
            <a:xfrm>
              <a:off x="2087184" y="11503804"/>
              <a:ext cx="560786" cy="494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531" extrusionOk="0">
                  <a:moveTo>
                    <a:pt x="20400" y="1593"/>
                  </a:moveTo>
                  <a:cubicBezTo>
                    <a:pt x="20400" y="837"/>
                    <a:pt x="20400" y="82"/>
                    <a:pt x="20600" y="7"/>
                  </a:cubicBezTo>
                  <a:cubicBezTo>
                    <a:pt x="20800" y="-69"/>
                    <a:pt x="21200" y="535"/>
                    <a:pt x="21400" y="1668"/>
                  </a:cubicBezTo>
                  <a:cubicBezTo>
                    <a:pt x="21600" y="2801"/>
                    <a:pt x="21600" y="4462"/>
                    <a:pt x="21267" y="6804"/>
                  </a:cubicBezTo>
                  <a:cubicBezTo>
                    <a:pt x="20933" y="9145"/>
                    <a:pt x="20267" y="12166"/>
                    <a:pt x="19867" y="14130"/>
                  </a:cubicBezTo>
                  <a:cubicBezTo>
                    <a:pt x="19467" y="16093"/>
                    <a:pt x="19333" y="17000"/>
                    <a:pt x="19133" y="17906"/>
                  </a:cubicBezTo>
                  <a:cubicBezTo>
                    <a:pt x="18933" y="18812"/>
                    <a:pt x="18667" y="19718"/>
                    <a:pt x="18200" y="20247"/>
                  </a:cubicBezTo>
                  <a:cubicBezTo>
                    <a:pt x="17733" y="20776"/>
                    <a:pt x="17067" y="20927"/>
                    <a:pt x="15600" y="20776"/>
                  </a:cubicBezTo>
                  <a:cubicBezTo>
                    <a:pt x="14133" y="20625"/>
                    <a:pt x="11867" y="20172"/>
                    <a:pt x="9333" y="19869"/>
                  </a:cubicBezTo>
                  <a:cubicBezTo>
                    <a:pt x="6800" y="19567"/>
                    <a:pt x="4000" y="19416"/>
                    <a:pt x="2400" y="19718"/>
                  </a:cubicBezTo>
                  <a:cubicBezTo>
                    <a:pt x="800" y="20020"/>
                    <a:pt x="400" y="20776"/>
                    <a:pt x="0" y="21531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0" name="Line"/>
            <p:cNvSpPr/>
            <p:nvPr/>
          </p:nvSpPr>
          <p:spPr>
            <a:xfrm>
              <a:off x="2829892" y="11398059"/>
              <a:ext cx="569650" cy="613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548" extrusionOk="0">
                  <a:moveTo>
                    <a:pt x="17944" y="3539"/>
                  </a:moveTo>
                  <a:cubicBezTo>
                    <a:pt x="18075" y="2929"/>
                    <a:pt x="18206" y="2319"/>
                    <a:pt x="18010" y="1586"/>
                  </a:cubicBezTo>
                  <a:cubicBezTo>
                    <a:pt x="17814" y="854"/>
                    <a:pt x="17290" y="0"/>
                    <a:pt x="16963" y="0"/>
                  </a:cubicBezTo>
                  <a:cubicBezTo>
                    <a:pt x="16635" y="0"/>
                    <a:pt x="16504" y="854"/>
                    <a:pt x="15981" y="3295"/>
                  </a:cubicBezTo>
                  <a:cubicBezTo>
                    <a:pt x="15457" y="5736"/>
                    <a:pt x="14541" y="9763"/>
                    <a:pt x="13952" y="12081"/>
                  </a:cubicBezTo>
                  <a:cubicBezTo>
                    <a:pt x="13363" y="14400"/>
                    <a:pt x="13101" y="15010"/>
                    <a:pt x="12839" y="15864"/>
                  </a:cubicBezTo>
                  <a:cubicBezTo>
                    <a:pt x="12577" y="16719"/>
                    <a:pt x="12315" y="17817"/>
                    <a:pt x="12250" y="18061"/>
                  </a:cubicBezTo>
                  <a:cubicBezTo>
                    <a:pt x="12184" y="18305"/>
                    <a:pt x="12315" y="17695"/>
                    <a:pt x="12250" y="16780"/>
                  </a:cubicBezTo>
                  <a:cubicBezTo>
                    <a:pt x="12184" y="15864"/>
                    <a:pt x="11923" y="14644"/>
                    <a:pt x="11530" y="13546"/>
                  </a:cubicBezTo>
                  <a:cubicBezTo>
                    <a:pt x="11137" y="12447"/>
                    <a:pt x="10614" y="11471"/>
                    <a:pt x="10024" y="10922"/>
                  </a:cubicBezTo>
                  <a:cubicBezTo>
                    <a:pt x="9435" y="10373"/>
                    <a:pt x="8781" y="10251"/>
                    <a:pt x="7864" y="10678"/>
                  </a:cubicBezTo>
                  <a:cubicBezTo>
                    <a:pt x="6948" y="11105"/>
                    <a:pt x="5770" y="12081"/>
                    <a:pt x="4395" y="13607"/>
                  </a:cubicBezTo>
                  <a:cubicBezTo>
                    <a:pt x="3021" y="15132"/>
                    <a:pt x="1450" y="17207"/>
                    <a:pt x="664" y="18549"/>
                  </a:cubicBezTo>
                  <a:cubicBezTo>
                    <a:pt x="-121" y="19892"/>
                    <a:pt x="-121" y="20502"/>
                    <a:pt x="206" y="20929"/>
                  </a:cubicBezTo>
                  <a:cubicBezTo>
                    <a:pt x="534" y="21356"/>
                    <a:pt x="1188" y="21600"/>
                    <a:pt x="2955" y="21539"/>
                  </a:cubicBezTo>
                  <a:cubicBezTo>
                    <a:pt x="4723" y="21478"/>
                    <a:pt x="7603" y="21112"/>
                    <a:pt x="10875" y="20258"/>
                  </a:cubicBezTo>
                  <a:cubicBezTo>
                    <a:pt x="14148" y="19403"/>
                    <a:pt x="17814" y="18061"/>
                    <a:pt x="21479" y="16719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1" name="Line"/>
            <p:cNvSpPr/>
            <p:nvPr/>
          </p:nvSpPr>
          <p:spPr>
            <a:xfrm>
              <a:off x="3359353" y="11399236"/>
              <a:ext cx="969990" cy="586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086" extrusionOk="0">
                  <a:moveTo>
                    <a:pt x="3657" y="11819"/>
                  </a:moveTo>
                  <a:cubicBezTo>
                    <a:pt x="3657" y="11195"/>
                    <a:pt x="3657" y="10570"/>
                    <a:pt x="3734" y="9884"/>
                  </a:cubicBezTo>
                  <a:cubicBezTo>
                    <a:pt x="3810" y="9197"/>
                    <a:pt x="3964" y="8448"/>
                    <a:pt x="3926" y="8385"/>
                  </a:cubicBezTo>
                  <a:cubicBezTo>
                    <a:pt x="3887" y="8323"/>
                    <a:pt x="3657" y="8947"/>
                    <a:pt x="3042" y="10508"/>
                  </a:cubicBezTo>
                  <a:cubicBezTo>
                    <a:pt x="2427" y="12069"/>
                    <a:pt x="1427" y="14566"/>
                    <a:pt x="851" y="16189"/>
                  </a:cubicBezTo>
                  <a:cubicBezTo>
                    <a:pt x="274" y="17812"/>
                    <a:pt x="121" y="18561"/>
                    <a:pt x="44" y="19248"/>
                  </a:cubicBezTo>
                  <a:cubicBezTo>
                    <a:pt x="-33" y="19934"/>
                    <a:pt x="-33" y="20559"/>
                    <a:pt x="236" y="20871"/>
                  </a:cubicBezTo>
                  <a:cubicBezTo>
                    <a:pt x="505" y="21183"/>
                    <a:pt x="1043" y="21183"/>
                    <a:pt x="1735" y="20684"/>
                  </a:cubicBezTo>
                  <a:cubicBezTo>
                    <a:pt x="2427" y="20184"/>
                    <a:pt x="3272" y="19185"/>
                    <a:pt x="3887" y="18062"/>
                  </a:cubicBezTo>
                  <a:cubicBezTo>
                    <a:pt x="4502" y="16938"/>
                    <a:pt x="4887" y="15689"/>
                    <a:pt x="5079" y="14753"/>
                  </a:cubicBezTo>
                  <a:cubicBezTo>
                    <a:pt x="5271" y="13817"/>
                    <a:pt x="5271" y="13192"/>
                    <a:pt x="5117" y="12693"/>
                  </a:cubicBezTo>
                  <a:cubicBezTo>
                    <a:pt x="4963" y="12193"/>
                    <a:pt x="4656" y="11819"/>
                    <a:pt x="4156" y="11444"/>
                  </a:cubicBezTo>
                  <a:cubicBezTo>
                    <a:pt x="3657" y="11070"/>
                    <a:pt x="2965" y="10695"/>
                    <a:pt x="2581" y="10820"/>
                  </a:cubicBezTo>
                  <a:cubicBezTo>
                    <a:pt x="2196" y="10945"/>
                    <a:pt x="2119" y="11569"/>
                    <a:pt x="2273" y="12006"/>
                  </a:cubicBezTo>
                  <a:cubicBezTo>
                    <a:pt x="2427" y="12443"/>
                    <a:pt x="2811" y="12693"/>
                    <a:pt x="3580" y="12818"/>
                  </a:cubicBezTo>
                  <a:cubicBezTo>
                    <a:pt x="4348" y="12943"/>
                    <a:pt x="5502" y="12943"/>
                    <a:pt x="6270" y="12943"/>
                  </a:cubicBezTo>
                  <a:cubicBezTo>
                    <a:pt x="7039" y="12943"/>
                    <a:pt x="7423" y="12943"/>
                    <a:pt x="7731" y="13192"/>
                  </a:cubicBezTo>
                  <a:cubicBezTo>
                    <a:pt x="8038" y="13442"/>
                    <a:pt x="8269" y="13941"/>
                    <a:pt x="8269" y="14441"/>
                  </a:cubicBezTo>
                  <a:cubicBezTo>
                    <a:pt x="8269" y="14940"/>
                    <a:pt x="8038" y="15440"/>
                    <a:pt x="7769" y="15939"/>
                  </a:cubicBezTo>
                  <a:cubicBezTo>
                    <a:pt x="7500" y="16438"/>
                    <a:pt x="7193" y="16938"/>
                    <a:pt x="6808" y="17437"/>
                  </a:cubicBezTo>
                  <a:cubicBezTo>
                    <a:pt x="6424" y="17937"/>
                    <a:pt x="5963" y="18436"/>
                    <a:pt x="5847" y="18436"/>
                  </a:cubicBezTo>
                  <a:cubicBezTo>
                    <a:pt x="5732" y="18436"/>
                    <a:pt x="5963" y="17937"/>
                    <a:pt x="6578" y="17188"/>
                  </a:cubicBezTo>
                  <a:cubicBezTo>
                    <a:pt x="7193" y="16438"/>
                    <a:pt x="8192" y="15440"/>
                    <a:pt x="8922" y="14753"/>
                  </a:cubicBezTo>
                  <a:cubicBezTo>
                    <a:pt x="9652" y="14066"/>
                    <a:pt x="10114" y="13692"/>
                    <a:pt x="10536" y="13567"/>
                  </a:cubicBezTo>
                  <a:cubicBezTo>
                    <a:pt x="10959" y="13442"/>
                    <a:pt x="11344" y="13567"/>
                    <a:pt x="11536" y="14004"/>
                  </a:cubicBezTo>
                  <a:cubicBezTo>
                    <a:pt x="11728" y="14441"/>
                    <a:pt x="11728" y="15190"/>
                    <a:pt x="11689" y="15877"/>
                  </a:cubicBezTo>
                  <a:cubicBezTo>
                    <a:pt x="11651" y="16563"/>
                    <a:pt x="11574" y="17188"/>
                    <a:pt x="11689" y="17687"/>
                  </a:cubicBezTo>
                  <a:cubicBezTo>
                    <a:pt x="11805" y="18186"/>
                    <a:pt x="12112" y="18561"/>
                    <a:pt x="12458" y="18561"/>
                  </a:cubicBezTo>
                  <a:cubicBezTo>
                    <a:pt x="12804" y="18561"/>
                    <a:pt x="13188" y="18186"/>
                    <a:pt x="14072" y="17000"/>
                  </a:cubicBezTo>
                  <a:cubicBezTo>
                    <a:pt x="14956" y="15814"/>
                    <a:pt x="16340" y="13817"/>
                    <a:pt x="17455" y="11694"/>
                  </a:cubicBezTo>
                  <a:cubicBezTo>
                    <a:pt x="18569" y="9571"/>
                    <a:pt x="19415" y="7324"/>
                    <a:pt x="20107" y="5201"/>
                  </a:cubicBezTo>
                  <a:cubicBezTo>
                    <a:pt x="20798" y="3079"/>
                    <a:pt x="21336" y="1081"/>
                    <a:pt x="21452" y="332"/>
                  </a:cubicBezTo>
                  <a:cubicBezTo>
                    <a:pt x="21567" y="-417"/>
                    <a:pt x="21260" y="82"/>
                    <a:pt x="20683" y="2018"/>
                  </a:cubicBezTo>
                  <a:cubicBezTo>
                    <a:pt x="20107" y="3953"/>
                    <a:pt x="19261" y="7324"/>
                    <a:pt x="18684" y="10321"/>
                  </a:cubicBezTo>
                  <a:cubicBezTo>
                    <a:pt x="18108" y="13317"/>
                    <a:pt x="17800" y="15939"/>
                    <a:pt x="17685" y="17562"/>
                  </a:cubicBezTo>
                  <a:cubicBezTo>
                    <a:pt x="17570" y="19185"/>
                    <a:pt x="17647" y="19810"/>
                    <a:pt x="17877" y="19997"/>
                  </a:cubicBezTo>
                  <a:cubicBezTo>
                    <a:pt x="18108" y="20184"/>
                    <a:pt x="18492" y="19934"/>
                    <a:pt x="18723" y="19622"/>
                  </a:cubicBezTo>
                  <a:cubicBezTo>
                    <a:pt x="18953" y="19310"/>
                    <a:pt x="19030" y="18936"/>
                    <a:pt x="19107" y="18561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2" name="Line"/>
            <p:cNvSpPr/>
            <p:nvPr/>
          </p:nvSpPr>
          <p:spPr>
            <a:xfrm>
              <a:off x="4180705" y="11613313"/>
              <a:ext cx="281221" cy="83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3" name="Line"/>
            <p:cNvSpPr/>
            <p:nvPr/>
          </p:nvSpPr>
          <p:spPr>
            <a:xfrm>
              <a:off x="4014057" y="11339037"/>
              <a:ext cx="20832" cy="138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400"/>
                  </a:moveTo>
                  <a:cubicBezTo>
                    <a:pt x="18000" y="2700"/>
                    <a:pt x="14400" y="0"/>
                    <a:pt x="14400" y="0"/>
                  </a:cubicBezTo>
                  <a:cubicBezTo>
                    <a:pt x="14400" y="0"/>
                    <a:pt x="18000" y="2700"/>
                    <a:pt x="16200" y="6750"/>
                  </a:cubicBezTo>
                  <a:cubicBezTo>
                    <a:pt x="14400" y="10800"/>
                    <a:pt x="7200" y="16200"/>
                    <a:pt x="0" y="2160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4" name="Line"/>
            <p:cNvSpPr/>
            <p:nvPr/>
          </p:nvSpPr>
          <p:spPr>
            <a:xfrm>
              <a:off x="4937035" y="11373338"/>
              <a:ext cx="213207" cy="548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6" h="21047" extrusionOk="0">
                  <a:moveTo>
                    <a:pt x="13551" y="4816"/>
                  </a:moveTo>
                  <a:cubicBezTo>
                    <a:pt x="16589" y="2949"/>
                    <a:pt x="19627" y="1083"/>
                    <a:pt x="20470" y="349"/>
                  </a:cubicBezTo>
                  <a:cubicBezTo>
                    <a:pt x="21314" y="-384"/>
                    <a:pt x="19964" y="16"/>
                    <a:pt x="17939" y="1749"/>
                  </a:cubicBezTo>
                  <a:cubicBezTo>
                    <a:pt x="15914" y="3483"/>
                    <a:pt x="13214" y="6549"/>
                    <a:pt x="10514" y="9549"/>
                  </a:cubicBezTo>
                  <a:cubicBezTo>
                    <a:pt x="7814" y="12549"/>
                    <a:pt x="5114" y="15483"/>
                    <a:pt x="3089" y="17549"/>
                  </a:cubicBezTo>
                  <a:cubicBezTo>
                    <a:pt x="1064" y="19616"/>
                    <a:pt x="-286" y="20816"/>
                    <a:pt x="52" y="21016"/>
                  </a:cubicBezTo>
                  <a:cubicBezTo>
                    <a:pt x="389" y="21216"/>
                    <a:pt x="2414" y="20416"/>
                    <a:pt x="4439" y="19616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5" name="Line"/>
            <p:cNvSpPr/>
            <p:nvPr/>
          </p:nvSpPr>
          <p:spPr>
            <a:xfrm>
              <a:off x="5088406" y="11539958"/>
              <a:ext cx="404657" cy="336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124" extrusionOk="0">
                  <a:moveTo>
                    <a:pt x="8780" y="1992"/>
                  </a:moveTo>
                  <a:cubicBezTo>
                    <a:pt x="8964" y="901"/>
                    <a:pt x="9149" y="-190"/>
                    <a:pt x="8780" y="28"/>
                  </a:cubicBezTo>
                  <a:cubicBezTo>
                    <a:pt x="8410" y="246"/>
                    <a:pt x="7487" y="1774"/>
                    <a:pt x="6103" y="4065"/>
                  </a:cubicBezTo>
                  <a:cubicBezTo>
                    <a:pt x="4718" y="6355"/>
                    <a:pt x="2872" y="9410"/>
                    <a:pt x="1672" y="11374"/>
                  </a:cubicBezTo>
                  <a:cubicBezTo>
                    <a:pt x="472" y="13337"/>
                    <a:pt x="-82" y="14210"/>
                    <a:pt x="10" y="15737"/>
                  </a:cubicBezTo>
                  <a:cubicBezTo>
                    <a:pt x="103" y="17265"/>
                    <a:pt x="841" y="19446"/>
                    <a:pt x="3056" y="20428"/>
                  </a:cubicBezTo>
                  <a:cubicBezTo>
                    <a:pt x="5272" y="21410"/>
                    <a:pt x="8964" y="21192"/>
                    <a:pt x="12287" y="20755"/>
                  </a:cubicBezTo>
                  <a:cubicBezTo>
                    <a:pt x="15610" y="20319"/>
                    <a:pt x="18564" y="19665"/>
                    <a:pt x="21518" y="1901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6" name="Line"/>
            <p:cNvSpPr/>
            <p:nvPr/>
          </p:nvSpPr>
          <p:spPr>
            <a:xfrm>
              <a:off x="5409738" y="11550819"/>
              <a:ext cx="1395681" cy="380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2" extrusionOk="0">
                  <a:moveTo>
                    <a:pt x="1612" y="12259"/>
                  </a:moveTo>
                  <a:cubicBezTo>
                    <a:pt x="1612" y="11092"/>
                    <a:pt x="1612" y="9924"/>
                    <a:pt x="1531" y="8659"/>
                  </a:cubicBezTo>
                  <a:cubicBezTo>
                    <a:pt x="1451" y="7395"/>
                    <a:pt x="1290" y="6032"/>
                    <a:pt x="1182" y="6032"/>
                  </a:cubicBezTo>
                  <a:cubicBezTo>
                    <a:pt x="1075" y="6032"/>
                    <a:pt x="1021" y="7395"/>
                    <a:pt x="887" y="9535"/>
                  </a:cubicBezTo>
                  <a:cubicBezTo>
                    <a:pt x="752" y="11676"/>
                    <a:pt x="537" y="14595"/>
                    <a:pt x="349" y="16930"/>
                  </a:cubicBezTo>
                  <a:cubicBezTo>
                    <a:pt x="161" y="19265"/>
                    <a:pt x="0" y="21016"/>
                    <a:pt x="0" y="21308"/>
                  </a:cubicBezTo>
                  <a:cubicBezTo>
                    <a:pt x="0" y="21600"/>
                    <a:pt x="161" y="20432"/>
                    <a:pt x="699" y="18000"/>
                  </a:cubicBezTo>
                  <a:cubicBezTo>
                    <a:pt x="1236" y="15568"/>
                    <a:pt x="2149" y="11870"/>
                    <a:pt x="2713" y="9730"/>
                  </a:cubicBezTo>
                  <a:cubicBezTo>
                    <a:pt x="3278" y="7589"/>
                    <a:pt x="3493" y="7005"/>
                    <a:pt x="3734" y="6616"/>
                  </a:cubicBezTo>
                  <a:cubicBezTo>
                    <a:pt x="3976" y="6227"/>
                    <a:pt x="4245" y="6032"/>
                    <a:pt x="4406" y="6422"/>
                  </a:cubicBezTo>
                  <a:cubicBezTo>
                    <a:pt x="4567" y="6811"/>
                    <a:pt x="4621" y="7784"/>
                    <a:pt x="4648" y="9438"/>
                  </a:cubicBezTo>
                  <a:cubicBezTo>
                    <a:pt x="4675" y="11092"/>
                    <a:pt x="4675" y="13427"/>
                    <a:pt x="4675" y="15081"/>
                  </a:cubicBezTo>
                  <a:cubicBezTo>
                    <a:pt x="4675" y="16735"/>
                    <a:pt x="4675" y="17708"/>
                    <a:pt x="4782" y="18486"/>
                  </a:cubicBezTo>
                  <a:cubicBezTo>
                    <a:pt x="4890" y="19265"/>
                    <a:pt x="5104" y="19849"/>
                    <a:pt x="5507" y="19946"/>
                  </a:cubicBezTo>
                  <a:cubicBezTo>
                    <a:pt x="5910" y="20043"/>
                    <a:pt x="6501" y="19654"/>
                    <a:pt x="7281" y="18000"/>
                  </a:cubicBezTo>
                  <a:cubicBezTo>
                    <a:pt x="8060" y="16346"/>
                    <a:pt x="9027" y="13427"/>
                    <a:pt x="9537" y="10995"/>
                  </a:cubicBezTo>
                  <a:cubicBezTo>
                    <a:pt x="10048" y="8562"/>
                    <a:pt x="10101" y="6616"/>
                    <a:pt x="10101" y="5157"/>
                  </a:cubicBezTo>
                  <a:cubicBezTo>
                    <a:pt x="10101" y="3697"/>
                    <a:pt x="10048" y="2724"/>
                    <a:pt x="9913" y="2627"/>
                  </a:cubicBezTo>
                  <a:cubicBezTo>
                    <a:pt x="9779" y="2530"/>
                    <a:pt x="9564" y="3308"/>
                    <a:pt x="9134" y="5351"/>
                  </a:cubicBezTo>
                  <a:cubicBezTo>
                    <a:pt x="8704" y="7395"/>
                    <a:pt x="8060" y="10703"/>
                    <a:pt x="7657" y="12941"/>
                  </a:cubicBezTo>
                  <a:cubicBezTo>
                    <a:pt x="7254" y="15178"/>
                    <a:pt x="7093" y="16346"/>
                    <a:pt x="7012" y="17416"/>
                  </a:cubicBezTo>
                  <a:cubicBezTo>
                    <a:pt x="6931" y="18487"/>
                    <a:pt x="6931" y="19459"/>
                    <a:pt x="7093" y="19751"/>
                  </a:cubicBezTo>
                  <a:cubicBezTo>
                    <a:pt x="7254" y="20043"/>
                    <a:pt x="7576" y="19654"/>
                    <a:pt x="8033" y="18292"/>
                  </a:cubicBezTo>
                  <a:cubicBezTo>
                    <a:pt x="8490" y="16930"/>
                    <a:pt x="9081" y="14595"/>
                    <a:pt x="9510" y="12454"/>
                  </a:cubicBezTo>
                  <a:cubicBezTo>
                    <a:pt x="9940" y="10314"/>
                    <a:pt x="10209" y="8368"/>
                    <a:pt x="10343" y="6811"/>
                  </a:cubicBezTo>
                  <a:cubicBezTo>
                    <a:pt x="10478" y="5254"/>
                    <a:pt x="10478" y="4086"/>
                    <a:pt x="10424" y="3016"/>
                  </a:cubicBezTo>
                  <a:cubicBezTo>
                    <a:pt x="10370" y="1946"/>
                    <a:pt x="10263" y="973"/>
                    <a:pt x="10075" y="584"/>
                  </a:cubicBezTo>
                  <a:cubicBezTo>
                    <a:pt x="9887" y="195"/>
                    <a:pt x="9618" y="389"/>
                    <a:pt x="9430" y="973"/>
                  </a:cubicBezTo>
                  <a:cubicBezTo>
                    <a:pt x="9242" y="1557"/>
                    <a:pt x="9134" y="2530"/>
                    <a:pt x="9107" y="3503"/>
                  </a:cubicBezTo>
                  <a:cubicBezTo>
                    <a:pt x="9081" y="4476"/>
                    <a:pt x="9134" y="5449"/>
                    <a:pt x="9349" y="5935"/>
                  </a:cubicBezTo>
                  <a:cubicBezTo>
                    <a:pt x="9564" y="6422"/>
                    <a:pt x="9940" y="6422"/>
                    <a:pt x="10478" y="5935"/>
                  </a:cubicBezTo>
                  <a:cubicBezTo>
                    <a:pt x="11015" y="5449"/>
                    <a:pt x="11713" y="4476"/>
                    <a:pt x="12197" y="3795"/>
                  </a:cubicBezTo>
                  <a:cubicBezTo>
                    <a:pt x="12681" y="3114"/>
                    <a:pt x="12949" y="2724"/>
                    <a:pt x="13003" y="3114"/>
                  </a:cubicBezTo>
                  <a:cubicBezTo>
                    <a:pt x="13057" y="3503"/>
                    <a:pt x="12896" y="4670"/>
                    <a:pt x="12439" y="6908"/>
                  </a:cubicBezTo>
                  <a:cubicBezTo>
                    <a:pt x="11982" y="9146"/>
                    <a:pt x="11230" y="12454"/>
                    <a:pt x="10800" y="14886"/>
                  </a:cubicBezTo>
                  <a:cubicBezTo>
                    <a:pt x="10370" y="17319"/>
                    <a:pt x="10263" y="18876"/>
                    <a:pt x="10424" y="19265"/>
                  </a:cubicBezTo>
                  <a:cubicBezTo>
                    <a:pt x="10585" y="19654"/>
                    <a:pt x="11015" y="18876"/>
                    <a:pt x="11579" y="17416"/>
                  </a:cubicBezTo>
                  <a:cubicBezTo>
                    <a:pt x="12143" y="15957"/>
                    <a:pt x="12842" y="13816"/>
                    <a:pt x="13379" y="12259"/>
                  </a:cubicBezTo>
                  <a:cubicBezTo>
                    <a:pt x="13916" y="10703"/>
                    <a:pt x="14293" y="9730"/>
                    <a:pt x="14454" y="9827"/>
                  </a:cubicBezTo>
                  <a:cubicBezTo>
                    <a:pt x="14615" y="9924"/>
                    <a:pt x="14561" y="11092"/>
                    <a:pt x="14481" y="12259"/>
                  </a:cubicBezTo>
                  <a:cubicBezTo>
                    <a:pt x="14400" y="13427"/>
                    <a:pt x="14293" y="14595"/>
                    <a:pt x="14239" y="15665"/>
                  </a:cubicBezTo>
                  <a:cubicBezTo>
                    <a:pt x="14185" y="16735"/>
                    <a:pt x="14185" y="17708"/>
                    <a:pt x="14319" y="18292"/>
                  </a:cubicBezTo>
                  <a:cubicBezTo>
                    <a:pt x="14454" y="18876"/>
                    <a:pt x="14722" y="19070"/>
                    <a:pt x="15045" y="18195"/>
                  </a:cubicBezTo>
                  <a:cubicBezTo>
                    <a:pt x="15367" y="17319"/>
                    <a:pt x="15743" y="15373"/>
                    <a:pt x="16093" y="12843"/>
                  </a:cubicBezTo>
                  <a:cubicBezTo>
                    <a:pt x="16442" y="10314"/>
                    <a:pt x="16764" y="7200"/>
                    <a:pt x="16925" y="5157"/>
                  </a:cubicBezTo>
                  <a:cubicBezTo>
                    <a:pt x="17087" y="3114"/>
                    <a:pt x="17087" y="2141"/>
                    <a:pt x="16979" y="1362"/>
                  </a:cubicBezTo>
                  <a:cubicBezTo>
                    <a:pt x="16872" y="584"/>
                    <a:pt x="16657" y="0"/>
                    <a:pt x="16684" y="0"/>
                  </a:cubicBezTo>
                  <a:cubicBezTo>
                    <a:pt x="16710" y="0"/>
                    <a:pt x="16979" y="584"/>
                    <a:pt x="17839" y="876"/>
                  </a:cubicBezTo>
                  <a:cubicBezTo>
                    <a:pt x="18699" y="1168"/>
                    <a:pt x="20149" y="1168"/>
                    <a:pt x="21600" y="1168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7" name="Line"/>
            <p:cNvSpPr/>
            <p:nvPr/>
          </p:nvSpPr>
          <p:spPr>
            <a:xfrm>
              <a:off x="7020133" y="11440684"/>
              <a:ext cx="222738" cy="456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204" extrusionOk="0">
                  <a:moveTo>
                    <a:pt x="21319" y="3179"/>
                  </a:moveTo>
                  <a:cubicBezTo>
                    <a:pt x="21319" y="1728"/>
                    <a:pt x="21319" y="278"/>
                    <a:pt x="21319" y="36"/>
                  </a:cubicBezTo>
                  <a:cubicBezTo>
                    <a:pt x="21319" y="-206"/>
                    <a:pt x="21319" y="761"/>
                    <a:pt x="19491" y="3340"/>
                  </a:cubicBezTo>
                  <a:cubicBezTo>
                    <a:pt x="17664" y="5919"/>
                    <a:pt x="14008" y="10110"/>
                    <a:pt x="11184" y="12931"/>
                  </a:cubicBezTo>
                  <a:cubicBezTo>
                    <a:pt x="8359" y="15752"/>
                    <a:pt x="6365" y="17203"/>
                    <a:pt x="4371" y="18493"/>
                  </a:cubicBezTo>
                  <a:cubicBezTo>
                    <a:pt x="2377" y="19782"/>
                    <a:pt x="384" y="20910"/>
                    <a:pt x="51" y="21152"/>
                  </a:cubicBezTo>
                  <a:cubicBezTo>
                    <a:pt x="-281" y="21394"/>
                    <a:pt x="1048" y="20749"/>
                    <a:pt x="2377" y="20104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8" name="Line"/>
            <p:cNvSpPr/>
            <p:nvPr/>
          </p:nvSpPr>
          <p:spPr>
            <a:xfrm>
              <a:off x="7246807" y="11329249"/>
              <a:ext cx="673074" cy="556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245" extrusionOk="0">
                  <a:moveTo>
                    <a:pt x="7849" y="3289"/>
                  </a:moveTo>
                  <a:cubicBezTo>
                    <a:pt x="7960" y="2494"/>
                    <a:pt x="8071" y="1699"/>
                    <a:pt x="8292" y="1037"/>
                  </a:cubicBezTo>
                  <a:cubicBezTo>
                    <a:pt x="8514" y="374"/>
                    <a:pt x="8846" y="-156"/>
                    <a:pt x="8957" y="43"/>
                  </a:cubicBezTo>
                  <a:cubicBezTo>
                    <a:pt x="9068" y="242"/>
                    <a:pt x="8957" y="1169"/>
                    <a:pt x="8126" y="3554"/>
                  </a:cubicBezTo>
                  <a:cubicBezTo>
                    <a:pt x="7296" y="5940"/>
                    <a:pt x="5745" y="9783"/>
                    <a:pt x="4526" y="12565"/>
                  </a:cubicBezTo>
                  <a:cubicBezTo>
                    <a:pt x="3308" y="15348"/>
                    <a:pt x="2422" y="17071"/>
                    <a:pt x="1646" y="18462"/>
                  </a:cubicBezTo>
                  <a:cubicBezTo>
                    <a:pt x="871" y="19854"/>
                    <a:pt x="206" y="20914"/>
                    <a:pt x="40" y="21179"/>
                  </a:cubicBezTo>
                  <a:cubicBezTo>
                    <a:pt x="-126" y="21444"/>
                    <a:pt x="206" y="20914"/>
                    <a:pt x="1259" y="19655"/>
                  </a:cubicBezTo>
                  <a:cubicBezTo>
                    <a:pt x="2311" y="18396"/>
                    <a:pt x="4083" y="16408"/>
                    <a:pt x="5246" y="15282"/>
                  </a:cubicBezTo>
                  <a:cubicBezTo>
                    <a:pt x="6409" y="14156"/>
                    <a:pt x="6963" y="13891"/>
                    <a:pt x="7406" y="14023"/>
                  </a:cubicBezTo>
                  <a:cubicBezTo>
                    <a:pt x="7849" y="14156"/>
                    <a:pt x="8182" y="14686"/>
                    <a:pt x="8403" y="15282"/>
                  </a:cubicBezTo>
                  <a:cubicBezTo>
                    <a:pt x="8625" y="15878"/>
                    <a:pt x="8736" y="16541"/>
                    <a:pt x="8957" y="17137"/>
                  </a:cubicBezTo>
                  <a:cubicBezTo>
                    <a:pt x="9179" y="17734"/>
                    <a:pt x="9511" y="18264"/>
                    <a:pt x="9954" y="18462"/>
                  </a:cubicBezTo>
                  <a:cubicBezTo>
                    <a:pt x="10397" y="18661"/>
                    <a:pt x="10951" y="18529"/>
                    <a:pt x="11892" y="17734"/>
                  </a:cubicBezTo>
                  <a:cubicBezTo>
                    <a:pt x="12834" y="16938"/>
                    <a:pt x="14163" y="15481"/>
                    <a:pt x="15105" y="14288"/>
                  </a:cubicBezTo>
                  <a:cubicBezTo>
                    <a:pt x="16046" y="13096"/>
                    <a:pt x="16600" y="12168"/>
                    <a:pt x="17099" y="11240"/>
                  </a:cubicBezTo>
                  <a:cubicBezTo>
                    <a:pt x="17597" y="10313"/>
                    <a:pt x="18040" y="9385"/>
                    <a:pt x="17985" y="9120"/>
                  </a:cubicBezTo>
                  <a:cubicBezTo>
                    <a:pt x="17929" y="8855"/>
                    <a:pt x="17376" y="9253"/>
                    <a:pt x="16379" y="10246"/>
                  </a:cubicBezTo>
                  <a:cubicBezTo>
                    <a:pt x="15382" y="11240"/>
                    <a:pt x="13942" y="12831"/>
                    <a:pt x="13111" y="13957"/>
                  </a:cubicBezTo>
                  <a:cubicBezTo>
                    <a:pt x="12280" y="15083"/>
                    <a:pt x="12059" y="15746"/>
                    <a:pt x="12059" y="16408"/>
                  </a:cubicBezTo>
                  <a:cubicBezTo>
                    <a:pt x="12059" y="17071"/>
                    <a:pt x="12280" y="17734"/>
                    <a:pt x="12668" y="18065"/>
                  </a:cubicBezTo>
                  <a:cubicBezTo>
                    <a:pt x="13056" y="18396"/>
                    <a:pt x="13609" y="18396"/>
                    <a:pt x="15105" y="17800"/>
                  </a:cubicBezTo>
                  <a:cubicBezTo>
                    <a:pt x="16600" y="17203"/>
                    <a:pt x="19037" y="16011"/>
                    <a:pt x="21474" y="14818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9" name="Line"/>
            <p:cNvSpPr/>
            <p:nvPr/>
          </p:nvSpPr>
          <p:spPr>
            <a:xfrm>
              <a:off x="7092958" y="11561235"/>
              <a:ext cx="441548" cy="104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1" h="21600" extrusionOk="0">
                  <a:moveTo>
                    <a:pt x="196" y="21600"/>
                  </a:moveTo>
                  <a:cubicBezTo>
                    <a:pt x="-137" y="20160"/>
                    <a:pt x="-469" y="18720"/>
                    <a:pt x="3020" y="15120"/>
                  </a:cubicBezTo>
                  <a:cubicBezTo>
                    <a:pt x="6509" y="11520"/>
                    <a:pt x="13820" y="5760"/>
                    <a:pt x="21131" y="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0" name="Line"/>
            <p:cNvSpPr/>
            <p:nvPr/>
          </p:nvSpPr>
          <p:spPr>
            <a:xfrm>
              <a:off x="8223971" y="11516878"/>
              <a:ext cx="703667" cy="377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360" extrusionOk="0">
                  <a:moveTo>
                    <a:pt x="254" y="21360"/>
                  </a:moveTo>
                  <a:cubicBezTo>
                    <a:pt x="44" y="20378"/>
                    <a:pt x="-167" y="19396"/>
                    <a:pt x="202" y="17825"/>
                  </a:cubicBezTo>
                  <a:cubicBezTo>
                    <a:pt x="571" y="16255"/>
                    <a:pt x="1519" y="14095"/>
                    <a:pt x="2309" y="11444"/>
                  </a:cubicBezTo>
                  <a:cubicBezTo>
                    <a:pt x="3099" y="8793"/>
                    <a:pt x="3732" y="5651"/>
                    <a:pt x="4100" y="3589"/>
                  </a:cubicBezTo>
                  <a:cubicBezTo>
                    <a:pt x="4469" y="1527"/>
                    <a:pt x="4574" y="545"/>
                    <a:pt x="4574" y="545"/>
                  </a:cubicBezTo>
                  <a:cubicBezTo>
                    <a:pt x="4574" y="545"/>
                    <a:pt x="4469" y="1527"/>
                    <a:pt x="4680" y="2313"/>
                  </a:cubicBezTo>
                  <a:cubicBezTo>
                    <a:pt x="4891" y="3098"/>
                    <a:pt x="5417" y="3687"/>
                    <a:pt x="6629" y="4080"/>
                  </a:cubicBezTo>
                  <a:cubicBezTo>
                    <a:pt x="7841" y="4473"/>
                    <a:pt x="9737" y="4669"/>
                    <a:pt x="10949" y="4767"/>
                  </a:cubicBezTo>
                  <a:cubicBezTo>
                    <a:pt x="12161" y="4865"/>
                    <a:pt x="12688" y="4865"/>
                    <a:pt x="13056" y="5455"/>
                  </a:cubicBezTo>
                  <a:cubicBezTo>
                    <a:pt x="13425" y="6044"/>
                    <a:pt x="13636" y="7222"/>
                    <a:pt x="13531" y="8204"/>
                  </a:cubicBezTo>
                  <a:cubicBezTo>
                    <a:pt x="13425" y="9185"/>
                    <a:pt x="13004" y="9971"/>
                    <a:pt x="12424" y="11149"/>
                  </a:cubicBezTo>
                  <a:cubicBezTo>
                    <a:pt x="11845" y="12327"/>
                    <a:pt x="11107" y="13898"/>
                    <a:pt x="10686" y="15175"/>
                  </a:cubicBezTo>
                  <a:cubicBezTo>
                    <a:pt x="10264" y="16451"/>
                    <a:pt x="10159" y="17433"/>
                    <a:pt x="10422" y="17924"/>
                  </a:cubicBezTo>
                  <a:cubicBezTo>
                    <a:pt x="10686" y="18415"/>
                    <a:pt x="11318" y="18415"/>
                    <a:pt x="12846" y="16844"/>
                  </a:cubicBezTo>
                  <a:cubicBezTo>
                    <a:pt x="14373" y="15273"/>
                    <a:pt x="16797" y="12131"/>
                    <a:pt x="18377" y="9676"/>
                  </a:cubicBezTo>
                  <a:cubicBezTo>
                    <a:pt x="19958" y="7222"/>
                    <a:pt x="20695" y="5455"/>
                    <a:pt x="21064" y="3982"/>
                  </a:cubicBezTo>
                  <a:cubicBezTo>
                    <a:pt x="21433" y="2509"/>
                    <a:pt x="21433" y="1331"/>
                    <a:pt x="21170" y="644"/>
                  </a:cubicBezTo>
                  <a:cubicBezTo>
                    <a:pt x="20906" y="-44"/>
                    <a:pt x="20379" y="-240"/>
                    <a:pt x="19642" y="349"/>
                  </a:cubicBezTo>
                  <a:cubicBezTo>
                    <a:pt x="18904" y="938"/>
                    <a:pt x="17956" y="2313"/>
                    <a:pt x="17218" y="4473"/>
                  </a:cubicBezTo>
                  <a:cubicBezTo>
                    <a:pt x="16481" y="6633"/>
                    <a:pt x="15954" y="9578"/>
                    <a:pt x="15691" y="11542"/>
                  </a:cubicBezTo>
                  <a:cubicBezTo>
                    <a:pt x="15427" y="13505"/>
                    <a:pt x="15427" y="14487"/>
                    <a:pt x="16270" y="15371"/>
                  </a:cubicBezTo>
                  <a:cubicBezTo>
                    <a:pt x="17113" y="16255"/>
                    <a:pt x="18799" y="17040"/>
                    <a:pt x="20485" y="17825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1" name="Line"/>
            <p:cNvSpPr/>
            <p:nvPr/>
          </p:nvSpPr>
          <p:spPr>
            <a:xfrm>
              <a:off x="8912219" y="11509360"/>
              <a:ext cx="785286" cy="322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357" extrusionOk="0">
                  <a:moveTo>
                    <a:pt x="8164" y="12395"/>
                  </a:moveTo>
                  <a:cubicBezTo>
                    <a:pt x="9017" y="10557"/>
                    <a:pt x="9869" y="8719"/>
                    <a:pt x="10343" y="7110"/>
                  </a:cubicBezTo>
                  <a:cubicBezTo>
                    <a:pt x="10817" y="5502"/>
                    <a:pt x="10911" y="4123"/>
                    <a:pt x="10911" y="2859"/>
                  </a:cubicBezTo>
                  <a:cubicBezTo>
                    <a:pt x="10911" y="1595"/>
                    <a:pt x="10817" y="446"/>
                    <a:pt x="10296" y="102"/>
                  </a:cubicBezTo>
                  <a:cubicBezTo>
                    <a:pt x="9775" y="-243"/>
                    <a:pt x="8827" y="217"/>
                    <a:pt x="7122" y="2629"/>
                  </a:cubicBezTo>
                  <a:cubicBezTo>
                    <a:pt x="5417" y="5042"/>
                    <a:pt x="2954" y="9408"/>
                    <a:pt x="1580" y="12051"/>
                  </a:cubicBezTo>
                  <a:cubicBezTo>
                    <a:pt x="206" y="14693"/>
                    <a:pt x="-78" y="15612"/>
                    <a:pt x="17" y="16302"/>
                  </a:cubicBezTo>
                  <a:cubicBezTo>
                    <a:pt x="111" y="16991"/>
                    <a:pt x="585" y="17451"/>
                    <a:pt x="1817" y="17451"/>
                  </a:cubicBezTo>
                  <a:cubicBezTo>
                    <a:pt x="3048" y="17451"/>
                    <a:pt x="5038" y="16991"/>
                    <a:pt x="6790" y="15383"/>
                  </a:cubicBezTo>
                  <a:cubicBezTo>
                    <a:pt x="8543" y="13774"/>
                    <a:pt x="10059" y="11017"/>
                    <a:pt x="10911" y="9063"/>
                  </a:cubicBezTo>
                  <a:cubicBezTo>
                    <a:pt x="11764" y="7110"/>
                    <a:pt x="11954" y="5961"/>
                    <a:pt x="12190" y="4927"/>
                  </a:cubicBezTo>
                  <a:cubicBezTo>
                    <a:pt x="12427" y="3893"/>
                    <a:pt x="12711" y="2974"/>
                    <a:pt x="12711" y="2974"/>
                  </a:cubicBezTo>
                  <a:cubicBezTo>
                    <a:pt x="12711" y="2974"/>
                    <a:pt x="12427" y="3893"/>
                    <a:pt x="11906" y="6306"/>
                  </a:cubicBezTo>
                  <a:cubicBezTo>
                    <a:pt x="11385" y="8719"/>
                    <a:pt x="10627" y="12625"/>
                    <a:pt x="10248" y="15153"/>
                  </a:cubicBezTo>
                  <a:cubicBezTo>
                    <a:pt x="9869" y="17680"/>
                    <a:pt x="9869" y="18829"/>
                    <a:pt x="10106" y="19519"/>
                  </a:cubicBezTo>
                  <a:cubicBezTo>
                    <a:pt x="10343" y="20208"/>
                    <a:pt x="10817" y="20438"/>
                    <a:pt x="11433" y="19863"/>
                  </a:cubicBezTo>
                  <a:cubicBezTo>
                    <a:pt x="12048" y="19289"/>
                    <a:pt x="12806" y="17910"/>
                    <a:pt x="13706" y="15727"/>
                  </a:cubicBezTo>
                  <a:cubicBezTo>
                    <a:pt x="14606" y="13544"/>
                    <a:pt x="15648" y="10557"/>
                    <a:pt x="16311" y="8489"/>
                  </a:cubicBezTo>
                  <a:cubicBezTo>
                    <a:pt x="16975" y="6421"/>
                    <a:pt x="17259" y="5272"/>
                    <a:pt x="17590" y="4353"/>
                  </a:cubicBezTo>
                  <a:cubicBezTo>
                    <a:pt x="17922" y="3434"/>
                    <a:pt x="18301" y="2744"/>
                    <a:pt x="18633" y="2859"/>
                  </a:cubicBezTo>
                  <a:cubicBezTo>
                    <a:pt x="18964" y="2974"/>
                    <a:pt x="19248" y="3893"/>
                    <a:pt x="19722" y="5846"/>
                  </a:cubicBezTo>
                  <a:cubicBezTo>
                    <a:pt x="20196" y="7800"/>
                    <a:pt x="20859" y="10787"/>
                    <a:pt x="21190" y="12855"/>
                  </a:cubicBezTo>
                  <a:cubicBezTo>
                    <a:pt x="21522" y="14923"/>
                    <a:pt x="21522" y="16072"/>
                    <a:pt x="21096" y="17221"/>
                  </a:cubicBezTo>
                  <a:cubicBezTo>
                    <a:pt x="20669" y="18370"/>
                    <a:pt x="19817" y="19519"/>
                    <a:pt x="18443" y="20208"/>
                  </a:cubicBezTo>
                  <a:cubicBezTo>
                    <a:pt x="17069" y="20897"/>
                    <a:pt x="15175" y="21127"/>
                    <a:pt x="13280" y="21357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2" name="Line"/>
            <p:cNvSpPr/>
            <p:nvPr/>
          </p:nvSpPr>
          <p:spPr>
            <a:xfrm>
              <a:off x="9814659" y="11400771"/>
              <a:ext cx="1060135" cy="439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052" extrusionOk="0">
                  <a:moveTo>
                    <a:pt x="3173" y="9175"/>
                  </a:moveTo>
                  <a:cubicBezTo>
                    <a:pt x="3383" y="8510"/>
                    <a:pt x="3594" y="7846"/>
                    <a:pt x="3524" y="7513"/>
                  </a:cubicBezTo>
                  <a:cubicBezTo>
                    <a:pt x="3454" y="7181"/>
                    <a:pt x="3103" y="7181"/>
                    <a:pt x="2542" y="8095"/>
                  </a:cubicBezTo>
                  <a:cubicBezTo>
                    <a:pt x="1981" y="9009"/>
                    <a:pt x="1209" y="10836"/>
                    <a:pt x="683" y="12664"/>
                  </a:cubicBezTo>
                  <a:cubicBezTo>
                    <a:pt x="158" y="14492"/>
                    <a:pt x="-123" y="16319"/>
                    <a:pt x="52" y="17815"/>
                  </a:cubicBezTo>
                  <a:cubicBezTo>
                    <a:pt x="228" y="19310"/>
                    <a:pt x="859" y="20473"/>
                    <a:pt x="1525" y="20889"/>
                  </a:cubicBezTo>
                  <a:cubicBezTo>
                    <a:pt x="2191" y="21304"/>
                    <a:pt x="2893" y="20972"/>
                    <a:pt x="3524" y="19393"/>
                  </a:cubicBezTo>
                  <a:cubicBezTo>
                    <a:pt x="4155" y="17815"/>
                    <a:pt x="4716" y="14990"/>
                    <a:pt x="5032" y="13162"/>
                  </a:cubicBezTo>
                  <a:cubicBezTo>
                    <a:pt x="5347" y="11335"/>
                    <a:pt x="5417" y="10504"/>
                    <a:pt x="5347" y="9756"/>
                  </a:cubicBezTo>
                  <a:cubicBezTo>
                    <a:pt x="5277" y="9009"/>
                    <a:pt x="5067" y="8344"/>
                    <a:pt x="5207" y="7929"/>
                  </a:cubicBezTo>
                  <a:cubicBezTo>
                    <a:pt x="5347" y="7513"/>
                    <a:pt x="5838" y="7347"/>
                    <a:pt x="6645" y="6932"/>
                  </a:cubicBezTo>
                  <a:cubicBezTo>
                    <a:pt x="7451" y="6516"/>
                    <a:pt x="8573" y="5852"/>
                    <a:pt x="9274" y="5769"/>
                  </a:cubicBezTo>
                  <a:cubicBezTo>
                    <a:pt x="9976" y="5686"/>
                    <a:pt x="10256" y="6184"/>
                    <a:pt x="10361" y="6849"/>
                  </a:cubicBezTo>
                  <a:cubicBezTo>
                    <a:pt x="10467" y="7513"/>
                    <a:pt x="10396" y="8344"/>
                    <a:pt x="10151" y="9590"/>
                  </a:cubicBezTo>
                  <a:cubicBezTo>
                    <a:pt x="9906" y="10836"/>
                    <a:pt x="9485" y="12498"/>
                    <a:pt x="9099" y="13993"/>
                  </a:cubicBezTo>
                  <a:cubicBezTo>
                    <a:pt x="8713" y="15489"/>
                    <a:pt x="8363" y="16818"/>
                    <a:pt x="8328" y="17067"/>
                  </a:cubicBezTo>
                  <a:cubicBezTo>
                    <a:pt x="8293" y="17316"/>
                    <a:pt x="8573" y="16486"/>
                    <a:pt x="8959" y="15406"/>
                  </a:cubicBezTo>
                  <a:cubicBezTo>
                    <a:pt x="9345" y="14326"/>
                    <a:pt x="9835" y="12996"/>
                    <a:pt x="10221" y="11999"/>
                  </a:cubicBezTo>
                  <a:cubicBezTo>
                    <a:pt x="10607" y="11002"/>
                    <a:pt x="10887" y="10338"/>
                    <a:pt x="11133" y="9673"/>
                  </a:cubicBezTo>
                  <a:cubicBezTo>
                    <a:pt x="11378" y="9009"/>
                    <a:pt x="11589" y="8344"/>
                    <a:pt x="11799" y="8344"/>
                  </a:cubicBezTo>
                  <a:cubicBezTo>
                    <a:pt x="12009" y="8344"/>
                    <a:pt x="12220" y="9009"/>
                    <a:pt x="12290" y="9756"/>
                  </a:cubicBezTo>
                  <a:cubicBezTo>
                    <a:pt x="12360" y="10504"/>
                    <a:pt x="12290" y="11335"/>
                    <a:pt x="12220" y="12415"/>
                  </a:cubicBezTo>
                  <a:cubicBezTo>
                    <a:pt x="12150" y="13495"/>
                    <a:pt x="12080" y="14824"/>
                    <a:pt x="12220" y="15239"/>
                  </a:cubicBezTo>
                  <a:cubicBezTo>
                    <a:pt x="12360" y="15655"/>
                    <a:pt x="12711" y="15156"/>
                    <a:pt x="13658" y="13412"/>
                  </a:cubicBezTo>
                  <a:cubicBezTo>
                    <a:pt x="14604" y="11667"/>
                    <a:pt x="16147" y="8676"/>
                    <a:pt x="17059" y="6849"/>
                  </a:cubicBezTo>
                  <a:cubicBezTo>
                    <a:pt x="17971" y="5021"/>
                    <a:pt x="18251" y="4356"/>
                    <a:pt x="18567" y="3276"/>
                  </a:cubicBezTo>
                  <a:cubicBezTo>
                    <a:pt x="18882" y="2196"/>
                    <a:pt x="19233" y="701"/>
                    <a:pt x="19268" y="202"/>
                  </a:cubicBezTo>
                  <a:cubicBezTo>
                    <a:pt x="19303" y="-296"/>
                    <a:pt x="19022" y="202"/>
                    <a:pt x="18847" y="867"/>
                  </a:cubicBezTo>
                  <a:cubicBezTo>
                    <a:pt x="18672" y="1532"/>
                    <a:pt x="18602" y="2362"/>
                    <a:pt x="18707" y="3027"/>
                  </a:cubicBezTo>
                  <a:cubicBezTo>
                    <a:pt x="18812" y="3692"/>
                    <a:pt x="19093" y="4190"/>
                    <a:pt x="19408" y="4606"/>
                  </a:cubicBezTo>
                  <a:cubicBezTo>
                    <a:pt x="19724" y="5021"/>
                    <a:pt x="20074" y="5353"/>
                    <a:pt x="20425" y="5852"/>
                  </a:cubicBezTo>
                  <a:cubicBezTo>
                    <a:pt x="20776" y="6350"/>
                    <a:pt x="21126" y="7015"/>
                    <a:pt x="21302" y="7846"/>
                  </a:cubicBezTo>
                  <a:cubicBezTo>
                    <a:pt x="21477" y="8676"/>
                    <a:pt x="21477" y="9673"/>
                    <a:pt x="21091" y="10587"/>
                  </a:cubicBezTo>
                  <a:cubicBezTo>
                    <a:pt x="20706" y="11501"/>
                    <a:pt x="19934" y="12332"/>
                    <a:pt x="19022" y="13162"/>
                  </a:cubicBezTo>
                  <a:cubicBezTo>
                    <a:pt x="18111" y="13993"/>
                    <a:pt x="17059" y="14824"/>
                    <a:pt x="16007" y="15655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3" name="Line"/>
            <p:cNvSpPr/>
            <p:nvPr/>
          </p:nvSpPr>
          <p:spPr>
            <a:xfrm>
              <a:off x="11044538" y="11747791"/>
              <a:ext cx="212298" cy="16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276" extrusionOk="0">
                  <a:moveTo>
                    <a:pt x="16723" y="1439"/>
                  </a:moveTo>
                  <a:cubicBezTo>
                    <a:pt x="18813" y="558"/>
                    <a:pt x="20903" y="-324"/>
                    <a:pt x="21252" y="117"/>
                  </a:cubicBezTo>
                  <a:cubicBezTo>
                    <a:pt x="21600" y="558"/>
                    <a:pt x="20206" y="2321"/>
                    <a:pt x="16374" y="6068"/>
                  </a:cubicBezTo>
                  <a:cubicBezTo>
                    <a:pt x="12542" y="9815"/>
                    <a:pt x="6271" y="15545"/>
                    <a:pt x="0" y="21276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4" name="Line"/>
            <p:cNvSpPr/>
            <p:nvPr/>
          </p:nvSpPr>
          <p:spPr>
            <a:xfrm>
              <a:off x="11159109" y="11435802"/>
              <a:ext cx="20832" cy="52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24" extrusionOk="0">
                  <a:moveTo>
                    <a:pt x="0" y="20424"/>
                  </a:moveTo>
                  <a:cubicBezTo>
                    <a:pt x="7200" y="10974"/>
                    <a:pt x="14400" y="1524"/>
                    <a:pt x="18000" y="174"/>
                  </a:cubicBezTo>
                  <a:cubicBezTo>
                    <a:pt x="21600" y="-1176"/>
                    <a:pt x="21600" y="5574"/>
                    <a:pt x="21600" y="12324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5" name="Line"/>
            <p:cNvSpPr/>
            <p:nvPr/>
          </p:nvSpPr>
          <p:spPr>
            <a:xfrm>
              <a:off x="11739543" y="11307289"/>
              <a:ext cx="1167823" cy="524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478" extrusionOk="0">
                  <a:moveTo>
                    <a:pt x="3119" y="1867"/>
                  </a:moveTo>
                  <a:cubicBezTo>
                    <a:pt x="2800" y="2152"/>
                    <a:pt x="2480" y="2436"/>
                    <a:pt x="2065" y="4141"/>
                  </a:cubicBezTo>
                  <a:cubicBezTo>
                    <a:pt x="1649" y="5846"/>
                    <a:pt x="1138" y="8973"/>
                    <a:pt x="787" y="11389"/>
                  </a:cubicBezTo>
                  <a:cubicBezTo>
                    <a:pt x="435" y="13804"/>
                    <a:pt x="244" y="15510"/>
                    <a:pt x="116" y="16717"/>
                  </a:cubicBezTo>
                  <a:cubicBezTo>
                    <a:pt x="-12" y="17925"/>
                    <a:pt x="-76" y="18636"/>
                    <a:pt x="148" y="19417"/>
                  </a:cubicBezTo>
                  <a:cubicBezTo>
                    <a:pt x="371" y="20199"/>
                    <a:pt x="883" y="21052"/>
                    <a:pt x="1522" y="20981"/>
                  </a:cubicBezTo>
                  <a:cubicBezTo>
                    <a:pt x="2161" y="20910"/>
                    <a:pt x="2928" y="19915"/>
                    <a:pt x="3471" y="18707"/>
                  </a:cubicBezTo>
                  <a:cubicBezTo>
                    <a:pt x="4014" y="17499"/>
                    <a:pt x="4333" y="16078"/>
                    <a:pt x="4525" y="15012"/>
                  </a:cubicBezTo>
                  <a:cubicBezTo>
                    <a:pt x="4717" y="13946"/>
                    <a:pt x="4781" y="13236"/>
                    <a:pt x="5004" y="12952"/>
                  </a:cubicBezTo>
                  <a:cubicBezTo>
                    <a:pt x="5228" y="12667"/>
                    <a:pt x="5612" y="12810"/>
                    <a:pt x="6155" y="12810"/>
                  </a:cubicBezTo>
                  <a:cubicBezTo>
                    <a:pt x="6698" y="12810"/>
                    <a:pt x="7401" y="12667"/>
                    <a:pt x="8136" y="12312"/>
                  </a:cubicBezTo>
                  <a:cubicBezTo>
                    <a:pt x="8871" y="11957"/>
                    <a:pt x="9638" y="11389"/>
                    <a:pt x="9861" y="11317"/>
                  </a:cubicBezTo>
                  <a:cubicBezTo>
                    <a:pt x="10085" y="11246"/>
                    <a:pt x="9765" y="11673"/>
                    <a:pt x="9446" y="12525"/>
                  </a:cubicBezTo>
                  <a:cubicBezTo>
                    <a:pt x="9126" y="13378"/>
                    <a:pt x="8807" y="14657"/>
                    <a:pt x="8583" y="15652"/>
                  </a:cubicBezTo>
                  <a:cubicBezTo>
                    <a:pt x="8360" y="16646"/>
                    <a:pt x="8232" y="17357"/>
                    <a:pt x="8264" y="18067"/>
                  </a:cubicBezTo>
                  <a:cubicBezTo>
                    <a:pt x="8296" y="18778"/>
                    <a:pt x="8487" y="19489"/>
                    <a:pt x="8807" y="19773"/>
                  </a:cubicBezTo>
                  <a:cubicBezTo>
                    <a:pt x="9126" y="20057"/>
                    <a:pt x="9574" y="19915"/>
                    <a:pt x="10245" y="19204"/>
                  </a:cubicBezTo>
                  <a:cubicBezTo>
                    <a:pt x="10916" y="18494"/>
                    <a:pt x="11810" y="17215"/>
                    <a:pt x="12386" y="16291"/>
                  </a:cubicBezTo>
                  <a:cubicBezTo>
                    <a:pt x="12961" y="15367"/>
                    <a:pt x="13216" y="14799"/>
                    <a:pt x="13376" y="14870"/>
                  </a:cubicBezTo>
                  <a:cubicBezTo>
                    <a:pt x="13536" y="14941"/>
                    <a:pt x="13600" y="15652"/>
                    <a:pt x="13696" y="16646"/>
                  </a:cubicBezTo>
                  <a:cubicBezTo>
                    <a:pt x="13791" y="17641"/>
                    <a:pt x="13919" y="18920"/>
                    <a:pt x="14143" y="19417"/>
                  </a:cubicBezTo>
                  <a:cubicBezTo>
                    <a:pt x="14367" y="19915"/>
                    <a:pt x="14686" y="19631"/>
                    <a:pt x="15261" y="18281"/>
                  </a:cubicBezTo>
                  <a:cubicBezTo>
                    <a:pt x="15836" y="16931"/>
                    <a:pt x="16667" y="14515"/>
                    <a:pt x="17658" y="11460"/>
                  </a:cubicBezTo>
                  <a:cubicBezTo>
                    <a:pt x="18648" y="8404"/>
                    <a:pt x="19799" y="4710"/>
                    <a:pt x="20502" y="2578"/>
                  </a:cubicBezTo>
                  <a:cubicBezTo>
                    <a:pt x="21204" y="446"/>
                    <a:pt x="21460" y="-122"/>
                    <a:pt x="21492" y="20"/>
                  </a:cubicBezTo>
                  <a:cubicBezTo>
                    <a:pt x="21524" y="162"/>
                    <a:pt x="21332" y="1015"/>
                    <a:pt x="20757" y="3146"/>
                  </a:cubicBezTo>
                  <a:cubicBezTo>
                    <a:pt x="20182" y="5278"/>
                    <a:pt x="19223" y="8689"/>
                    <a:pt x="18584" y="11317"/>
                  </a:cubicBezTo>
                  <a:cubicBezTo>
                    <a:pt x="17945" y="13946"/>
                    <a:pt x="17626" y="15794"/>
                    <a:pt x="17562" y="17357"/>
                  </a:cubicBezTo>
                  <a:cubicBezTo>
                    <a:pt x="17498" y="18920"/>
                    <a:pt x="17690" y="20199"/>
                    <a:pt x="17881" y="21478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6" name="Line"/>
            <p:cNvSpPr/>
            <p:nvPr/>
          </p:nvSpPr>
          <p:spPr>
            <a:xfrm>
              <a:off x="12596452" y="11519573"/>
              <a:ext cx="458283" cy="83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91" y="17100"/>
                    <a:pt x="982" y="12600"/>
                    <a:pt x="2373" y="9450"/>
                  </a:cubicBezTo>
                  <a:cubicBezTo>
                    <a:pt x="3764" y="6300"/>
                    <a:pt x="6055" y="4500"/>
                    <a:pt x="9409" y="3150"/>
                  </a:cubicBezTo>
                  <a:cubicBezTo>
                    <a:pt x="12764" y="1800"/>
                    <a:pt x="17182" y="900"/>
                    <a:pt x="21600" y="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7" name="Line"/>
            <p:cNvSpPr/>
            <p:nvPr/>
          </p:nvSpPr>
          <p:spPr>
            <a:xfrm>
              <a:off x="13401919" y="11350148"/>
              <a:ext cx="121516" cy="346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343" extrusionOk="0">
                  <a:moveTo>
                    <a:pt x="21000" y="3379"/>
                  </a:moveTo>
                  <a:cubicBezTo>
                    <a:pt x="20400" y="1882"/>
                    <a:pt x="19800" y="385"/>
                    <a:pt x="18600" y="64"/>
                  </a:cubicBezTo>
                  <a:cubicBezTo>
                    <a:pt x="17400" y="-257"/>
                    <a:pt x="15600" y="598"/>
                    <a:pt x="12300" y="3272"/>
                  </a:cubicBezTo>
                  <a:cubicBezTo>
                    <a:pt x="9000" y="5945"/>
                    <a:pt x="4200" y="10436"/>
                    <a:pt x="1800" y="13216"/>
                  </a:cubicBezTo>
                  <a:cubicBezTo>
                    <a:pt x="-600" y="15996"/>
                    <a:pt x="-600" y="17066"/>
                    <a:pt x="1800" y="18135"/>
                  </a:cubicBezTo>
                  <a:cubicBezTo>
                    <a:pt x="4200" y="19204"/>
                    <a:pt x="9000" y="20274"/>
                    <a:pt x="13800" y="21343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8" name="Line"/>
            <p:cNvSpPr/>
            <p:nvPr/>
          </p:nvSpPr>
          <p:spPr>
            <a:xfrm>
              <a:off x="13148474" y="11339037"/>
              <a:ext cx="488702" cy="599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542" extrusionOk="0">
                  <a:moveTo>
                    <a:pt x="20681" y="3496"/>
                  </a:moveTo>
                  <a:cubicBezTo>
                    <a:pt x="20834" y="2747"/>
                    <a:pt x="20987" y="1998"/>
                    <a:pt x="21140" y="1311"/>
                  </a:cubicBezTo>
                  <a:cubicBezTo>
                    <a:pt x="21294" y="624"/>
                    <a:pt x="21447" y="0"/>
                    <a:pt x="21523" y="0"/>
                  </a:cubicBezTo>
                  <a:cubicBezTo>
                    <a:pt x="21600" y="0"/>
                    <a:pt x="21600" y="624"/>
                    <a:pt x="21217" y="2684"/>
                  </a:cubicBezTo>
                  <a:cubicBezTo>
                    <a:pt x="20834" y="4745"/>
                    <a:pt x="20068" y="8240"/>
                    <a:pt x="19149" y="11362"/>
                  </a:cubicBezTo>
                  <a:cubicBezTo>
                    <a:pt x="18230" y="14483"/>
                    <a:pt x="17157" y="17230"/>
                    <a:pt x="16009" y="18978"/>
                  </a:cubicBezTo>
                  <a:cubicBezTo>
                    <a:pt x="14860" y="20726"/>
                    <a:pt x="13634" y="21475"/>
                    <a:pt x="10953" y="21538"/>
                  </a:cubicBezTo>
                  <a:cubicBezTo>
                    <a:pt x="8272" y="21600"/>
                    <a:pt x="4136" y="20976"/>
                    <a:pt x="0" y="20351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9" name="Line"/>
            <p:cNvSpPr/>
            <p:nvPr/>
          </p:nvSpPr>
          <p:spPr>
            <a:xfrm>
              <a:off x="14047416" y="11545148"/>
              <a:ext cx="917147" cy="405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205" extrusionOk="0">
                  <a:moveTo>
                    <a:pt x="8451" y="5197"/>
                  </a:moveTo>
                  <a:cubicBezTo>
                    <a:pt x="8939" y="3382"/>
                    <a:pt x="9426" y="1567"/>
                    <a:pt x="9345" y="660"/>
                  </a:cubicBezTo>
                  <a:cubicBezTo>
                    <a:pt x="9263" y="-248"/>
                    <a:pt x="8614" y="-248"/>
                    <a:pt x="7436" y="841"/>
                  </a:cubicBezTo>
                  <a:cubicBezTo>
                    <a:pt x="6259" y="1930"/>
                    <a:pt x="4554" y="4108"/>
                    <a:pt x="3214" y="6559"/>
                  </a:cubicBezTo>
                  <a:cubicBezTo>
                    <a:pt x="1874" y="9009"/>
                    <a:pt x="899" y="11732"/>
                    <a:pt x="412" y="13819"/>
                  </a:cubicBezTo>
                  <a:cubicBezTo>
                    <a:pt x="-75" y="15907"/>
                    <a:pt x="-75" y="17359"/>
                    <a:pt x="128" y="18448"/>
                  </a:cubicBezTo>
                  <a:cubicBezTo>
                    <a:pt x="331" y="19537"/>
                    <a:pt x="737" y="20263"/>
                    <a:pt x="2036" y="20626"/>
                  </a:cubicBezTo>
                  <a:cubicBezTo>
                    <a:pt x="3336" y="20989"/>
                    <a:pt x="5528" y="20989"/>
                    <a:pt x="7883" y="20081"/>
                  </a:cubicBezTo>
                  <a:cubicBezTo>
                    <a:pt x="10238" y="19174"/>
                    <a:pt x="12755" y="17359"/>
                    <a:pt x="14907" y="15271"/>
                  </a:cubicBezTo>
                  <a:cubicBezTo>
                    <a:pt x="17059" y="13184"/>
                    <a:pt x="18845" y="10824"/>
                    <a:pt x="19860" y="9281"/>
                  </a:cubicBezTo>
                  <a:cubicBezTo>
                    <a:pt x="20875" y="7739"/>
                    <a:pt x="21119" y="7013"/>
                    <a:pt x="21281" y="6014"/>
                  </a:cubicBezTo>
                  <a:cubicBezTo>
                    <a:pt x="21444" y="5016"/>
                    <a:pt x="21525" y="3745"/>
                    <a:pt x="21363" y="3019"/>
                  </a:cubicBezTo>
                  <a:cubicBezTo>
                    <a:pt x="21200" y="2293"/>
                    <a:pt x="20794" y="2112"/>
                    <a:pt x="19820" y="2747"/>
                  </a:cubicBezTo>
                  <a:cubicBezTo>
                    <a:pt x="18845" y="3382"/>
                    <a:pt x="17302" y="4834"/>
                    <a:pt x="15922" y="6559"/>
                  </a:cubicBezTo>
                  <a:cubicBezTo>
                    <a:pt x="14542" y="8283"/>
                    <a:pt x="13323" y="10280"/>
                    <a:pt x="12593" y="11913"/>
                  </a:cubicBezTo>
                  <a:cubicBezTo>
                    <a:pt x="11862" y="13547"/>
                    <a:pt x="11618" y="14818"/>
                    <a:pt x="11618" y="15816"/>
                  </a:cubicBezTo>
                  <a:cubicBezTo>
                    <a:pt x="11618" y="16814"/>
                    <a:pt x="11862" y="17540"/>
                    <a:pt x="12187" y="17903"/>
                  </a:cubicBezTo>
                  <a:cubicBezTo>
                    <a:pt x="12511" y="18266"/>
                    <a:pt x="12917" y="18266"/>
                    <a:pt x="13323" y="18266"/>
                  </a:cubicBezTo>
                  <a:cubicBezTo>
                    <a:pt x="13729" y="18266"/>
                    <a:pt x="14136" y="18266"/>
                    <a:pt x="14704" y="17722"/>
                  </a:cubicBezTo>
                  <a:cubicBezTo>
                    <a:pt x="15272" y="17177"/>
                    <a:pt x="16003" y="16088"/>
                    <a:pt x="16937" y="14182"/>
                  </a:cubicBezTo>
                  <a:cubicBezTo>
                    <a:pt x="17871" y="12276"/>
                    <a:pt x="19008" y="9554"/>
                    <a:pt x="19779" y="7557"/>
                  </a:cubicBezTo>
                  <a:cubicBezTo>
                    <a:pt x="20551" y="5560"/>
                    <a:pt x="20957" y="4290"/>
                    <a:pt x="21038" y="4018"/>
                  </a:cubicBezTo>
                  <a:cubicBezTo>
                    <a:pt x="21119" y="3745"/>
                    <a:pt x="20875" y="4471"/>
                    <a:pt x="20429" y="6286"/>
                  </a:cubicBezTo>
                  <a:cubicBezTo>
                    <a:pt x="19982" y="8102"/>
                    <a:pt x="19333" y="11006"/>
                    <a:pt x="18927" y="13184"/>
                  </a:cubicBezTo>
                  <a:cubicBezTo>
                    <a:pt x="18520" y="15362"/>
                    <a:pt x="18358" y="16814"/>
                    <a:pt x="18277" y="17994"/>
                  </a:cubicBezTo>
                  <a:cubicBezTo>
                    <a:pt x="18196" y="19174"/>
                    <a:pt x="18196" y="20081"/>
                    <a:pt x="18399" y="20626"/>
                  </a:cubicBezTo>
                  <a:cubicBezTo>
                    <a:pt x="18602" y="21170"/>
                    <a:pt x="19008" y="21352"/>
                    <a:pt x="19536" y="21080"/>
                  </a:cubicBezTo>
                  <a:cubicBezTo>
                    <a:pt x="20063" y="20807"/>
                    <a:pt x="20713" y="20081"/>
                    <a:pt x="21363" y="19355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0" name="Line"/>
            <p:cNvSpPr/>
            <p:nvPr/>
          </p:nvSpPr>
          <p:spPr>
            <a:xfrm>
              <a:off x="15016326" y="11667025"/>
              <a:ext cx="433981" cy="269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0" extrusionOk="0">
                  <a:moveTo>
                    <a:pt x="864" y="13162"/>
                  </a:moveTo>
                  <a:cubicBezTo>
                    <a:pt x="1728" y="10116"/>
                    <a:pt x="2592" y="7070"/>
                    <a:pt x="3197" y="4578"/>
                  </a:cubicBezTo>
                  <a:cubicBezTo>
                    <a:pt x="3802" y="2085"/>
                    <a:pt x="4147" y="147"/>
                    <a:pt x="4147" y="8"/>
                  </a:cubicBezTo>
                  <a:cubicBezTo>
                    <a:pt x="4147" y="-130"/>
                    <a:pt x="3802" y="1532"/>
                    <a:pt x="3283" y="3747"/>
                  </a:cubicBezTo>
                  <a:cubicBezTo>
                    <a:pt x="2765" y="5962"/>
                    <a:pt x="2074" y="8732"/>
                    <a:pt x="1382" y="11224"/>
                  </a:cubicBezTo>
                  <a:cubicBezTo>
                    <a:pt x="691" y="13716"/>
                    <a:pt x="0" y="15932"/>
                    <a:pt x="0" y="16624"/>
                  </a:cubicBezTo>
                  <a:cubicBezTo>
                    <a:pt x="0" y="17316"/>
                    <a:pt x="691" y="16485"/>
                    <a:pt x="2765" y="13855"/>
                  </a:cubicBezTo>
                  <a:cubicBezTo>
                    <a:pt x="4838" y="11224"/>
                    <a:pt x="8294" y="6793"/>
                    <a:pt x="10541" y="4024"/>
                  </a:cubicBezTo>
                  <a:cubicBezTo>
                    <a:pt x="12787" y="1255"/>
                    <a:pt x="13824" y="147"/>
                    <a:pt x="14688" y="147"/>
                  </a:cubicBezTo>
                  <a:cubicBezTo>
                    <a:pt x="15552" y="147"/>
                    <a:pt x="16243" y="1255"/>
                    <a:pt x="17366" y="4993"/>
                  </a:cubicBezTo>
                  <a:cubicBezTo>
                    <a:pt x="18490" y="8732"/>
                    <a:pt x="20045" y="15101"/>
                    <a:pt x="21600" y="2147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1" name="Line"/>
            <p:cNvSpPr/>
            <p:nvPr/>
          </p:nvSpPr>
          <p:spPr>
            <a:xfrm>
              <a:off x="15783603" y="11500291"/>
              <a:ext cx="1416513" cy="812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6" extrusionOk="0">
                  <a:moveTo>
                    <a:pt x="0" y="12092"/>
                  </a:moveTo>
                  <a:cubicBezTo>
                    <a:pt x="1059" y="10529"/>
                    <a:pt x="2118" y="8967"/>
                    <a:pt x="3335" y="7082"/>
                  </a:cubicBezTo>
                  <a:cubicBezTo>
                    <a:pt x="4553" y="5198"/>
                    <a:pt x="5929" y="2992"/>
                    <a:pt x="6724" y="1705"/>
                  </a:cubicBezTo>
                  <a:cubicBezTo>
                    <a:pt x="7518" y="419"/>
                    <a:pt x="7729" y="51"/>
                    <a:pt x="7650" y="5"/>
                  </a:cubicBezTo>
                  <a:cubicBezTo>
                    <a:pt x="7571" y="-41"/>
                    <a:pt x="7200" y="235"/>
                    <a:pt x="6671" y="786"/>
                  </a:cubicBezTo>
                  <a:cubicBezTo>
                    <a:pt x="6141" y="1338"/>
                    <a:pt x="5453" y="2165"/>
                    <a:pt x="5029" y="2808"/>
                  </a:cubicBezTo>
                  <a:cubicBezTo>
                    <a:pt x="4606" y="3452"/>
                    <a:pt x="4447" y="3911"/>
                    <a:pt x="4500" y="4141"/>
                  </a:cubicBezTo>
                  <a:cubicBezTo>
                    <a:pt x="4553" y="4371"/>
                    <a:pt x="4818" y="4371"/>
                    <a:pt x="5347" y="4555"/>
                  </a:cubicBezTo>
                  <a:cubicBezTo>
                    <a:pt x="5876" y="4739"/>
                    <a:pt x="6671" y="5106"/>
                    <a:pt x="7359" y="5888"/>
                  </a:cubicBezTo>
                  <a:cubicBezTo>
                    <a:pt x="8047" y="6669"/>
                    <a:pt x="8629" y="7864"/>
                    <a:pt x="8921" y="8737"/>
                  </a:cubicBezTo>
                  <a:cubicBezTo>
                    <a:pt x="9212" y="9610"/>
                    <a:pt x="9212" y="10162"/>
                    <a:pt x="8894" y="10759"/>
                  </a:cubicBezTo>
                  <a:cubicBezTo>
                    <a:pt x="8576" y="11356"/>
                    <a:pt x="7941" y="12000"/>
                    <a:pt x="7068" y="12413"/>
                  </a:cubicBezTo>
                  <a:cubicBezTo>
                    <a:pt x="6194" y="12827"/>
                    <a:pt x="5082" y="13011"/>
                    <a:pt x="4421" y="12965"/>
                  </a:cubicBezTo>
                  <a:cubicBezTo>
                    <a:pt x="3759" y="12919"/>
                    <a:pt x="3547" y="12643"/>
                    <a:pt x="3362" y="12276"/>
                  </a:cubicBezTo>
                  <a:cubicBezTo>
                    <a:pt x="3176" y="11908"/>
                    <a:pt x="3018" y="11448"/>
                    <a:pt x="2938" y="10989"/>
                  </a:cubicBezTo>
                  <a:cubicBezTo>
                    <a:pt x="2859" y="10529"/>
                    <a:pt x="2859" y="10070"/>
                    <a:pt x="2991" y="9932"/>
                  </a:cubicBezTo>
                  <a:cubicBezTo>
                    <a:pt x="3124" y="9794"/>
                    <a:pt x="3388" y="9978"/>
                    <a:pt x="3706" y="10437"/>
                  </a:cubicBezTo>
                  <a:cubicBezTo>
                    <a:pt x="4024" y="10897"/>
                    <a:pt x="4394" y="11632"/>
                    <a:pt x="4738" y="12138"/>
                  </a:cubicBezTo>
                  <a:cubicBezTo>
                    <a:pt x="5082" y="12643"/>
                    <a:pt x="5400" y="12919"/>
                    <a:pt x="5876" y="12873"/>
                  </a:cubicBezTo>
                  <a:cubicBezTo>
                    <a:pt x="6353" y="12827"/>
                    <a:pt x="6988" y="12459"/>
                    <a:pt x="7994" y="11265"/>
                  </a:cubicBezTo>
                  <a:cubicBezTo>
                    <a:pt x="9000" y="10070"/>
                    <a:pt x="10376" y="8048"/>
                    <a:pt x="11329" y="6577"/>
                  </a:cubicBezTo>
                  <a:cubicBezTo>
                    <a:pt x="12282" y="5106"/>
                    <a:pt x="12812" y="4187"/>
                    <a:pt x="13182" y="3406"/>
                  </a:cubicBezTo>
                  <a:cubicBezTo>
                    <a:pt x="13553" y="2625"/>
                    <a:pt x="13765" y="1981"/>
                    <a:pt x="13765" y="1797"/>
                  </a:cubicBezTo>
                  <a:cubicBezTo>
                    <a:pt x="13765" y="1613"/>
                    <a:pt x="13553" y="1889"/>
                    <a:pt x="13050" y="2992"/>
                  </a:cubicBezTo>
                  <a:cubicBezTo>
                    <a:pt x="12547" y="4095"/>
                    <a:pt x="11753" y="6025"/>
                    <a:pt x="11065" y="8369"/>
                  </a:cubicBezTo>
                  <a:cubicBezTo>
                    <a:pt x="10376" y="10713"/>
                    <a:pt x="9794" y="13470"/>
                    <a:pt x="9371" y="15539"/>
                  </a:cubicBezTo>
                  <a:cubicBezTo>
                    <a:pt x="8947" y="17607"/>
                    <a:pt x="8682" y="18985"/>
                    <a:pt x="8444" y="19950"/>
                  </a:cubicBezTo>
                  <a:cubicBezTo>
                    <a:pt x="8206" y="20916"/>
                    <a:pt x="7994" y="21467"/>
                    <a:pt x="7862" y="21513"/>
                  </a:cubicBezTo>
                  <a:cubicBezTo>
                    <a:pt x="7729" y="21559"/>
                    <a:pt x="7676" y="21099"/>
                    <a:pt x="7782" y="19950"/>
                  </a:cubicBezTo>
                  <a:cubicBezTo>
                    <a:pt x="7888" y="18802"/>
                    <a:pt x="8153" y="16963"/>
                    <a:pt x="8815" y="14665"/>
                  </a:cubicBezTo>
                  <a:cubicBezTo>
                    <a:pt x="9476" y="12368"/>
                    <a:pt x="10535" y="9610"/>
                    <a:pt x="11462" y="7726"/>
                  </a:cubicBezTo>
                  <a:cubicBezTo>
                    <a:pt x="12388" y="5842"/>
                    <a:pt x="13182" y="4830"/>
                    <a:pt x="13712" y="4325"/>
                  </a:cubicBezTo>
                  <a:cubicBezTo>
                    <a:pt x="14241" y="3819"/>
                    <a:pt x="14506" y="3819"/>
                    <a:pt x="14797" y="4233"/>
                  </a:cubicBezTo>
                  <a:cubicBezTo>
                    <a:pt x="15088" y="4647"/>
                    <a:pt x="15406" y="5474"/>
                    <a:pt x="15512" y="6393"/>
                  </a:cubicBezTo>
                  <a:cubicBezTo>
                    <a:pt x="15618" y="7312"/>
                    <a:pt x="15512" y="8323"/>
                    <a:pt x="15406" y="9105"/>
                  </a:cubicBezTo>
                  <a:cubicBezTo>
                    <a:pt x="15300" y="9886"/>
                    <a:pt x="15194" y="10437"/>
                    <a:pt x="14903" y="10897"/>
                  </a:cubicBezTo>
                  <a:cubicBezTo>
                    <a:pt x="14612" y="11356"/>
                    <a:pt x="14135" y="11724"/>
                    <a:pt x="13606" y="11862"/>
                  </a:cubicBezTo>
                  <a:cubicBezTo>
                    <a:pt x="13076" y="12000"/>
                    <a:pt x="12494" y="11908"/>
                    <a:pt x="12071" y="11494"/>
                  </a:cubicBezTo>
                  <a:cubicBezTo>
                    <a:pt x="11647" y="11081"/>
                    <a:pt x="11382" y="10345"/>
                    <a:pt x="11303" y="10253"/>
                  </a:cubicBezTo>
                  <a:cubicBezTo>
                    <a:pt x="11224" y="10162"/>
                    <a:pt x="11329" y="10713"/>
                    <a:pt x="11568" y="11310"/>
                  </a:cubicBezTo>
                  <a:cubicBezTo>
                    <a:pt x="11806" y="11908"/>
                    <a:pt x="12176" y="12551"/>
                    <a:pt x="12679" y="12919"/>
                  </a:cubicBezTo>
                  <a:cubicBezTo>
                    <a:pt x="13182" y="13287"/>
                    <a:pt x="13818" y="13379"/>
                    <a:pt x="14903" y="12643"/>
                  </a:cubicBezTo>
                  <a:cubicBezTo>
                    <a:pt x="15988" y="11908"/>
                    <a:pt x="17524" y="10345"/>
                    <a:pt x="18529" y="9150"/>
                  </a:cubicBezTo>
                  <a:cubicBezTo>
                    <a:pt x="19535" y="7956"/>
                    <a:pt x="20012" y="7128"/>
                    <a:pt x="20329" y="6393"/>
                  </a:cubicBezTo>
                  <a:cubicBezTo>
                    <a:pt x="20647" y="5658"/>
                    <a:pt x="20806" y="5014"/>
                    <a:pt x="20700" y="4693"/>
                  </a:cubicBezTo>
                  <a:cubicBezTo>
                    <a:pt x="20594" y="4371"/>
                    <a:pt x="20224" y="4371"/>
                    <a:pt x="19456" y="5152"/>
                  </a:cubicBezTo>
                  <a:cubicBezTo>
                    <a:pt x="18688" y="5933"/>
                    <a:pt x="17524" y="7496"/>
                    <a:pt x="16729" y="8737"/>
                  </a:cubicBezTo>
                  <a:cubicBezTo>
                    <a:pt x="15935" y="9978"/>
                    <a:pt x="15512" y="10897"/>
                    <a:pt x="15300" y="11586"/>
                  </a:cubicBezTo>
                  <a:cubicBezTo>
                    <a:pt x="15088" y="12276"/>
                    <a:pt x="15088" y="12735"/>
                    <a:pt x="15221" y="13057"/>
                  </a:cubicBezTo>
                  <a:cubicBezTo>
                    <a:pt x="15353" y="13379"/>
                    <a:pt x="15618" y="13562"/>
                    <a:pt x="16703" y="13562"/>
                  </a:cubicBezTo>
                  <a:cubicBezTo>
                    <a:pt x="17788" y="13562"/>
                    <a:pt x="19694" y="13379"/>
                    <a:pt x="21600" y="13195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2" name="Line"/>
            <p:cNvSpPr/>
            <p:nvPr/>
          </p:nvSpPr>
          <p:spPr>
            <a:xfrm>
              <a:off x="17136791" y="11464557"/>
              <a:ext cx="1365279" cy="64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467" extrusionOk="0">
                  <a:moveTo>
                    <a:pt x="4606" y="12505"/>
                  </a:moveTo>
                  <a:cubicBezTo>
                    <a:pt x="5044" y="11241"/>
                    <a:pt x="5481" y="9978"/>
                    <a:pt x="5727" y="9059"/>
                  </a:cubicBezTo>
                  <a:cubicBezTo>
                    <a:pt x="5973" y="8139"/>
                    <a:pt x="6028" y="7565"/>
                    <a:pt x="5919" y="7278"/>
                  </a:cubicBezTo>
                  <a:cubicBezTo>
                    <a:pt x="5809" y="6990"/>
                    <a:pt x="5536" y="6990"/>
                    <a:pt x="4907" y="7737"/>
                  </a:cubicBezTo>
                  <a:cubicBezTo>
                    <a:pt x="4278" y="8484"/>
                    <a:pt x="3294" y="9978"/>
                    <a:pt x="2446" y="11758"/>
                  </a:cubicBezTo>
                  <a:cubicBezTo>
                    <a:pt x="1599" y="13539"/>
                    <a:pt x="888" y="15607"/>
                    <a:pt x="477" y="16929"/>
                  </a:cubicBezTo>
                  <a:cubicBezTo>
                    <a:pt x="67" y="18250"/>
                    <a:pt x="-42" y="18824"/>
                    <a:pt x="13" y="19284"/>
                  </a:cubicBezTo>
                  <a:cubicBezTo>
                    <a:pt x="67" y="19744"/>
                    <a:pt x="286" y="20088"/>
                    <a:pt x="888" y="20031"/>
                  </a:cubicBezTo>
                  <a:cubicBezTo>
                    <a:pt x="1489" y="19973"/>
                    <a:pt x="2473" y="19514"/>
                    <a:pt x="3649" y="18537"/>
                  </a:cubicBezTo>
                  <a:cubicBezTo>
                    <a:pt x="4825" y="17561"/>
                    <a:pt x="6192" y="16067"/>
                    <a:pt x="7067" y="14803"/>
                  </a:cubicBezTo>
                  <a:cubicBezTo>
                    <a:pt x="7942" y="13539"/>
                    <a:pt x="8325" y="12505"/>
                    <a:pt x="8598" y="11701"/>
                  </a:cubicBezTo>
                  <a:cubicBezTo>
                    <a:pt x="8871" y="10897"/>
                    <a:pt x="9035" y="10322"/>
                    <a:pt x="9035" y="10265"/>
                  </a:cubicBezTo>
                  <a:cubicBezTo>
                    <a:pt x="9035" y="10207"/>
                    <a:pt x="8871" y="10667"/>
                    <a:pt x="8543" y="11586"/>
                  </a:cubicBezTo>
                  <a:cubicBezTo>
                    <a:pt x="8215" y="12505"/>
                    <a:pt x="7723" y="13884"/>
                    <a:pt x="7450" y="14976"/>
                  </a:cubicBezTo>
                  <a:cubicBezTo>
                    <a:pt x="7176" y="16067"/>
                    <a:pt x="7122" y="16871"/>
                    <a:pt x="7204" y="17446"/>
                  </a:cubicBezTo>
                  <a:cubicBezTo>
                    <a:pt x="7286" y="18020"/>
                    <a:pt x="7504" y="18365"/>
                    <a:pt x="7750" y="18480"/>
                  </a:cubicBezTo>
                  <a:cubicBezTo>
                    <a:pt x="7996" y="18595"/>
                    <a:pt x="8270" y="18480"/>
                    <a:pt x="8926" y="17733"/>
                  </a:cubicBezTo>
                  <a:cubicBezTo>
                    <a:pt x="9582" y="16986"/>
                    <a:pt x="10621" y="15607"/>
                    <a:pt x="11277" y="14746"/>
                  </a:cubicBezTo>
                  <a:cubicBezTo>
                    <a:pt x="11934" y="13884"/>
                    <a:pt x="12207" y="13539"/>
                    <a:pt x="12426" y="13137"/>
                  </a:cubicBezTo>
                  <a:cubicBezTo>
                    <a:pt x="12645" y="12735"/>
                    <a:pt x="12809" y="12276"/>
                    <a:pt x="12809" y="12276"/>
                  </a:cubicBezTo>
                  <a:cubicBezTo>
                    <a:pt x="12809" y="12276"/>
                    <a:pt x="12645" y="12735"/>
                    <a:pt x="12426" y="13482"/>
                  </a:cubicBezTo>
                  <a:cubicBezTo>
                    <a:pt x="12207" y="14229"/>
                    <a:pt x="11934" y="15263"/>
                    <a:pt x="11742" y="16239"/>
                  </a:cubicBezTo>
                  <a:cubicBezTo>
                    <a:pt x="11551" y="17216"/>
                    <a:pt x="11442" y="18135"/>
                    <a:pt x="11578" y="18480"/>
                  </a:cubicBezTo>
                  <a:cubicBezTo>
                    <a:pt x="11715" y="18824"/>
                    <a:pt x="12098" y="18595"/>
                    <a:pt x="13027" y="17216"/>
                  </a:cubicBezTo>
                  <a:cubicBezTo>
                    <a:pt x="13957" y="15837"/>
                    <a:pt x="15433" y="13310"/>
                    <a:pt x="16773" y="10839"/>
                  </a:cubicBezTo>
                  <a:cubicBezTo>
                    <a:pt x="18113" y="8369"/>
                    <a:pt x="19316" y="5956"/>
                    <a:pt x="20054" y="4405"/>
                  </a:cubicBezTo>
                  <a:cubicBezTo>
                    <a:pt x="20792" y="2854"/>
                    <a:pt x="21066" y="2165"/>
                    <a:pt x="21257" y="1533"/>
                  </a:cubicBezTo>
                  <a:cubicBezTo>
                    <a:pt x="21449" y="901"/>
                    <a:pt x="21558" y="327"/>
                    <a:pt x="21476" y="97"/>
                  </a:cubicBezTo>
                  <a:cubicBezTo>
                    <a:pt x="21394" y="-133"/>
                    <a:pt x="21121" y="-18"/>
                    <a:pt x="20328" y="1131"/>
                  </a:cubicBezTo>
                  <a:cubicBezTo>
                    <a:pt x="19535" y="2280"/>
                    <a:pt x="18222" y="4463"/>
                    <a:pt x="17238" y="6703"/>
                  </a:cubicBezTo>
                  <a:cubicBezTo>
                    <a:pt x="16254" y="8944"/>
                    <a:pt x="15598" y="11241"/>
                    <a:pt x="15242" y="13252"/>
                  </a:cubicBezTo>
                  <a:cubicBezTo>
                    <a:pt x="14887" y="15263"/>
                    <a:pt x="14832" y="16986"/>
                    <a:pt x="15297" y="18307"/>
                  </a:cubicBezTo>
                  <a:cubicBezTo>
                    <a:pt x="15762" y="19629"/>
                    <a:pt x="16746" y="20548"/>
                    <a:pt x="17730" y="21467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3" name="Line"/>
            <p:cNvSpPr/>
            <p:nvPr/>
          </p:nvSpPr>
          <p:spPr>
            <a:xfrm>
              <a:off x="18239704" y="11510794"/>
              <a:ext cx="1062802" cy="559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363" extrusionOk="0">
                  <a:moveTo>
                    <a:pt x="5930" y="16237"/>
                  </a:moveTo>
                  <a:cubicBezTo>
                    <a:pt x="6141" y="15707"/>
                    <a:pt x="6351" y="15177"/>
                    <a:pt x="6281" y="14780"/>
                  </a:cubicBezTo>
                  <a:cubicBezTo>
                    <a:pt x="6211" y="14382"/>
                    <a:pt x="5860" y="14117"/>
                    <a:pt x="5089" y="14250"/>
                  </a:cubicBezTo>
                  <a:cubicBezTo>
                    <a:pt x="4317" y="14382"/>
                    <a:pt x="3125" y="14912"/>
                    <a:pt x="2178" y="15707"/>
                  </a:cubicBezTo>
                  <a:cubicBezTo>
                    <a:pt x="1231" y="16502"/>
                    <a:pt x="530" y="17563"/>
                    <a:pt x="215" y="18424"/>
                  </a:cubicBezTo>
                  <a:cubicBezTo>
                    <a:pt x="-101" y="19285"/>
                    <a:pt x="-31" y="19948"/>
                    <a:pt x="180" y="20345"/>
                  </a:cubicBezTo>
                  <a:cubicBezTo>
                    <a:pt x="390" y="20743"/>
                    <a:pt x="741" y="20875"/>
                    <a:pt x="1582" y="20412"/>
                  </a:cubicBezTo>
                  <a:cubicBezTo>
                    <a:pt x="2424" y="19948"/>
                    <a:pt x="3756" y="18888"/>
                    <a:pt x="4808" y="17496"/>
                  </a:cubicBezTo>
                  <a:cubicBezTo>
                    <a:pt x="5860" y="16105"/>
                    <a:pt x="6631" y="14382"/>
                    <a:pt x="7192" y="13123"/>
                  </a:cubicBezTo>
                  <a:cubicBezTo>
                    <a:pt x="7754" y="11864"/>
                    <a:pt x="8104" y="11069"/>
                    <a:pt x="8209" y="11003"/>
                  </a:cubicBezTo>
                  <a:cubicBezTo>
                    <a:pt x="8315" y="10937"/>
                    <a:pt x="8174" y="11599"/>
                    <a:pt x="7718" y="13123"/>
                  </a:cubicBezTo>
                  <a:cubicBezTo>
                    <a:pt x="7263" y="14647"/>
                    <a:pt x="6491" y="17032"/>
                    <a:pt x="6035" y="18623"/>
                  </a:cubicBezTo>
                  <a:cubicBezTo>
                    <a:pt x="5580" y="20213"/>
                    <a:pt x="5439" y="21008"/>
                    <a:pt x="5580" y="21273"/>
                  </a:cubicBezTo>
                  <a:cubicBezTo>
                    <a:pt x="5720" y="21538"/>
                    <a:pt x="6141" y="21273"/>
                    <a:pt x="7263" y="19815"/>
                  </a:cubicBezTo>
                  <a:cubicBezTo>
                    <a:pt x="8385" y="18358"/>
                    <a:pt x="10208" y="15707"/>
                    <a:pt x="11996" y="12527"/>
                  </a:cubicBezTo>
                  <a:cubicBezTo>
                    <a:pt x="13785" y="9347"/>
                    <a:pt x="15538" y="5636"/>
                    <a:pt x="16555" y="3317"/>
                  </a:cubicBezTo>
                  <a:cubicBezTo>
                    <a:pt x="17572" y="998"/>
                    <a:pt x="17852" y="71"/>
                    <a:pt x="17782" y="4"/>
                  </a:cubicBezTo>
                  <a:cubicBezTo>
                    <a:pt x="17712" y="-62"/>
                    <a:pt x="17291" y="733"/>
                    <a:pt x="16344" y="2721"/>
                  </a:cubicBezTo>
                  <a:cubicBezTo>
                    <a:pt x="15398" y="4709"/>
                    <a:pt x="13925" y="7889"/>
                    <a:pt x="12838" y="10605"/>
                  </a:cubicBezTo>
                  <a:cubicBezTo>
                    <a:pt x="11751" y="13322"/>
                    <a:pt x="11050" y="15575"/>
                    <a:pt x="10594" y="17032"/>
                  </a:cubicBezTo>
                  <a:cubicBezTo>
                    <a:pt x="10138" y="18490"/>
                    <a:pt x="9928" y="19153"/>
                    <a:pt x="9822" y="19153"/>
                  </a:cubicBezTo>
                  <a:cubicBezTo>
                    <a:pt x="9717" y="19153"/>
                    <a:pt x="9717" y="18490"/>
                    <a:pt x="9928" y="17165"/>
                  </a:cubicBezTo>
                  <a:cubicBezTo>
                    <a:pt x="10138" y="15840"/>
                    <a:pt x="10559" y="13852"/>
                    <a:pt x="11470" y="12593"/>
                  </a:cubicBezTo>
                  <a:cubicBezTo>
                    <a:pt x="12382" y="11334"/>
                    <a:pt x="13785" y="10804"/>
                    <a:pt x="15293" y="10473"/>
                  </a:cubicBezTo>
                  <a:cubicBezTo>
                    <a:pt x="16800" y="10142"/>
                    <a:pt x="18413" y="10009"/>
                    <a:pt x="19395" y="9744"/>
                  </a:cubicBezTo>
                  <a:cubicBezTo>
                    <a:pt x="20377" y="9479"/>
                    <a:pt x="20728" y="9082"/>
                    <a:pt x="21008" y="8618"/>
                  </a:cubicBezTo>
                  <a:cubicBezTo>
                    <a:pt x="21289" y="8154"/>
                    <a:pt x="21499" y="7624"/>
                    <a:pt x="21464" y="7160"/>
                  </a:cubicBezTo>
                  <a:cubicBezTo>
                    <a:pt x="21429" y="6696"/>
                    <a:pt x="21148" y="6299"/>
                    <a:pt x="20622" y="6299"/>
                  </a:cubicBezTo>
                  <a:cubicBezTo>
                    <a:pt x="20096" y="6299"/>
                    <a:pt x="19325" y="6696"/>
                    <a:pt x="18238" y="7955"/>
                  </a:cubicBezTo>
                  <a:cubicBezTo>
                    <a:pt x="17151" y="9214"/>
                    <a:pt x="15748" y="11334"/>
                    <a:pt x="14907" y="12925"/>
                  </a:cubicBezTo>
                  <a:cubicBezTo>
                    <a:pt x="14065" y="14515"/>
                    <a:pt x="13785" y="15575"/>
                    <a:pt x="13680" y="16502"/>
                  </a:cubicBezTo>
                  <a:cubicBezTo>
                    <a:pt x="13574" y="17430"/>
                    <a:pt x="13644" y="18225"/>
                    <a:pt x="14276" y="18556"/>
                  </a:cubicBezTo>
                  <a:cubicBezTo>
                    <a:pt x="14907" y="18888"/>
                    <a:pt x="16099" y="18755"/>
                    <a:pt x="17291" y="18623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4" name="Line"/>
            <p:cNvSpPr/>
            <p:nvPr/>
          </p:nvSpPr>
          <p:spPr>
            <a:xfrm>
              <a:off x="18824937" y="11462585"/>
              <a:ext cx="757544" cy="942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553" extrusionOk="0">
                  <a:moveTo>
                    <a:pt x="15386" y="112"/>
                  </a:moveTo>
                  <a:cubicBezTo>
                    <a:pt x="17063" y="32"/>
                    <a:pt x="18740" y="-47"/>
                    <a:pt x="19775" y="32"/>
                  </a:cubicBezTo>
                  <a:cubicBezTo>
                    <a:pt x="20811" y="112"/>
                    <a:pt x="21205" y="350"/>
                    <a:pt x="21403" y="668"/>
                  </a:cubicBezTo>
                  <a:cubicBezTo>
                    <a:pt x="21600" y="985"/>
                    <a:pt x="21600" y="1382"/>
                    <a:pt x="21008" y="2891"/>
                  </a:cubicBezTo>
                  <a:cubicBezTo>
                    <a:pt x="20416" y="4400"/>
                    <a:pt x="19233" y="7021"/>
                    <a:pt x="17753" y="9006"/>
                  </a:cubicBezTo>
                  <a:cubicBezTo>
                    <a:pt x="16274" y="10991"/>
                    <a:pt x="14499" y="12341"/>
                    <a:pt x="11934" y="13929"/>
                  </a:cubicBezTo>
                  <a:cubicBezTo>
                    <a:pt x="9370" y="15518"/>
                    <a:pt x="6016" y="17344"/>
                    <a:pt x="3896" y="18654"/>
                  </a:cubicBezTo>
                  <a:cubicBezTo>
                    <a:pt x="1775" y="19965"/>
                    <a:pt x="888" y="20759"/>
                    <a:pt x="0" y="21553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1315" name="Line Shape" descr="Line Shape"/>
            <p:cNvPicPr>
              <a:picLocks/>
            </p:cNvPicPr>
            <p:nvPr/>
          </p:nvPicPr>
          <p:blipFill>
            <a:blip r:embed="rId237">
              <a:extLst/>
            </a:blip>
            <a:stretch>
              <a:fillRect/>
            </a:stretch>
          </p:blipFill>
          <p:spPr>
            <a:xfrm>
              <a:off x="9071527" y="6511576"/>
              <a:ext cx="454590" cy="1044754"/>
            </a:xfrm>
            <a:prstGeom prst="rect">
              <a:avLst/>
            </a:prstGeom>
            <a:effectLst/>
          </p:spPr>
        </p:pic>
        <p:pic>
          <p:nvPicPr>
            <p:cNvPr id="1317" name="Line Line" descr="Line 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201261" y="7067070"/>
              <a:ext cx="228601" cy="114301"/>
            </a:xfrm>
            <a:prstGeom prst="rect">
              <a:avLst/>
            </a:prstGeom>
            <a:effectLst/>
          </p:spPr>
        </p:pic>
      </p:grpSp>
      <p:grpSp>
        <p:nvGrpSpPr>
          <p:cNvPr id="1324" name="Drawing"/>
          <p:cNvGrpSpPr/>
          <p:nvPr/>
        </p:nvGrpSpPr>
        <p:grpSpPr>
          <a:xfrm>
            <a:off x="1834466" y="3364716"/>
            <a:ext cx="455919" cy="537627"/>
            <a:chOff x="-57150" y="-57149"/>
            <a:chExt cx="455918" cy="537626"/>
          </a:xfrm>
        </p:grpSpPr>
        <p:pic>
          <p:nvPicPr>
            <p:cNvPr id="1320" name="Line Shape" descr="Line Shape"/>
            <p:cNvPicPr>
              <a:picLocks/>
            </p:cNvPicPr>
            <p:nvPr/>
          </p:nvPicPr>
          <p:blipFill>
            <a:blip r:embed="rId238">
              <a:extLst/>
            </a:blip>
            <a:stretch>
              <a:fillRect/>
            </a:stretch>
          </p:blipFill>
          <p:spPr>
            <a:xfrm>
              <a:off x="-57150" y="-57150"/>
              <a:ext cx="203644" cy="537627"/>
            </a:xfrm>
            <a:prstGeom prst="rect">
              <a:avLst/>
            </a:prstGeom>
            <a:effectLst/>
          </p:spPr>
        </p:pic>
        <p:pic>
          <p:nvPicPr>
            <p:cNvPr id="1322" name="Line Shape" descr="Line Shape"/>
            <p:cNvPicPr>
              <a:picLocks/>
            </p:cNvPicPr>
            <p:nvPr/>
          </p:nvPicPr>
          <p:blipFill>
            <a:blip r:embed="rId239">
              <a:extLst/>
            </a:blip>
            <a:stretch>
              <a:fillRect/>
            </a:stretch>
          </p:blipFill>
          <p:spPr>
            <a:xfrm>
              <a:off x="248909" y="235855"/>
              <a:ext cx="149860" cy="2010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Helvetica</vt:lpstr>
      <vt:lpstr>Helvetica Neue</vt:lpstr>
      <vt:lpstr>Helvetica Neue Medium</vt:lpstr>
      <vt:lpstr>21_BasicWhite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Rao Kosaraju</dc:creator>
  <cp:lastModifiedBy>Rao Kosaraju</cp:lastModifiedBy>
  <cp:revision>1</cp:revision>
  <dcterms:modified xsi:type="dcterms:W3CDTF">2023-02-07T20:28:58Z</dcterms:modified>
</cp:coreProperties>
</file>