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1" r:id="rId2"/>
    <p:sldId id="259" r:id="rId3"/>
    <p:sldId id="260" r:id="rId4"/>
    <p:sldId id="262" r:id="rId5"/>
    <p:sldId id="263" r:id="rId6"/>
    <p:sldId id="256" r:id="rId7"/>
    <p:sldId id="257" r:id="rId8"/>
    <p:sldId id="258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4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4.png"/><Relationship Id="rId21" Type="http://schemas.openxmlformats.org/officeDocument/2006/relationships/image" Target="../media/image128.png"/><Relationship Id="rId42" Type="http://schemas.openxmlformats.org/officeDocument/2006/relationships/image" Target="../media/image149.png"/><Relationship Id="rId63" Type="http://schemas.openxmlformats.org/officeDocument/2006/relationships/image" Target="../media/image170.png"/><Relationship Id="rId84" Type="http://schemas.openxmlformats.org/officeDocument/2006/relationships/image" Target="../media/image191.png"/><Relationship Id="rId138" Type="http://schemas.openxmlformats.org/officeDocument/2006/relationships/image" Target="../media/image245.png"/><Relationship Id="rId159" Type="http://schemas.openxmlformats.org/officeDocument/2006/relationships/image" Target="../media/image266.png"/><Relationship Id="rId170" Type="http://schemas.openxmlformats.org/officeDocument/2006/relationships/image" Target="../media/image277.png"/><Relationship Id="rId107" Type="http://schemas.openxmlformats.org/officeDocument/2006/relationships/image" Target="../media/image214.png"/><Relationship Id="rId11" Type="http://schemas.openxmlformats.org/officeDocument/2006/relationships/image" Target="../media/image119.png"/><Relationship Id="rId32" Type="http://schemas.openxmlformats.org/officeDocument/2006/relationships/image" Target="../media/image139.png"/><Relationship Id="rId53" Type="http://schemas.openxmlformats.org/officeDocument/2006/relationships/image" Target="../media/image160.png"/><Relationship Id="rId74" Type="http://schemas.openxmlformats.org/officeDocument/2006/relationships/image" Target="../media/image181.png"/><Relationship Id="rId128" Type="http://schemas.openxmlformats.org/officeDocument/2006/relationships/image" Target="../media/image235.png"/><Relationship Id="rId149" Type="http://schemas.openxmlformats.org/officeDocument/2006/relationships/image" Target="../media/image256.png"/><Relationship Id="rId5" Type="http://schemas.openxmlformats.org/officeDocument/2006/relationships/image" Target="../media/image113.png"/><Relationship Id="rId95" Type="http://schemas.openxmlformats.org/officeDocument/2006/relationships/image" Target="../media/image202.png"/><Relationship Id="rId160" Type="http://schemas.openxmlformats.org/officeDocument/2006/relationships/image" Target="../media/image267.png"/><Relationship Id="rId181" Type="http://schemas.openxmlformats.org/officeDocument/2006/relationships/image" Target="../media/image288.png"/><Relationship Id="rId22" Type="http://schemas.openxmlformats.org/officeDocument/2006/relationships/image" Target="../media/image129.png"/><Relationship Id="rId43" Type="http://schemas.openxmlformats.org/officeDocument/2006/relationships/image" Target="../media/image150.png"/><Relationship Id="rId64" Type="http://schemas.openxmlformats.org/officeDocument/2006/relationships/image" Target="../media/image171.png"/><Relationship Id="rId118" Type="http://schemas.openxmlformats.org/officeDocument/2006/relationships/image" Target="../media/image225.png"/><Relationship Id="rId139" Type="http://schemas.openxmlformats.org/officeDocument/2006/relationships/image" Target="../media/image246.png"/><Relationship Id="rId85" Type="http://schemas.openxmlformats.org/officeDocument/2006/relationships/image" Target="../media/image192.png"/><Relationship Id="rId150" Type="http://schemas.openxmlformats.org/officeDocument/2006/relationships/image" Target="../media/image257.png"/><Relationship Id="rId171" Type="http://schemas.openxmlformats.org/officeDocument/2006/relationships/image" Target="../media/image278.png"/><Relationship Id="rId12" Type="http://schemas.openxmlformats.org/officeDocument/2006/relationships/image" Target="../media/image120.png"/><Relationship Id="rId33" Type="http://schemas.openxmlformats.org/officeDocument/2006/relationships/image" Target="../media/image140.png"/><Relationship Id="rId108" Type="http://schemas.openxmlformats.org/officeDocument/2006/relationships/image" Target="../media/image215.png"/><Relationship Id="rId129" Type="http://schemas.openxmlformats.org/officeDocument/2006/relationships/image" Target="../media/image236.png"/><Relationship Id="rId54" Type="http://schemas.openxmlformats.org/officeDocument/2006/relationships/image" Target="../media/image161.png"/><Relationship Id="rId75" Type="http://schemas.openxmlformats.org/officeDocument/2006/relationships/image" Target="../media/image182.png"/><Relationship Id="rId96" Type="http://schemas.openxmlformats.org/officeDocument/2006/relationships/image" Target="../media/image203.png"/><Relationship Id="rId140" Type="http://schemas.openxmlformats.org/officeDocument/2006/relationships/image" Target="../media/image247.png"/><Relationship Id="rId161" Type="http://schemas.openxmlformats.org/officeDocument/2006/relationships/image" Target="../media/image268.png"/><Relationship Id="rId182" Type="http://schemas.openxmlformats.org/officeDocument/2006/relationships/image" Target="../media/image289.png"/><Relationship Id="rId6" Type="http://schemas.openxmlformats.org/officeDocument/2006/relationships/image" Target="../media/image114.png"/><Relationship Id="rId23" Type="http://schemas.openxmlformats.org/officeDocument/2006/relationships/image" Target="../media/image130.png"/><Relationship Id="rId119" Type="http://schemas.openxmlformats.org/officeDocument/2006/relationships/image" Target="../media/image226.png"/><Relationship Id="rId44" Type="http://schemas.openxmlformats.org/officeDocument/2006/relationships/image" Target="../media/image151.png"/><Relationship Id="rId65" Type="http://schemas.openxmlformats.org/officeDocument/2006/relationships/image" Target="../media/image172.png"/><Relationship Id="rId86" Type="http://schemas.openxmlformats.org/officeDocument/2006/relationships/image" Target="../media/image193.png"/><Relationship Id="rId130" Type="http://schemas.openxmlformats.org/officeDocument/2006/relationships/image" Target="../media/image237.png"/><Relationship Id="rId151" Type="http://schemas.openxmlformats.org/officeDocument/2006/relationships/image" Target="../media/image258.png"/><Relationship Id="rId172" Type="http://schemas.openxmlformats.org/officeDocument/2006/relationships/image" Target="../media/image279.png"/><Relationship Id="rId13" Type="http://schemas.openxmlformats.org/officeDocument/2006/relationships/image" Target="../media/image121.png"/><Relationship Id="rId18" Type="http://schemas.openxmlformats.org/officeDocument/2006/relationships/image" Target="../media/image125.png"/><Relationship Id="rId39" Type="http://schemas.openxmlformats.org/officeDocument/2006/relationships/image" Target="../media/image146.png"/><Relationship Id="rId109" Type="http://schemas.openxmlformats.org/officeDocument/2006/relationships/image" Target="../media/image216.png"/><Relationship Id="rId34" Type="http://schemas.openxmlformats.org/officeDocument/2006/relationships/image" Target="../media/image141.png"/><Relationship Id="rId50" Type="http://schemas.openxmlformats.org/officeDocument/2006/relationships/image" Target="../media/image157.png"/><Relationship Id="rId55" Type="http://schemas.openxmlformats.org/officeDocument/2006/relationships/image" Target="../media/image162.png"/><Relationship Id="rId76" Type="http://schemas.openxmlformats.org/officeDocument/2006/relationships/image" Target="../media/image183.png"/><Relationship Id="rId97" Type="http://schemas.openxmlformats.org/officeDocument/2006/relationships/image" Target="../media/image204.png"/><Relationship Id="rId104" Type="http://schemas.openxmlformats.org/officeDocument/2006/relationships/image" Target="../media/image211.png"/><Relationship Id="rId120" Type="http://schemas.openxmlformats.org/officeDocument/2006/relationships/image" Target="../media/image227.png"/><Relationship Id="rId125" Type="http://schemas.openxmlformats.org/officeDocument/2006/relationships/image" Target="../media/image232.png"/><Relationship Id="rId141" Type="http://schemas.openxmlformats.org/officeDocument/2006/relationships/image" Target="../media/image248.png"/><Relationship Id="rId146" Type="http://schemas.openxmlformats.org/officeDocument/2006/relationships/image" Target="../media/image253.png"/><Relationship Id="rId167" Type="http://schemas.openxmlformats.org/officeDocument/2006/relationships/image" Target="../media/image274.png"/><Relationship Id="rId188" Type="http://schemas.openxmlformats.org/officeDocument/2006/relationships/image" Target="../media/image295.png"/><Relationship Id="rId7" Type="http://schemas.openxmlformats.org/officeDocument/2006/relationships/image" Target="../media/image115.png"/><Relationship Id="rId71" Type="http://schemas.openxmlformats.org/officeDocument/2006/relationships/image" Target="../media/image178.png"/><Relationship Id="rId92" Type="http://schemas.openxmlformats.org/officeDocument/2006/relationships/image" Target="../media/image199.png"/><Relationship Id="rId162" Type="http://schemas.openxmlformats.org/officeDocument/2006/relationships/image" Target="../media/image269.png"/><Relationship Id="rId183" Type="http://schemas.openxmlformats.org/officeDocument/2006/relationships/image" Target="../media/image290.png"/><Relationship Id="rId2" Type="http://schemas.openxmlformats.org/officeDocument/2006/relationships/image" Target="../media/image110.png"/><Relationship Id="rId29" Type="http://schemas.openxmlformats.org/officeDocument/2006/relationships/image" Target="../media/image136.png"/><Relationship Id="rId24" Type="http://schemas.openxmlformats.org/officeDocument/2006/relationships/image" Target="../media/image131.png"/><Relationship Id="rId40" Type="http://schemas.openxmlformats.org/officeDocument/2006/relationships/image" Target="../media/image147.png"/><Relationship Id="rId45" Type="http://schemas.openxmlformats.org/officeDocument/2006/relationships/image" Target="../media/image152.png"/><Relationship Id="rId66" Type="http://schemas.openxmlformats.org/officeDocument/2006/relationships/image" Target="../media/image173.png"/><Relationship Id="rId87" Type="http://schemas.openxmlformats.org/officeDocument/2006/relationships/image" Target="../media/image194.png"/><Relationship Id="rId110" Type="http://schemas.openxmlformats.org/officeDocument/2006/relationships/image" Target="../media/image217.png"/><Relationship Id="rId115" Type="http://schemas.openxmlformats.org/officeDocument/2006/relationships/image" Target="../media/image222.png"/><Relationship Id="rId131" Type="http://schemas.openxmlformats.org/officeDocument/2006/relationships/image" Target="../media/image238.png"/><Relationship Id="rId136" Type="http://schemas.openxmlformats.org/officeDocument/2006/relationships/image" Target="../media/image243.png"/><Relationship Id="rId157" Type="http://schemas.openxmlformats.org/officeDocument/2006/relationships/image" Target="../media/image264.png"/><Relationship Id="rId178" Type="http://schemas.openxmlformats.org/officeDocument/2006/relationships/image" Target="../media/image285.png"/><Relationship Id="rId61" Type="http://schemas.openxmlformats.org/officeDocument/2006/relationships/image" Target="../media/image168.png"/><Relationship Id="rId82" Type="http://schemas.openxmlformats.org/officeDocument/2006/relationships/image" Target="../media/image189.png"/><Relationship Id="rId152" Type="http://schemas.openxmlformats.org/officeDocument/2006/relationships/image" Target="../media/image259.png"/><Relationship Id="rId173" Type="http://schemas.openxmlformats.org/officeDocument/2006/relationships/image" Target="../media/image280.png"/><Relationship Id="rId19" Type="http://schemas.openxmlformats.org/officeDocument/2006/relationships/image" Target="../media/image126.png"/><Relationship Id="rId14" Type="http://schemas.openxmlformats.org/officeDocument/2006/relationships/image" Target="../media/image122.png"/><Relationship Id="rId30" Type="http://schemas.openxmlformats.org/officeDocument/2006/relationships/image" Target="../media/image137.png"/><Relationship Id="rId35" Type="http://schemas.openxmlformats.org/officeDocument/2006/relationships/image" Target="../media/image142.png"/><Relationship Id="rId56" Type="http://schemas.openxmlformats.org/officeDocument/2006/relationships/image" Target="../media/image163.png"/><Relationship Id="rId77" Type="http://schemas.openxmlformats.org/officeDocument/2006/relationships/image" Target="../media/image184.png"/><Relationship Id="rId100" Type="http://schemas.openxmlformats.org/officeDocument/2006/relationships/image" Target="../media/image207.png"/><Relationship Id="rId105" Type="http://schemas.openxmlformats.org/officeDocument/2006/relationships/image" Target="../media/image212.png"/><Relationship Id="rId126" Type="http://schemas.openxmlformats.org/officeDocument/2006/relationships/image" Target="../media/image233.png"/><Relationship Id="rId147" Type="http://schemas.openxmlformats.org/officeDocument/2006/relationships/image" Target="../media/image254.png"/><Relationship Id="rId168" Type="http://schemas.openxmlformats.org/officeDocument/2006/relationships/image" Target="../media/image275.png"/><Relationship Id="rId8" Type="http://schemas.openxmlformats.org/officeDocument/2006/relationships/image" Target="../media/image116.png"/><Relationship Id="rId51" Type="http://schemas.openxmlformats.org/officeDocument/2006/relationships/image" Target="../media/image158.png"/><Relationship Id="rId72" Type="http://schemas.openxmlformats.org/officeDocument/2006/relationships/image" Target="../media/image179.png"/><Relationship Id="rId93" Type="http://schemas.openxmlformats.org/officeDocument/2006/relationships/image" Target="../media/image200.png"/><Relationship Id="rId98" Type="http://schemas.openxmlformats.org/officeDocument/2006/relationships/image" Target="../media/image205.png"/><Relationship Id="rId121" Type="http://schemas.openxmlformats.org/officeDocument/2006/relationships/image" Target="../media/image228.png"/><Relationship Id="rId142" Type="http://schemas.openxmlformats.org/officeDocument/2006/relationships/image" Target="../media/image249.png"/><Relationship Id="rId163" Type="http://schemas.openxmlformats.org/officeDocument/2006/relationships/image" Target="../media/image270.png"/><Relationship Id="rId184" Type="http://schemas.openxmlformats.org/officeDocument/2006/relationships/image" Target="../media/image291.png"/><Relationship Id="rId3" Type="http://schemas.openxmlformats.org/officeDocument/2006/relationships/image" Target="../media/image111.png"/><Relationship Id="rId25" Type="http://schemas.openxmlformats.org/officeDocument/2006/relationships/image" Target="../media/image132.png"/><Relationship Id="rId46" Type="http://schemas.openxmlformats.org/officeDocument/2006/relationships/image" Target="../media/image153.png"/><Relationship Id="rId67" Type="http://schemas.openxmlformats.org/officeDocument/2006/relationships/image" Target="../media/image174.png"/><Relationship Id="rId116" Type="http://schemas.openxmlformats.org/officeDocument/2006/relationships/image" Target="../media/image223.png"/><Relationship Id="rId137" Type="http://schemas.openxmlformats.org/officeDocument/2006/relationships/image" Target="../media/image244.png"/><Relationship Id="rId158" Type="http://schemas.openxmlformats.org/officeDocument/2006/relationships/image" Target="../media/image265.png"/><Relationship Id="rId20" Type="http://schemas.openxmlformats.org/officeDocument/2006/relationships/image" Target="../media/image127.png"/><Relationship Id="rId41" Type="http://schemas.openxmlformats.org/officeDocument/2006/relationships/image" Target="../media/image148.png"/><Relationship Id="rId62" Type="http://schemas.openxmlformats.org/officeDocument/2006/relationships/image" Target="../media/image169.png"/><Relationship Id="rId83" Type="http://schemas.openxmlformats.org/officeDocument/2006/relationships/image" Target="../media/image190.png"/><Relationship Id="rId88" Type="http://schemas.openxmlformats.org/officeDocument/2006/relationships/image" Target="../media/image195.png"/><Relationship Id="rId111" Type="http://schemas.openxmlformats.org/officeDocument/2006/relationships/image" Target="../media/image218.png"/><Relationship Id="rId132" Type="http://schemas.openxmlformats.org/officeDocument/2006/relationships/image" Target="../media/image239.png"/><Relationship Id="rId153" Type="http://schemas.openxmlformats.org/officeDocument/2006/relationships/image" Target="../media/image260.png"/><Relationship Id="rId174" Type="http://schemas.openxmlformats.org/officeDocument/2006/relationships/image" Target="../media/image281.png"/><Relationship Id="rId179" Type="http://schemas.openxmlformats.org/officeDocument/2006/relationships/image" Target="../media/image286.png"/><Relationship Id="rId15" Type="http://schemas.openxmlformats.org/officeDocument/2006/relationships/image" Target="../media/image123.png"/><Relationship Id="rId36" Type="http://schemas.openxmlformats.org/officeDocument/2006/relationships/image" Target="../media/image143.png"/><Relationship Id="rId57" Type="http://schemas.openxmlformats.org/officeDocument/2006/relationships/image" Target="../media/image164.png"/><Relationship Id="rId106" Type="http://schemas.openxmlformats.org/officeDocument/2006/relationships/image" Target="../media/image213.png"/><Relationship Id="rId127" Type="http://schemas.openxmlformats.org/officeDocument/2006/relationships/image" Target="../media/image234.png"/><Relationship Id="rId10" Type="http://schemas.openxmlformats.org/officeDocument/2006/relationships/image" Target="../media/image118.png"/><Relationship Id="rId31" Type="http://schemas.openxmlformats.org/officeDocument/2006/relationships/image" Target="../media/image138.png"/><Relationship Id="rId52" Type="http://schemas.openxmlformats.org/officeDocument/2006/relationships/image" Target="../media/image159.png"/><Relationship Id="rId73" Type="http://schemas.openxmlformats.org/officeDocument/2006/relationships/image" Target="../media/image180.png"/><Relationship Id="rId78" Type="http://schemas.openxmlformats.org/officeDocument/2006/relationships/image" Target="../media/image185.png"/><Relationship Id="rId94" Type="http://schemas.openxmlformats.org/officeDocument/2006/relationships/image" Target="../media/image201.png"/><Relationship Id="rId99" Type="http://schemas.openxmlformats.org/officeDocument/2006/relationships/image" Target="../media/image206.png"/><Relationship Id="rId101" Type="http://schemas.openxmlformats.org/officeDocument/2006/relationships/image" Target="../media/image208.png"/><Relationship Id="rId122" Type="http://schemas.openxmlformats.org/officeDocument/2006/relationships/image" Target="../media/image229.png"/><Relationship Id="rId143" Type="http://schemas.openxmlformats.org/officeDocument/2006/relationships/image" Target="../media/image250.png"/><Relationship Id="rId148" Type="http://schemas.openxmlformats.org/officeDocument/2006/relationships/image" Target="../media/image255.png"/><Relationship Id="rId164" Type="http://schemas.openxmlformats.org/officeDocument/2006/relationships/image" Target="../media/image271.png"/><Relationship Id="rId169" Type="http://schemas.openxmlformats.org/officeDocument/2006/relationships/image" Target="../media/image276.png"/><Relationship Id="rId185" Type="http://schemas.openxmlformats.org/officeDocument/2006/relationships/image" Target="../media/image292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80" Type="http://schemas.openxmlformats.org/officeDocument/2006/relationships/image" Target="../media/image287.png"/><Relationship Id="rId26" Type="http://schemas.openxmlformats.org/officeDocument/2006/relationships/image" Target="../media/image133.png"/><Relationship Id="rId47" Type="http://schemas.openxmlformats.org/officeDocument/2006/relationships/image" Target="../media/image154.png"/><Relationship Id="rId68" Type="http://schemas.openxmlformats.org/officeDocument/2006/relationships/image" Target="../media/image175.png"/><Relationship Id="rId89" Type="http://schemas.openxmlformats.org/officeDocument/2006/relationships/image" Target="../media/image196.png"/><Relationship Id="rId112" Type="http://schemas.openxmlformats.org/officeDocument/2006/relationships/image" Target="../media/image219.png"/><Relationship Id="rId133" Type="http://schemas.openxmlformats.org/officeDocument/2006/relationships/image" Target="../media/image240.png"/><Relationship Id="rId154" Type="http://schemas.openxmlformats.org/officeDocument/2006/relationships/image" Target="../media/image261.png"/><Relationship Id="rId175" Type="http://schemas.openxmlformats.org/officeDocument/2006/relationships/image" Target="../media/image282.png"/><Relationship Id="rId16" Type="http://schemas.openxmlformats.org/officeDocument/2006/relationships/image" Target="../media/image108.png"/><Relationship Id="rId37" Type="http://schemas.openxmlformats.org/officeDocument/2006/relationships/image" Target="../media/image144.png"/><Relationship Id="rId58" Type="http://schemas.openxmlformats.org/officeDocument/2006/relationships/image" Target="../media/image165.png"/><Relationship Id="rId79" Type="http://schemas.openxmlformats.org/officeDocument/2006/relationships/image" Target="../media/image186.png"/><Relationship Id="rId102" Type="http://schemas.openxmlformats.org/officeDocument/2006/relationships/image" Target="../media/image209.png"/><Relationship Id="rId123" Type="http://schemas.openxmlformats.org/officeDocument/2006/relationships/image" Target="../media/image230.png"/><Relationship Id="rId144" Type="http://schemas.openxmlformats.org/officeDocument/2006/relationships/image" Target="../media/image251.png"/><Relationship Id="rId90" Type="http://schemas.openxmlformats.org/officeDocument/2006/relationships/image" Target="../media/image197.png"/><Relationship Id="rId165" Type="http://schemas.openxmlformats.org/officeDocument/2006/relationships/image" Target="../media/image272.png"/><Relationship Id="rId186" Type="http://schemas.openxmlformats.org/officeDocument/2006/relationships/image" Target="../media/image293.png"/><Relationship Id="rId27" Type="http://schemas.openxmlformats.org/officeDocument/2006/relationships/image" Target="../media/image134.png"/><Relationship Id="rId48" Type="http://schemas.openxmlformats.org/officeDocument/2006/relationships/image" Target="../media/image155.png"/><Relationship Id="rId69" Type="http://schemas.openxmlformats.org/officeDocument/2006/relationships/image" Target="../media/image176.png"/><Relationship Id="rId113" Type="http://schemas.openxmlformats.org/officeDocument/2006/relationships/image" Target="../media/image220.png"/><Relationship Id="rId134" Type="http://schemas.openxmlformats.org/officeDocument/2006/relationships/image" Target="../media/image241.png"/><Relationship Id="rId80" Type="http://schemas.openxmlformats.org/officeDocument/2006/relationships/image" Target="../media/image187.png"/><Relationship Id="rId155" Type="http://schemas.openxmlformats.org/officeDocument/2006/relationships/image" Target="../media/image262.png"/><Relationship Id="rId176" Type="http://schemas.openxmlformats.org/officeDocument/2006/relationships/image" Target="../media/image283.png"/><Relationship Id="rId17" Type="http://schemas.openxmlformats.org/officeDocument/2006/relationships/image" Target="../media/image124.png"/><Relationship Id="rId38" Type="http://schemas.openxmlformats.org/officeDocument/2006/relationships/image" Target="../media/image145.png"/><Relationship Id="rId59" Type="http://schemas.openxmlformats.org/officeDocument/2006/relationships/image" Target="../media/image166.png"/><Relationship Id="rId103" Type="http://schemas.openxmlformats.org/officeDocument/2006/relationships/image" Target="../media/image210.png"/><Relationship Id="rId124" Type="http://schemas.openxmlformats.org/officeDocument/2006/relationships/image" Target="../media/image231.png"/><Relationship Id="rId70" Type="http://schemas.openxmlformats.org/officeDocument/2006/relationships/image" Target="../media/image177.png"/><Relationship Id="rId91" Type="http://schemas.openxmlformats.org/officeDocument/2006/relationships/image" Target="../media/image198.png"/><Relationship Id="rId145" Type="http://schemas.openxmlformats.org/officeDocument/2006/relationships/image" Target="../media/image252.png"/><Relationship Id="rId166" Type="http://schemas.openxmlformats.org/officeDocument/2006/relationships/image" Target="../media/image273.png"/><Relationship Id="rId187" Type="http://schemas.openxmlformats.org/officeDocument/2006/relationships/image" Target="../media/image294.png"/><Relationship Id="rId1" Type="http://schemas.openxmlformats.org/officeDocument/2006/relationships/slideLayout" Target="../slideLayouts/slideLayout15.xml"/><Relationship Id="rId28" Type="http://schemas.openxmlformats.org/officeDocument/2006/relationships/image" Target="../media/image135.png"/><Relationship Id="rId49" Type="http://schemas.openxmlformats.org/officeDocument/2006/relationships/image" Target="../media/image156.png"/><Relationship Id="rId114" Type="http://schemas.openxmlformats.org/officeDocument/2006/relationships/image" Target="../media/image221.png"/><Relationship Id="rId60" Type="http://schemas.openxmlformats.org/officeDocument/2006/relationships/image" Target="../media/image167.png"/><Relationship Id="rId81" Type="http://schemas.openxmlformats.org/officeDocument/2006/relationships/image" Target="../media/image188.png"/><Relationship Id="rId135" Type="http://schemas.openxmlformats.org/officeDocument/2006/relationships/image" Target="../media/image242.png"/><Relationship Id="rId156" Type="http://schemas.openxmlformats.org/officeDocument/2006/relationships/image" Target="../media/image263.png"/><Relationship Id="rId177" Type="http://schemas.openxmlformats.org/officeDocument/2006/relationships/image" Target="../media/image284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0.png"/><Relationship Id="rId21" Type="http://schemas.openxmlformats.org/officeDocument/2006/relationships/image" Target="../media/image29.png"/><Relationship Id="rId42" Type="http://schemas.openxmlformats.org/officeDocument/2006/relationships/image" Target="../media/image335.png"/><Relationship Id="rId63" Type="http://schemas.openxmlformats.org/officeDocument/2006/relationships/image" Target="../media/image356.png"/><Relationship Id="rId84" Type="http://schemas.openxmlformats.org/officeDocument/2006/relationships/image" Target="../media/image377.png"/><Relationship Id="rId16" Type="http://schemas.openxmlformats.org/officeDocument/2006/relationships/image" Target="../media/image310.png"/><Relationship Id="rId107" Type="http://schemas.openxmlformats.org/officeDocument/2006/relationships/image" Target="../media/image400.png"/><Relationship Id="rId11" Type="http://schemas.openxmlformats.org/officeDocument/2006/relationships/image" Target="../media/image305.png"/><Relationship Id="rId32" Type="http://schemas.openxmlformats.org/officeDocument/2006/relationships/image" Target="../media/image325.png"/><Relationship Id="rId37" Type="http://schemas.openxmlformats.org/officeDocument/2006/relationships/image" Target="../media/image330.png"/><Relationship Id="rId53" Type="http://schemas.openxmlformats.org/officeDocument/2006/relationships/image" Target="../media/image346.png"/><Relationship Id="rId58" Type="http://schemas.openxmlformats.org/officeDocument/2006/relationships/image" Target="../media/image351.png"/><Relationship Id="rId74" Type="http://schemas.openxmlformats.org/officeDocument/2006/relationships/image" Target="../media/image367.png"/><Relationship Id="rId79" Type="http://schemas.openxmlformats.org/officeDocument/2006/relationships/image" Target="../media/image372.png"/><Relationship Id="rId102" Type="http://schemas.openxmlformats.org/officeDocument/2006/relationships/image" Target="../media/image395.png"/><Relationship Id="rId123" Type="http://schemas.openxmlformats.org/officeDocument/2006/relationships/image" Target="../media/image416.png"/><Relationship Id="rId128" Type="http://schemas.openxmlformats.org/officeDocument/2006/relationships/image" Target="../media/image420.png"/><Relationship Id="rId5" Type="http://schemas.openxmlformats.org/officeDocument/2006/relationships/image" Target="../media/image299.png"/><Relationship Id="rId90" Type="http://schemas.openxmlformats.org/officeDocument/2006/relationships/image" Target="../media/image383.png"/><Relationship Id="rId95" Type="http://schemas.openxmlformats.org/officeDocument/2006/relationships/image" Target="../media/image388.png"/><Relationship Id="rId22" Type="http://schemas.openxmlformats.org/officeDocument/2006/relationships/image" Target="../media/image315.png"/><Relationship Id="rId27" Type="http://schemas.openxmlformats.org/officeDocument/2006/relationships/image" Target="../media/image320.png"/><Relationship Id="rId43" Type="http://schemas.openxmlformats.org/officeDocument/2006/relationships/image" Target="../media/image336.png"/><Relationship Id="rId48" Type="http://schemas.openxmlformats.org/officeDocument/2006/relationships/image" Target="../media/image341.png"/><Relationship Id="rId64" Type="http://schemas.openxmlformats.org/officeDocument/2006/relationships/image" Target="../media/image357.png"/><Relationship Id="rId69" Type="http://schemas.openxmlformats.org/officeDocument/2006/relationships/image" Target="../media/image362.png"/><Relationship Id="rId113" Type="http://schemas.openxmlformats.org/officeDocument/2006/relationships/image" Target="../media/image406.png"/><Relationship Id="rId118" Type="http://schemas.openxmlformats.org/officeDocument/2006/relationships/image" Target="../media/image411.png"/><Relationship Id="rId134" Type="http://schemas.openxmlformats.org/officeDocument/2006/relationships/image" Target="../media/image426.png"/><Relationship Id="rId80" Type="http://schemas.openxmlformats.org/officeDocument/2006/relationships/image" Target="../media/image373.png"/><Relationship Id="rId85" Type="http://schemas.openxmlformats.org/officeDocument/2006/relationships/image" Target="../media/image378.png"/><Relationship Id="rId12" Type="http://schemas.openxmlformats.org/officeDocument/2006/relationships/image" Target="../media/image306.png"/><Relationship Id="rId17" Type="http://schemas.openxmlformats.org/officeDocument/2006/relationships/image" Target="../media/image311.png"/><Relationship Id="rId33" Type="http://schemas.openxmlformats.org/officeDocument/2006/relationships/image" Target="../media/image326.png"/><Relationship Id="rId38" Type="http://schemas.openxmlformats.org/officeDocument/2006/relationships/image" Target="../media/image331.png"/><Relationship Id="rId59" Type="http://schemas.openxmlformats.org/officeDocument/2006/relationships/image" Target="../media/image352.png"/><Relationship Id="rId103" Type="http://schemas.openxmlformats.org/officeDocument/2006/relationships/image" Target="../media/image396.png"/><Relationship Id="rId108" Type="http://schemas.openxmlformats.org/officeDocument/2006/relationships/image" Target="../media/image401.png"/><Relationship Id="rId124" Type="http://schemas.openxmlformats.org/officeDocument/2006/relationships/image" Target="../media/image11.png"/><Relationship Id="rId129" Type="http://schemas.openxmlformats.org/officeDocument/2006/relationships/image" Target="../media/image421.png"/><Relationship Id="rId54" Type="http://schemas.openxmlformats.org/officeDocument/2006/relationships/image" Target="../media/image347.png"/><Relationship Id="rId70" Type="http://schemas.openxmlformats.org/officeDocument/2006/relationships/image" Target="../media/image363.png"/><Relationship Id="rId75" Type="http://schemas.openxmlformats.org/officeDocument/2006/relationships/image" Target="../media/image368.png"/><Relationship Id="rId91" Type="http://schemas.openxmlformats.org/officeDocument/2006/relationships/image" Target="../media/image384.png"/><Relationship Id="rId96" Type="http://schemas.openxmlformats.org/officeDocument/2006/relationships/image" Target="../media/image38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0.png"/><Relationship Id="rId23" Type="http://schemas.openxmlformats.org/officeDocument/2006/relationships/image" Target="../media/image316.png"/><Relationship Id="rId28" Type="http://schemas.openxmlformats.org/officeDocument/2006/relationships/image" Target="../media/image321.png"/><Relationship Id="rId49" Type="http://schemas.openxmlformats.org/officeDocument/2006/relationships/image" Target="../media/image342.png"/><Relationship Id="rId114" Type="http://schemas.openxmlformats.org/officeDocument/2006/relationships/image" Target="../media/image407.png"/><Relationship Id="rId119" Type="http://schemas.openxmlformats.org/officeDocument/2006/relationships/image" Target="../media/image412.png"/><Relationship Id="rId44" Type="http://schemas.openxmlformats.org/officeDocument/2006/relationships/image" Target="../media/image337.png"/><Relationship Id="rId60" Type="http://schemas.openxmlformats.org/officeDocument/2006/relationships/image" Target="../media/image353.png"/><Relationship Id="rId65" Type="http://schemas.openxmlformats.org/officeDocument/2006/relationships/image" Target="../media/image358.png"/><Relationship Id="rId81" Type="http://schemas.openxmlformats.org/officeDocument/2006/relationships/image" Target="../media/image374.png"/><Relationship Id="rId86" Type="http://schemas.openxmlformats.org/officeDocument/2006/relationships/image" Target="../media/image379.png"/><Relationship Id="rId130" Type="http://schemas.openxmlformats.org/officeDocument/2006/relationships/image" Target="../media/image422.png"/><Relationship Id="rId135" Type="http://schemas.openxmlformats.org/officeDocument/2006/relationships/image" Target="../media/image427.png"/><Relationship Id="rId13" Type="http://schemas.openxmlformats.org/officeDocument/2006/relationships/image" Target="../media/image307.png"/><Relationship Id="rId18" Type="http://schemas.openxmlformats.org/officeDocument/2006/relationships/image" Target="../media/image312.png"/><Relationship Id="rId39" Type="http://schemas.openxmlformats.org/officeDocument/2006/relationships/image" Target="../media/image332.png"/><Relationship Id="rId109" Type="http://schemas.openxmlformats.org/officeDocument/2006/relationships/image" Target="../media/image402.png"/><Relationship Id="rId34" Type="http://schemas.openxmlformats.org/officeDocument/2006/relationships/image" Target="../media/image327.png"/><Relationship Id="rId50" Type="http://schemas.openxmlformats.org/officeDocument/2006/relationships/image" Target="../media/image343.png"/><Relationship Id="rId55" Type="http://schemas.openxmlformats.org/officeDocument/2006/relationships/image" Target="../media/image348.png"/><Relationship Id="rId76" Type="http://schemas.openxmlformats.org/officeDocument/2006/relationships/image" Target="../media/image369.png"/><Relationship Id="rId97" Type="http://schemas.openxmlformats.org/officeDocument/2006/relationships/image" Target="../media/image390.png"/><Relationship Id="rId104" Type="http://schemas.openxmlformats.org/officeDocument/2006/relationships/image" Target="../media/image397.png"/><Relationship Id="rId120" Type="http://schemas.openxmlformats.org/officeDocument/2006/relationships/image" Target="../media/image413.png"/><Relationship Id="rId125" Type="http://schemas.openxmlformats.org/officeDocument/2006/relationships/image" Target="../media/image417.png"/><Relationship Id="rId7" Type="http://schemas.openxmlformats.org/officeDocument/2006/relationships/image" Target="../media/image301.png"/><Relationship Id="rId71" Type="http://schemas.openxmlformats.org/officeDocument/2006/relationships/image" Target="../media/image364.png"/><Relationship Id="rId92" Type="http://schemas.openxmlformats.org/officeDocument/2006/relationships/image" Target="../media/image385.png"/><Relationship Id="rId2" Type="http://schemas.openxmlformats.org/officeDocument/2006/relationships/image" Target="../media/image296.png"/><Relationship Id="rId29" Type="http://schemas.openxmlformats.org/officeDocument/2006/relationships/image" Target="../media/image322.png"/><Relationship Id="rId24" Type="http://schemas.openxmlformats.org/officeDocument/2006/relationships/image" Target="../media/image317.png"/><Relationship Id="rId40" Type="http://schemas.openxmlformats.org/officeDocument/2006/relationships/image" Target="../media/image333.png"/><Relationship Id="rId45" Type="http://schemas.openxmlformats.org/officeDocument/2006/relationships/image" Target="../media/image338.png"/><Relationship Id="rId66" Type="http://schemas.openxmlformats.org/officeDocument/2006/relationships/image" Target="../media/image359.png"/><Relationship Id="rId87" Type="http://schemas.openxmlformats.org/officeDocument/2006/relationships/image" Target="../media/image380.png"/><Relationship Id="rId110" Type="http://schemas.openxmlformats.org/officeDocument/2006/relationships/image" Target="../media/image403.png"/><Relationship Id="rId115" Type="http://schemas.openxmlformats.org/officeDocument/2006/relationships/image" Target="../media/image408.png"/><Relationship Id="rId131" Type="http://schemas.openxmlformats.org/officeDocument/2006/relationships/image" Target="../media/image423.png"/><Relationship Id="rId61" Type="http://schemas.openxmlformats.org/officeDocument/2006/relationships/image" Target="../media/image354.png"/><Relationship Id="rId82" Type="http://schemas.openxmlformats.org/officeDocument/2006/relationships/image" Target="../media/image375.png"/><Relationship Id="rId19" Type="http://schemas.openxmlformats.org/officeDocument/2006/relationships/image" Target="../media/image313.png"/><Relationship Id="rId14" Type="http://schemas.openxmlformats.org/officeDocument/2006/relationships/image" Target="../media/image308.png"/><Relationship Id="rId30" Type="http://schemas.openxmlformats.org/officeDocument/2006/relationships/image" Target="../media/image323.png"/><Relationship Id="rId35" Type="http://schemas.openxmlformats.org/officeDocument/2006/relationships/image" Target="../media/image328.png"/><Relationship Id="rId56" Type="http://schemas.openxmlformats.org/officeDocument/2006/relationships/image" Target="../media/image349.png"/><Relationship Id="rId77" Type="http://schemas.openxmlformats.org/officeDocument/2006/relationships/image" Target="../media/image370.png"/><Relationship Id="rId100" Type="http://schemas.openxmlformats.org/officeDocument/2006/relationships/image" Target="../media/image393.png"/><Relationship Id="rId105" Type="http://schemas.openxmlformats.org/officeDocument/2006/relationships/image" Target="../media/image398.png"/><Relationship Id="rId126" Type="http://schemas.openxmlformats.org/officeDocument/2006/relationships/image" Target="../media/image418.png"/><Relationship Id="rId8" Type="http://schemas.openxmlformats.org/officeDocument/2006/relationships/image" Target="../media/image302.png"/><Relationship Id="rId51" Type="http://schemas.openxmlformats.org/officeDocument/2006/relationships/image" Target="../media/image344.png"/><Relationship Id="rId72" Type="http://schemas.openxmlformats.org/officeDocument/2006/relationships/image" Target="../media/image365.png"/><Relationship Id="rId93" Type="http://schemas.openxmlformats.org/officeDocument/2006/relationships/image" Target="../media/image386.png"/><Relationship Id="rId98" Type="http://schemas.openxmlformats.org/officeDocument/2006/relationships/image" Target="../media/image391.png"/><Relationship Id="rId121" Type="http://schemas.openxmlformats.org/officeDocument/2006/relationships/image" Target="../media/image414.png"/><Relationship Id="rId3" Type="http://schemas.openxmlformats.org/officeDocument/2006/relationships/image" Target="../media/image297.png"/><Relationship Id="rId25" Type="http://schemas.openxmlformats.org/officeDocument/2006/relationships/image" Target="../media/image318.png"/><Relationship Id="rId46" Type="http://schemas.openxmlformats.org/officeDocument/2006/relationships/image" Target="../media/image339.png"/><Relationship Id="rId67" Type="http://schemas.openxmlformats.org/officeDocument/2006/relationships/image" Target="../media/image360.png"/><Relationship Id="rId116" Type="http://schemas.openxmlformats.org/officeDocument/2006/relationships/image" Target="../media/image409.png"/><Relationship Id="rId20" Type="http://schemas.openxmlformats.org/officeDocument/2006/relationships/image" Target="../media/image314.png"/><Relationship Id="rId41" Type="http://schemas.openxmlformats.org/officeDocument/2006/relationships/image" Target="../media/image334.png"/><Relationship Id="rId62" Type="http://schemas.openxmlformats.org/officeDocument/2006/relationships/image" Target="../media/image355.png"/><Relationship Id="rId83" Type="http://schemas.openxmlformats.org/officeDocument/2006/relationships/image" Target="../media/image376.png"/><Relationship Id="rId88" Type="http://schemas.openxmlformats.org/officeDocument/2006/relationships/image" Target="../media/image381.png"/><Relationship Id="rId111" Type="http://schemas.openxmlformats.org/officeDocument/2006/relationships/image" Target="../media/image404.png"/><Relationship Id="rId132" Type="http://schemas.openxmlformats.org/officeDocument/2006/relationships/image" Target="../media/image424.png"/><Relationship Id="rId15" Type="http://schemas.openxmlformats.org/officeDocument/2006/relationships/image" Target="../media/image309.png"/><Relationship Id="rId36" Type="http://schemas.openxmlformats.org/officeDocument/2006/relationships/image" Target="../media/image329.png"/><Relationship Id="rId57" Type="http://schemas.openxmlformats.org/officeDocument/2006/relationships/image" Target="../media/image350.png"/><Relationship Id="rId106" Type="http://schemas.openxmlformats.org/officeDocument/2006/relationships/image" Target="../media/image399.png"/><Relationship Id="rId127" Type="http://schemas.openxmlformats.org/officeDocument/2006/relationships/image" Target="../media/image419.png"/><Relationship Id="rId10" Type="http://schemas.openxmlformats.org/officeDocument/2006/relationships/image" Target="../media/image304.png"/><Relationship Id="rId31" Type="http://schemas.openxmlformats.org/officeDocument/2006/relationships/image" Target="../media/image324.png"/><Relationship Id="rId52" Type="http://schemas.openxmlformats.org/officeDocument/2006/relationships/image" Target="../media/image345.png"/><Relationship Id="rId73" Type="http://schemas.openxmlformats.org/officeDocument/2006/relationships/image" Target="../media/image366.png"/><Relationship Id="rId78" Type="http://schemas.openxmlformats.org/officeDocument/2006/relationships/image" Target="../media/image371.png"/><Relationship Id="rId94" Type="http://schemas.openxmlformats.org/officeDocument/2006/relationships/image" Target="../media/image387.png"/><Relationship Id="rId99" Type="http://schemas.openxmlformats.org/officeDocument/2006/relationships/image" Target="../media/image392.png"/><Relationship Id="rId101" Type="http://schemas.openxmlformats.org/officeDocument/2006/relationships/image" Target="../media/image394.png"/><Relationship Id="rId122" Type="http://schemas.openxmlformats.org/officeDocument/2006/relationships/image" Target="../media/image415.png"/><Relationship Id="rId4" Type="http://schemas.openxmlformats.org/officeDocument/2006/relationships/image" Target="../media/image298.png"/><Relationship Id="rId9" Type="http://schemas.openxmlformats.org/officeDocument/2006/relationships/image" Target="../media/image303.png"/><Relationship Id="rId26" Type="http://schemas.openxmlformats.org/officeDocument/2006/relationships/image" Target="../media/image319.png"/><Relationship Id="rId47" Type="http://schemas.openxmlformats.org/officeDocument/2006/relationships/image" Target="../media/image340.png"/><Relationship Id="rId68" Type="http://schemas.openxmlformats.org/officeDocument/2006/relationships/image" Target="../media/image361.png"/><Relationship Id="rId89" Type="http://schemas.openxmlformats.org/officeDocument/2006/relationships/image" Target="../media/image382.png"/><Relationship Id="rId112" Type="http://schemas.openxmlformats.org/officeDocument/2006/relationships/image" Target="../media/image405.png"/><Relationship Id="rId133" Type="http://schemas.openxmlformats.org/officeDocument/2006/relationships/image" Target="../media/image425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1.png"/><Relationship Id="rId21" Type="http://schemas.openxmlformats.org/officeDocument/2006/relationships/image" Target="../media/image446.png"/><Relationship Id="rId42" Type="http://schemas.openxmlformats.org/officeDocument/2006/relationships/image" Target="../media/image467.png"/><Relationship Id="rId47" Type="http://schemas.openxmlformats.org/officeDocument/2006/relationships/image" Target="../media/image472.png"/><Relationship Id="rId63" Type="http://schemas.openxmlformats.org/officeDocument/2006/relationships/image" Target="../media/image488.png"/><Relationship Id="rId68" Type="http://schemas.openxmlformats.org/officeDocument/2006/relationships/image" Target="../media/image493.png"/><Relationship Id="rId84" Type="http://schemas.openxmlformats.org/officeDocument/2006/relationships/image" Target="../media/image509.png"/><Relationship Id="rId16" Type="http://schemas.openxmlformats.org/officeDocument/2006/relationships/image" Target="../media/image441.png"/><Relationship Id="rId11" Type="http://schemas.openxmlformats.org/officeDocument/2006/relationships/image" Target="../media/image436.png"/><Relationship Id="rId32" Type="http://schemas.openxmlformats.org/officeDocument/2006/relationships/image" Target="../media/image457.png"/><Relationship Id="rId37" Type="http://schemas.openxmlformats.org/officeDocument/2006/relationships/image" Target="../media/image462.png"/><Relationship Id="rId53" Type="http://schemas.openxmlformats.org/officeDocument/2006/relationships/image" Target="../media/image478.png"/><Relationship Id="rId58" Type="http://schemas.openxmlformats.org/officeDocument/2006/relationships/image" Target="../media/image483.png"/><Relationship Id="rId74" Type="http://schemas.openxmlformats.org/officeDocument/2006/relationships/image" Target="../media/image499.png"/><Relationship Id="rId79" Type="http://schemas.openxmlformats.org/officeDocument/2006/relationships/image" Target="../media/image504.png"/><Relationship Id="rId5" Type="http://schemas.openxmlformats.org/officeDocument/2006/relationships/image" Target="../media/image431.png"/><Relationship Id="rId19" Type="http://schemas.openxmlformats.org/officeDocument/2006/relationships/image" Target="../media/image444.png"/><Relationship Id="rId14" Type="http://schemas.openxmlformats.org/officeDocument/2006/relationships/image" Target="../media/image439.png"/><Relationship Id="rId22" Type="http://schemas.openxmlformats.org/officeDocument/2006/relationships/image" Target="../media/image447.png"/><Relationship Id="rId27" Type="http://schemas.openxmlformats.org/officeDocument/2006/relationships/image" Target="../media/image452.png"/><Relationship Id="rId30" Type="http://schemas.openxmlformats.org/officeDocument/2006/relationships/image" Target="../media/image455.png"/><Relationship Id="rId35" Type="http://schemas.openxmlformats.org/officeDocument/2006/relationships/image" Target="../media/image460.png"/><Relationship Id="rId43" Type="http://schemas.openxmlformats.org/officeDocument/2006/relationships/image" Target="../media/image468.png"/><Relationship Id="rId48" Type="http://schemas.openxmlformats.org/officeDocument/2006/relationships/image" Target="../media/image473.png"/><Relationship Id="rId56" Type="http://schemas.openxmlformats.org/officeDocument/2006/relationships/image" Target="../media/image481.png"/><Relationship Id="rId64" Type="http://schemas.openxmlformats.org/officeDocument/2006/relationships/image" Target="../media/image489.png"/><Relationship Id="rId69" Type="http://schemas.openxmlformats.org/officeDocument/2006/relationships/image" Target="../media/image494.png"/><Relationship Id="rId77" Type="http://schemas.openxmlformats.org/officeDocument/2006/relationships/image" Target="../media/image502.png"/><Relationship Id="rId8" Type="http://schemas.openxmlformats.org/officeDocument/2006/relationships/image" Target="../media/image434.png"/><Relationship Id="rId51" Type="http://schemas.openxmlformats.org/officeDocument/2006/relationships/image" Target="../media/image476.png"/><Relationship Id="rId72" Type="http://schemas.openxmlformats.org/officeDocument/2006/relationships/image" Target="../media/image497.png"/><Relationship Id="rId80" Type="http://schemas.openxmlformats.org/officeDocument/2006/relationships/image" Target="../media/image505.png"/><Relationship Id="rId85" Type="http://schemas.openxmlformats.org/officeDocument/2006/relationships/image" Target="../media/image510.png"/><Relationship Id="rId3" Type="http://schemas.openxmlformats.org/officeDocument/2006/relationships/image" Target="../media/image429.png"/><Relationship Id="rId12" Type="http://schemas.openxmlformats.org/officeDocument/2006/relationships/image" Target="../media/image437.png"/><Relationship Id="rId17" Type="http://schemas.openxmlformats.org/officeDocument/2006/relationships/image" Target="../media/image442.png"/><Relationship Id="rId25" Type="http://schemas.openxmlformats.org/officeDocument/2006/relationships/image" Target="../media/image450.png"/><Relationship Id="rId33" Type="http://schemas.openxmlformats.org/officeDocument/2006/relationships/image" Target="../media/image458.png"/><Relationship Id="rId38" Type="http://schemas.openxmlformats.org/officeDocument/2006/relationships/image" Target="../media/image463.png"/><Relationship Id="rId46" Type="http://schemas.openxmlformats.org/officeDocument/2006/relationships/image" Target="../media/image471.png"/><Relationship Id="rId59" Type="http://schemas.openxmlformats.org/officeDocument/2006/relationships/image" Target="../media/image484.png"/><Relationship Id="rId67" Type="http://schemas.openxmlformats.org/officeDocument/2006/relationships/image" Target="../media/image492.png"/><Relationship Id="rId20" Type="http://schemas.openxmlformats.org/officeDocument/2006/relationships/image" Target="../media/image445.png"/><Relationship Id="rId41" Type="http://schemas.openxmlformats.org/officeDocument/2006/relationships/image" Target="../media/image466.png"/><Relationship Id="rId54" Type="http://schemas.openxmlformats.org/officeDocument/2006/relationships/image" Target="../media/image479.png"/><Relationship Id="rId62" Type="http://schemas.openxmlformats.org/officeDocument/2006/relationships/image" Target="../media/image487.png"/><Relationship Id="rId70" Type="http://schemas.openxmlformats.org/officeDocument/2006/relationships/image" Target="../media/image495.png"/><Relationship Id="rId75" Type="http://schemas.openxmlformats.org/officeDocument/2006/relationships/image" Target="../media/image500.png"/><Relationship Id="rId83" Type="http://schemas.openxmlformats.org/officeDocument/2006/relationships/image" Target="../media/image508.png"/><Relationship Id="rId88" Type="http://schemas.openxmlformats.org/officeDocument/2006/relationships/image" Target="../media/image5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2.png"/><Relationship Id="rId15" Type="http://schemas.openxmlformats.org/officeDocument/2006/relationships/image" Target="../media/image440.png"/><Relationship Id="rId23" Type="http://schemas.openxmlformats.org/officeDocument/2006/relationships/image" Target="../media/image448.png"/><Relationship Id="rId28" Type="http://schemas.openxmlformats.org/officeDocument/2006/relationships/image" Target="../media/image453.png"/><Relationship Id="rId36" Type="http://schemas.openxmlformats.org/officeDocument/2006/relationships/image" Target="../media/image461.png"/><Relationship Id="rId49" Type="http://schemas.openxmlformats.org/officeDocument/2006/relationships/image" Target="../media/image474.png"/><Relationship Id="rId57" Type="http://schemas.openxmlformats.org/officeDocument/2006/relationships/image" Target="../media/image482.png"/><Relationship Id="rId10" Type="http://schemas.openxmlformats.org/officeDocument/2006/relationships/image" Target="../media/image29.png"/><Relationship Id="rId31" Type="http://schemas.openxmlformats.org/officeDocument/2006/relationships/image" Target="../media/image456.png"/><Relationship Id="rId44" Type="http://schemas.openxmlformats.org/officeDocument/2006/relationships/image" Target="../media/image469.png"/><Relationship Id="rId52" Type="http://schemas.openxmlformats.org/officeDocument/2006/relationships/image" Target="../media/image477.png"/><Relationship Id="rId60" Type="http://schemas.openxmlformats.org/officeDocument/2006/relationships/image" Target="../media/image485.png"/><Relationship Id="rId65" Type="http://schemas.openxmlformats.org/officeDocument/2006/relationships/image" Target="../media/image490.png"/><Relationship Id="rId73" Type="http://schemas.openxmlformats.org/officeDocument/2006/relationships/image" Target="../media/image498.png"/><Relationship Id="rId78" Type="http://schemas.openxmlformats.org/officeDocument/2006/relationships/image" Target="../media/image503.png"/><Relationship Id="rId81" Type="http://schemas.openxmlformats.org/officeDocument/2006/relationships/image" Target="../media/image506.png"/><Relationship Id="rId86" Type="http://schemas.openxmlformats.org/officeDocument/2006/relationships/image" Target="../media/image511.png"/><Relationship Id="rId4" Type="http://schemas.openxmlformats.org/officeDocument/2006/relationships/image" Target="../media/image430.png"/><Relationship Id="rId9" Type="http://schemas.openxmlformats.org/officeDocument/2006/relationships/image" Target="../media/image435.png"/><Relationship Id="rId13" Type="http://schemas.openxmlformats.org/officeDocument/2006/relationships/image" Target="../media/image438.png"/><Relationship Id="rId18" Type="http://schemas.openxmlformats.org/officeDocument/2006/relationships/image" Target="../media/image443.png"/><Relationship Id="rId39" Type="http://schemas.openxmlformats.org/officeDocument/2006/relationships/image" Target="../media/image464.png"/><Relationship Id="rId34" Type="http://schemas.openxmlformats.org/officeDocument/2006/relationships/image" Target="../media/image459.png"/><Relationship Id="rId50" Type="http://schemas.openxmlformats.org/officeDocument/2006/relationships/image" Target="../media/image475.png"/><Relationship Id="rId55" Type="http://schemas.openxmlformats.org/officeDocument/2006/relationships/image" Target="../media/image480.png"/><Relationship Id="rId76" Type="http://schemas.openxmlformats.org/officeDocument/2006/relationships/image" Target="../media/image501.png"/><Relationship Id="rId7" Type="http://schemas.openxmlformats.org/officeDocument/2006/relationships/image" Target="../media/image433.png"/><Relationship Id="rId71" Type="http://schemas.openxmlformats.org/officeDocument/2006/relationships/image" Target="../media/image496.png"/><Relationship Id="rId2" Type="http://schemas.openxmlformats.org/officeDocument/2006/relationships/image" Target="../media/image428.png"/><Relationship Id="rId29" Type="http://schemas.openxmlformats.org/officeDocument/2006/relationships/image" Target="../media/image454.png"/><Relationship Id="rId24" Type="http://schemas.openxmlformats.org/officeDocument/2006/relationships/image" Target="../media/image449.png"/><Relationship Id="rId40" Type="http://schemas.openxmlformats.org/officeDocument/2006/relationships/image" Target="../media/image465.png"/><Relationship Id="rId45" Type="http://schemas.openxmlformats.org/officeDocument/2006/relationships/image" Target="../media/image470.png"/><Relationship Id="rId66" Type="http://schemas.openxmlformats.org/officeDocument/2006/relationships/image" Target="../media/image491.png"/><Relationship Id="rId87" Type="http://schemas.openxmlformats.org/officeDocument/2006/relationships/image" Target="../media/image512.png"/><Relationship Id="rId61" Type="http://schemas.openxmlformats.org/officeDocument/2006/relationships/image" Target="../media/image486.png"/><Relationship Id="rId82" Type="http://schemas.openxmlformats.org/officeDocument/2006/relationships/image" Target="../media/image507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38.png"/><Relationship Id="rId21" Type="http://schemas.openxmlformats.org/officeDocument/2006/relationships/image" Target="../media/image533.png"/><Relationship Id="rId42" Type="http://schemas.openxmlformats.org/officeDocument/2006/relationships/image" Target="../media/image554.png"/><Relationship Id="rId47" Type="http://schemas.openxmlformats.org/officeDocument/2006/relationships/image" Target="../media/image559.png"/><Relationship Id="rId63" Type="http://schemas.openxmlformats.org/officeDocument/2006/relationships/image" Target="../media/image575.png"/><Relationship Id="rId68" Type="http://schemas.openxmlformats.org/officeDocument/2006/relationships/image" Target="../media/image580.png"/><Relationship Id="rId2" Type="http://schemas.openxmlformats.org/officeDocument/2006/relationships/image" Target="../media/image514.png"/><Relationship Id="rId16" Type="http://schemas.openxmlformats.org/officeDocument/2006/relationships/image" Target="../media/image528.png"/><Relationship Id="rId29" Type="http://schemas.openxmlformats.org/officeDocument/2006/relationships/image" Target="../media/image541.png"/><Relationship Id="rId11" Type="http://schemas.openxmlformats.org/officeDocument/2006/relationships/image" Target="../media/image523.png"/><Relationship Id="rId24" Type="http://schemas.openxmlformats.org/officeDocument/2006/relationships/image" Target="../media/image536.png"/><Relationship Id="rId32" Type="http://schemas.openxmlformats.org/officeDocument/2006/relationships/image" Target="../media/image544.png"/><Relationship Id="rId37" Type="http://schemas.openxmlformats.org/officeDocument/2006/relationships/image" Target="../media/image549.png"/><Relationship Id="rId40" Type="http://schemas.openxmlformats.org/officeDocument/2006/relationships/image" Target="../media/image552.png"/><Relationship Id="rId45" Type="http://schemas.openxmlformats.org/officeDocument/2006/relationships/image" Target="../media/image557.png"/><Relationship Id="rId53" Type="http://schemas.openxmlformats.org/officeDocument/2006/relationships/image" Target="../media/image565.png"/><Relationship Id="rId58" Type="http://schemas.openxmlformats.org/officeDocument/2006/relationships/image" Target="../media/image570.png"/><Relationship Id="rId66" Type="http://schemas.openxmlformats.org/officeDocument/2006/relationships/image" Target="../media/image578.png"/><Relationship Id="rId74" Type="http://schemas.openxmlformats.org/officeDocument/2006/relationships/image" Target="../media/image586.png"/><Relationship Id="rId5" Type="http://schemas.openxmlformats.org/officeDocument/2006/relationships/image" Target="../media/image517.png"/><Relationship Id="rId61" Type="http://schemas.openxmlformats.org/officeDocument/2006/relationships/image" Target="../media/image573.png"/><Relationship Id="rId19" Type="http://schemas.openxmlformats.org/officeDocument/2006/relationships/image" Target="../media/image531.png"/><Relationship Id="rId14" Type="http://schemas.openxmlformats.org/officeDocument/2006/relationships/image" Target="../media/image526.png"/><Relationship Id="rId22" Type="http://schemas.openxmlformats.org/officeDocument/2006/relationships/image" Target="../media/image534.png"/><Relationship Id="rId27" Type="http://schemas.openxmlformats.org/officeDocument/2006/relationships/image" Target="../media/image539.png"/><Relationship Id="rId30" Type="http://schemas.openxmlformats.org/officeDocument/2006/relationships/image" Target="../media/image542.png"/><Relationship Id="rId35" Type="http://schemas.openxmlformats.org/officeDocument/2006/relationships/image" Target="../media/image547.png"/><Relationship Id="rId43" Type="http://schemas.openxmlformats.org/officeDocument/2006/relationships/image" Target="../media/image555.png"/><Relationship Id="rId48" Type="http://schemas.openxmlformats.org/officeDocument/2006/relationships/image" Target="../media/image560.png"/><Relationship Id="rId56" Type="http://schemas.openxmlformats.org/officeDocument/2006/relationships/image" Target="../media/image568.png"/><Relationship Id="rId64" Type="http://schemas.openxmlformats.org/officeDocument/2006/relationships/image" Target="../media/image576.png"/><Relationship Id="rId69" Type="http://schemas.openxmlformats.org/officeDocument/2006/relationships/image" Target="../media/image581.png"/><Relationship Id="rId8" Type="http://schemas.openxmlformats.org/officeDocument/2006/relationships/image" Target="../media/image520.png"/><Relationship Id="rId51" Type="http://schemas.openxmlformats.org/officeDocument/2006/relationships/image" Target="../media/image563.png"/><Relationship Id="rId72" Type="http://schemas.openxmlformats.org/officeDocument/2006/relationships/image" Target="../media/image584.png"/><Relationship Id="rId3" Type="http://schemas.openxmlformats.org/officeDocument/2006/relationships/image" Target="../media/image515.png"/><Relationship Id="rId12" Type="http://schemas.openxmlformats.org/officeDocument/2006/relationships/image" Target="../media/image524.png"/><Relationship Id="rId17" Type="http://schemas.openxmlformats.org/officeDocument/2006/relationships/image" Target="../media/image529.png"/><Relationship Id="rId25" Type="http://schemas.openxmlformats.org/officeDocument/2006/relationships/image" Target="../media/image537.png"/><Relationship Id="rId33" Type="http://schemas.openxmlformats.org/officeDocument/2006/relationships/image" Target="../media/image545.png"/><Relationship Id="rId38" Type="http://schemas.openxmlformats.org/officeDocument/2006/relationships/image" Target="../media/image550.png"/><Relationship Id="rId46" Type="http://schemas.openxmlformats.org/officeDocument/2006/relationships/image" Target="../media/image558.png"/><Relationship Id="rId59" Type="http://schemas.openxmlformats.org/officeDocument/2006/relationships/image" Target="../media/image571.png"/><Relationship Id="rId67" Type="http://schemas.openxmlformats.org/officeDocument/2006/relationships/image" Target="../media/image579.png"/><Relationship Id="rId20" Type="http://schemas.openxmlformats.org/officeDocument/2006/relationships/image" Target="../media/image532.png"/><Relationship Id="rId41" Type="http://schemas.openxmlformats.org/officeDocument/2006/relationships/image" Target="../media/image553.png"/><Relationship Id="rId54" Type="http://schemas.openxmlformats.org/officeDocument/2006/relationships/image" Target="../media/image566.png"/><Relationship Id="rId62" Type="http://schemas.openxmlformats.org/officeDocument/2006/relationships/image" Target="../media/image574.png"/><Relationship Id="rId70" Type="http://schemas.openxmlformats.org/officeDocument/2006/relationships/image" Target="../media/image58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18.png"/><Relationship Id="rId15" Type="http://schemas.openxmlformats.org/officeDocument/2006/relationships/image" Target="../media/image527.png"/><Relationship Id="rId23" Type="http://schemas.openxmlformats.org/officeDocument/2006/relationships/image" Target="../media/image535.png"/><Relationship Id="rId28" Type="http://schemas.openxmlformats.org/officeDocument/2006/relationships/image" Target="../media/image540.png"/><Relationship Id="rId36" Type="http://schemas.openxmlformats.org/officeDocument/2006/relationships/image" Target="../media/image548.png"/><Relationship Id="rId49" Type="http://schemas.openxmlformats.org/officeDocument/2006/relationships/image" Target="../media/image561.png"/><Relationship Id="rId57" Type="http://schemas.openxmlformats.org/officeDocument/2006/relationships/image" Target="../media/image569.png"/><Relationship Id="rId10" Type="http://schemas.openxmlformats.org/officeDocument/2006/relationships/image" Target="../media/image522.png"/><Relationship Id="rId31" Type="http://schemas.openxmlformats.org/officeDocument/2006/relationships/image" Target="../media/image543.png"/><Relationship Id="rId44" Type="http://schemas.openxmlformats.org/officeDocument/2006/relationships/image" Target="../media/image556.png"/><Relationship Id="rId52" Type="http://schemas.openxmlformats.org/officeDocument/2006/relationships/image" Target="../media/image564.png"/><Relationship Id="rId60" Type="http://schemas.openxmlformats.org/officeDocument/2006/relationships/image" Target="../media/image572.png"/><Relationship Id="rId65" Type="http://schemas.openxmlformats.org/officeDocument/2006/relationships/image" Target="../media/image577.png"/><Relationship Id="rId73" Type="http://schemas.openxmlformats.org/officeDocument/2006/relationships/image" Target="../media/image585.png"/><Relationship Id="rId4" Type="http://schemas.openxmlformats.org/officeDocument/2006/relationships/image" Target="../media/image516.png"/><Relationship Id="rId9" Type="http://schemas.openxmlformats.org/officeDocument/2006/relationships/image" Target="../media/image521.png"/><Relationship Id="rId13" Type="http://schemas.openxmlformats.org/officeDocument/2006/relationships/image" Target="../media/image525.png"/><Relationship Id="rId18" Type="http://schemas.openxmlformats.org/officeDocument/2006/relationships/image" Target="../media/image530.png"/><Relationship Id="rId39" Type="http://schemas.openxmlformats.org/officeDocument/2006/relationships/image" Target="../media/image551.png"/><Relationship Id="rId34" Type="http://schemas.openxmlformats.org/officeDocument/2006/relationships/image" Target="../media/image546.png"/><Relationship Id="rId50" Type="http://schemas.openxmlformats.org/officeDocument/2006/relationships/image" Target="../media/image562.png"/><Relationship Id="rId55" Type="http://schemas.openxmlformats.org/officeDocument/2006/relationships/image" Target="../media/image567.png"/><Relationship Id="rId7" Type="http://schemas.openxmlformats.org/officeDocument/2006/relationships/image" Target="../media/image519.png"/><Relationship Id="rId71" Type="http://schemas.openxmlformats.org/officeDocument/2006/relationships/image" Target="../media/image58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3.png"/><Relationship Id="rId13" Type="http://schemas.openxmlformats.org/officeDocument/2006/relationships/image" Target="../media/image598.png"/><Relationship Id="rId18" Type="http://schemas.openxmlformats.org/officeDocument/2006/relationships/image" Target="../media/image603.png"/><Relationship Id="rId26" Type="http://schemas.openxmlformats.org/officeDocument/2006/relationships/image" Target="../media/image611.png"/><Relationship Id="rId3" Type="http://schemas.openxmlformats.org/officeDocument/2006/relationships/image" Target="../media/image588.png"/><Relationship Id="rId21" Type="http://schemas.openxmlformats.org/officeDocument/2006/relationships/image" Target="../media/image606.png"/><Relationship Id="rId7" Type="http://schemas.openxmlformats.org/officeDocument/2006/relationships/image" Target="../media/image592.png"/><Relationship Id="rId12" Type="http://schemas.openxmlformats.org/officeDocument/2006/relationships/image" Target="../media/image597.png"/><Relationship Id="rId17" Type="http://schemas.openxmlformats.org/officeDocument/2006/relationships/image" Target="../media/image602.png"/><Relationship Id="rId25" Type="http://schemas.openxmlformats.org/officeDocument/2006/relationships/image" Target="../media/image610.png"/><Relationship Id="rId2" Type="http://schemas.openxmlformats.org/officeDocument/2006/relationships/image" Target="../media/image587.png"/><Relationship Id="rId16" Type="http://schemas.openxmlformats.org/officeDocument/2006/relationships/image" Target="../media/image601.png"/><Relationship Id="rId20" Type="http://schemas.openxmlformats.org/officeDocument/2006/relationships/image" Target="../media/image605.png"/><Relationship Id="rId29" Type="http://schemas.openxmlformats.org/officeDocument/2006/relationships/image" Target="../media/image61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91.png"/><Relationship Id="rId11" Type="http://schemas.openxmlformats.org/officeDocument/2006/relationships/image" Target="../media/image596.png"/><Relationship Id="rId24" Type="http://schemas.openxmlformats.org/officeDocument/2006/relationships/image" Target="../media/image609.png"/><Relationship Id="rId5" Type="http://schemas.openxmlformats.org/officeDocument/2006/relationships/image" Target="../media/image590.png"/><Relationship Id="rId15" Type="http://schemas.openxmlformats.org/officeDocument/2006/relationships/image" Target="../media/image600.png"/><Relationship Id="rId23" Type="http://schemas.openxmlformats.org/officeDocument/2006/relationships/image" Target="../media/image608.png"/><Relationship Id="rId28" Type="http://schemas.openxmlformats.org/officeDocument/2006/relationships/image" Target="../media/image613.png"/><Relationship Id="rId10" Type="http://schemas.openxmlformats.org/officeDocument/2006/relationships/image" Target="../media/image595.png"/><Relationship Id="rId19" Type="http://schemas.openxmlformats.org/officeDocument/2006/relationships/image" Target="../media/image604.png"/><Relationship Id="rId4" Type="http://schemas.openxmlformats.org/officeDocument/2006/relationships/image" Target="../media/image589.png"/><Relationship Id="rId9" Type="http://schemas.openxmlformats.org/officeDocument/2006/relationships/image" Target="../media/image594.png"/><Relationship Id="rId14" Type="http://schemas.openxmlformats.org/officeDocument/2006/relationships/image" Target="../media/image599.png"/><Relationship Id="rId22" Type="http://schemas.openxmlformats.org/officeDocument/2006/relationships/image" Target="../media/image607.png"/><Relationship Id="rId27" Type="http://schemas.openxmlformats.org/officeDocument/2006/relationships/image" Target="../media/image612.png"/><Relationship Id="rId30" Type="http://schemas.openxmlformats.org/officeDocument/2006/relationships/image" Target="../media/image615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40.png"/><Relationship Id="rId21" Type="http://schemas.openxmlformats.org/officeDocument/2006/relationships/image" Target="../media/image635.png"/><Relationship Id="rId42" Type="http://schemas.openxmlformats.org/officeDocument/2006/relationships/image" Target="../media/image656.png"/><Relationship Id="rId47" Type="http://schemas.openxmlformats.org/officeDocument/2006/relationships/image" Target="../media/image661.png"/><Relationship Id="rId63" Type="http://schemas.openxmlformats.org/officeDocument/2006/relationships/image" Target="../media/image677.png"/><Relationship Id="rId68" Type="http://schemas.openxmlformats.org/officeDocument/2006/relationships/image" Target="../media/image682.png"/><Relationship Id="rId84" Type="http://schemas.openxmlformats.org/officeDocument/2006/relationships/image" Target="../media/image698.png"/><Relationship Id="rId89" Type="http://schemas.openxmlformats.org/officeDocument/2006/relationships/image" Target="../media/image703.png"/><Relationship Id="rId112" Type="http://schemas.openxmlformats.org/officeDocument/2006/relationships/image" Target="../media/image726.png"/><Relationship Id="rId16" Type="http://schemas.openxmlformats.org/officeDocument/2006/relationships/image" Target="../media/image630.png"/><Relationship Id="rId107" Type="http://schemas.openxmlformats.org/officeDocument/2006/relationships/image" Target="../media/image721.png"/><Relationship Id="rId11" Type="http://schemas.openxmlformats.org/officeDocument/2006/relationships/image" Target="../media/image625.png"/><Relationship Id="rId32" Type="http://schemas.openxmlformats.org/officeDocument/2006/relationships/image" Target="../media/image646.png"/><Relationship Id="rId37" Type="http://schemas.openxmlformats.org/officeDocument/2006/relationships/image" Target="../media/image651.png"/><Relationship Id="rId53" Type="http://schemas.openxmlformats.org/officeDocument/2006/relationships/image" Target="../media/image667.png"/><Relationship Id="rId58" Type="http://schemas.openxmlformats.org/officeDocument/2006/relationships/image" Target="../media/image672.png"/><Relationship Id="rId74" Type="http://schemas.openxmlformats.org/officeDocument/2006/relationships/image" Target="../media/image688.png"/><Relationship Id="rId79" Type="http://schemas.openxmlformats.org/officeDocument/2006/relationships/image" Target="../media/image693.png"/><Relationship Id="rId102" Type="http://schemas.openxmlformats.org/officeDocument/2006/relationships/image" Target="../media/image716.png"/><Relationship Id="rId5" Type="http://schemas.openxmlformats.org/officeDocument/2006/relationships/image" Target="../media/image619.png"/><Relationship Id="rId90" Type="http://schemas.openxmlformats.org/officeDocument/2006/relationships/image" Target="../media/image704.png"/><Relationship Id="rId95" Type="http://schemas.openxmlformats.org/officeDocument/2006/relationships/image" Target="../media/image709.png"/><Relationship Id="rId22" Type="http://schemas.openxmlformats.org/officeDocument/2006/relationships/image" Target="../media/image636.png"/><Relationship Id="rId27" Type="http://schemas.openxmlformats.org/officeDocument/2006/relationships/image" Target="../media/image641.png"/><Relationship Id="rId43" Type="http://schemas.openxmlformats.org/officeDocument/2006/relationships/image" Target="../media/image657.png"/><Relationship Id="rId48" Type="http://schemas.openxmlformats.org/officeDocument/2006/relationships/image" Target="../media/image662.png"/><Relationship Id="rId64" Type="http://schemas.openxmlformats.org/officeDocument/2006/relationships/image" Target="../media/image678.png"/><Relationship Id="rId69" Type="http://schemas.openxmlformats.org/officeDocument/2006/relationships/image" Target="../media/image683.png"/><Relationship Id="rId113" Type="http://schemas.openxmlformats.org/officeDocument/2006/relationships/image" Target="../media/image727.png"/><Relationship Id="rId80" Type="http://schemas.openxmlformats.org/officeDocument/2006/relationships/image" Target="../media/image694.png"/><Relationship Id="rId85" Type="http://schemas.openxmlformats.org/officeDocument/2006/relationships/image" Target="../media/image699.png"/><Relationship Id="rId12" Type="http://schemas.openxmlformats.org/officeDocument/2006/relationships/image" Target="../media/image626.png"/><Relationship Id="rId17" Type="http://schemas.openxmlformats.org/officeDocument/2006/relationships/image" Target="../media/image631.png"/><Relationship Id="rId33" Type="http://schemas.openxmlformats.org/officeDocument/2006/relationships/image" Target="../media/image647.png"/><Relationship Id="rId38" Type="http://schemas.openxmlformats.org/officeDocument/2006/relationships/image" Target="../media/image652.png"/><Relationship Id="rId59" Type="http://schemas.openxmlformats.org/officeDocument/2006/relationships/image" Target="../media/image673.png"/><Relationship Id="rId103" Type="http://schemas.openxmlformats.org/officeDocument/2006/relationships/image" Target="../media/image717.png"/><Relationship Id="rId108" Type="http://schemas.openxmlformats.org/officeDocument/2006/relationships/image" Target="../media/image722.png"/><Relationship Id="rId54" Type="http://schemas.openxmlformats.org/officeDocument/2006/relationships/image" Target="../media/image668.png"/><Relationship Id="rId70" Type="http://schemas.openxmlformats.org/officeDocument/2006/relationships/image" Target="../media/image684.png"/><Relationship Id="rId75" Type="http://schemas.openxmlformats.org/officeDocument/2006/relationships/image" Target="../media/image689.png"/><Relationship Id="rId91" Type="http://schemas.openxmlformats.org/officeDocument/2006/relationships/image" Target="../media/image705.png"/><Relationship Id="rId96" Type="http://schemas.openxmlformats.org/officeDocument/2006/relationships/image" Target="../media/image7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20.png"/><Relationship Id="rId15" Type="http://schemas.openxmlformats.org/officeDocument/2006/relationships/image" Target="../media/image629.png"/><Relationship Id="rId23" Type="http://schemas.openxmlformats.org/officeDocument/2006/relationships/image" Target="../media/image637.png"/><Relationship Id="rId28" Type="http://schemas.openxmlformats.org/officeDocument/2006/relationships/image" Target="../media/image642.png"/><Relationship Id="rId36" Type="http://schemas.openxmlformats.org/officeDocument/2006/relationships/image" Target="../media/image650.png"/><Relationship Id="rId49" Type="http://schemas.openxmlformats.org/officeDocument/2006/relationships/image" Target="../media/image663.png"/><Relationship Id="rId57" Type="http://schemas.openxmlformats.org/officeDocument/2006/relationships/image" Target="../media/image671.png"/><Relationship Id="rId106" Type="http://schemas.openxmlformats.org/officeDocument/2006/relationships/image" Target="../media/image720.png"/><Relationship Id="rId114" Type="http://schemas.openxmlformats.org/officeDocument/2006/relationships/image" Target="../media/image728.png"/><Relationship Id="rId10" Type="http://schemas.openxmlformats.org/officeDocument/2006/relationships/image" Target="../media/image624.png"/><Relationship Id="rId31" Type="http://schemas.openxmlformats.org/officeDocument/2006/relationships/image" Target="../media/image645.png"/><Relationship Id="rId44" Type="http://schemas.openxmlformats.org/officeDocument/2006/relationships/image" Target="../media/image658.png"/><Relationship Id="rId52" Type="http://schemas.openxmlformats.org/officeDocument/2006/relationships/image" Target="../media/image666.png"/><Relationship Id="rId60" Type="http://schemas.openxmlformats.org/officeDocument/2006/relationships/image" Target="../media/image674.png"/><Relationship Id="rId65" Type="http://schemas.openxmlformats.org/officeDocument/2006/relationships/image" Target="../media/image679.png"/><Relationship Id="rId73" Type="http://schemas.openxmlformats.org/officeDocument/2006/relationships/image" Target="../media/image687.png"/><Relationship Id="rId78" Type="http://schemas.openxmlformats.org/officeDocument/2006/relationships/image" Target="../media/image692.png"/><Relationship Id="rId81" Type="http://schemas.openxmlformats.org/officeDocument/2006/relationships/image" Target="../media/image695.png"/><Relationship Id="rId86" Type="http://schemas.openxmlformats.org/officeDocument/2006/relationships/image" Target="../media/image700.png"/><Relationship Id="rId94" Type="http://schemas.openxmlformats.org/officeDocument/2006/relationships/image" Target="../media/image708.png"/><Relationship Id="rId99" Type="http://schemas.openxmlformats.org/officeDocument/2006/relationships/image" Target="../media/image713.png"/><Relationship Id="rId101" Type="http://schemas.openxmlformats.org/officeDocument/2006/relationships/image" Target="../media/image715.png"/><Relationship Id="rId4" Type="http://schemas.openxmlformats.org/officeDocument/2006/relationships/image" Target="../media/image618.png"/><Relationship Id="rId9" Type="http://schemas.openxmlformats.org/officeDocument/2006/relationships/image" Target="../media/image623.png"/><Relationship Id="rId13" Type="http://schemas.openxmlformats.org/officeDocument/2006/relationships/image" Target="../media/image627.png"/><Relationship Id="rId18" Type="http://schemas.openxmlformats.org/officeDocument/2006/relationships/image" Target="../media/image632.png"/><Relationship Id="rId39" Type="http://schemas.openxmlformats.org/officeDocument/2006/relationships/image" Target="../media/image653.png"/><Relationship Id="rId109" Type="http://schemas.openxmlformats.org/officeDocument/2006/relationships/image" Target="../media/image723.png"/><Relationship Id="rId34" Type="http://schemas.openxmlformats.org/officeDocument/2006/relationships/image" Target="../media/image648.png"/><Relationship Id="rId50" Type="http://schemas.openxmlformats.org/officeDocument/2006/relationships/image" Target="../media/image664.png"/><Relationship Id="rId55" Type="http://schemas.openxmlformats.org/officeDocument/2006/relationships/image" Target="../media/image669.png"/><Relationship Id="rId76" Type="http://schemas.openxmlformats.org/officeDocument/2006/relationships/image" Target="../media/image690.png"/><Relationship Id="rId97" Type="http://schemas.openxmlformats.org/officeDocument/2006/relationships/image" Target="../media/image711.png"/><Relationship Id="rId104" Type="http://schemas.openxmlformats.org/officeDocument/2006/relationships/image" Target="../media/image718.png"/><Relationship Id="rId7" Type="http://schemas.openxmlformats.org/officeDocument/2006/relationships/image" Target="../media/image621.png"/><Relationship Id="rId71" Type="http://schemas.openxmlformats.org/officeDocument/2006/relationships/image" Target="../media/image685.png"/><Relationship Id="rId92" Type="http://schemas.openxmlformats.org/officeDocument/2006/relationships/image" Target="../media/image706.png"/><Relationship Id="rId2" Type="http://schemas.openxmlformats.org/officeDocument/2006/relationships/image" Target="../media/image616.png"/><Relationship Id="rId29" Type="http://schemas.openxmlformats.org/officeDocument/2006/relationships/image" Target="../media/image643.png"/><Relationship Id="rId24" Type="http://schemas.openxmlformats.org/officeDocument/2006/relationships/image" Target="../media/image638.png"/><Relationship Id="rId40" Type="http://schemas.openxmlformats.org/officeDocument/2006/relationships/image" Target="../media/image654.png"/><Relationship Id="rId45" Type="http://schemas.openxmlformats.org/officeDocument/2006/relationships/image" Target="../media/image659.png"/><Relationship Id="rId66" Type="http://schemas.openxmlformats.org/officeDocument/2006/relationships/image" Target="../media/image680.png"/><Relationship Id="rId87" Type="http://schemas.openxmlformats.org/officeDocument/2006/relationships/image" Target="../media/image701.png"/><Relationship Id="rId110" Type="http://schemas.openxmlformats.org/officeDocument/2006/relationships/image" Target="../media/image724.png"/><Relationship Id="rId115" Type="http://schemas.openxmlformats.org/officeDocument/2006/relationships/image" Target="../media/image729.png"/><Relationship Id="rId61" Type="http://schemas.openxmlformats.org/officeDocument/2006/relationships/image" Target="../media/image675.png"/><Relationship Id="rId82" Type="http://schemas.openxmlformats.org/officeDocument/2006/relationships/image" Target="../media/image696.png"/><Relationship Id="rId19" Type="http://schemas.openxmlformats.org/officeDocument/2006/relationships/image" Target="../media/image633.png"/><Relationship Id="rId14" Type="http://schemas.openxmlformats.org/officeDocument/2006/relationships/image" Target="../media/image628.png"/><Relationship Id="rId30" Type="http://schemas.openxmlformats.org/officeDocument/2006/relationships/image" Target="../media/image644.png"/><Relationship Id="rId35" Type="http://schemas.openxmlformats.org/officeDocument/2006/relationships/image" Target="../media/image649.png"/><Relationship Id="rId56" Type="http://schemas.openxmlformats.org/officeDocument/2006/relationships/image" Target="../media/image670.png"/><Relationship Id="rId77" Type="http://schemas.openxmlformats.org/officeDocument/2006/relationships/image" Target="../media/image691.png"/><Relationship Id="rId100" Type="http://schemas.openxmlformats.org/officeDocument/2006/relationships/image" Target="../media/image714.png"/><Relationship Id="rId105" Type="http://schemas.openxmlformats.org/officeDocument/2006/relationships/image" Target="../media/image719.png"/><Relationship Id="rId8" Type="http://schemas.openxmlformats.org/officeDocument/2006/relationships/image" Target="../media/image622.png"/><Relationship Id="rId51" Type="http://schemas.openxmlformats.org/officeDocument/2006/relationships/image" Target="../media/image665.png"/><Relationship Id="rId72" Type="http://schemas.openxmlformats.org/officeDocument/2006/relationships/image" Target="../media/image686.png"/><Relationship Id="rId93" Type="http://schemas.openxmlformats.org/officeDocument/2006/relationships/image" Target="../media/image707.png"/><Relationship Id="rId98" Type="http://schemas.openxmlformats.org/officeDocument/2006/relationships/image" Target="../media/image712.png"/><Relationship Id="rId3" Type="http://schemas.openxmlformats.org/officeDocument/2006/relationships/image" Target="../media/image617.png"/><Relationship Id="rId25" Type="http://schemas.openxmlformats.org/officeDocument/2006/relationships/image" Target="../media/image639.png"/><Relationship Id="rId46" Type="http://schemas.openxmlformats.org/officeDocument/2006/relationships/image" Target="../media/image660.png"/><Relationship Id="rId67" Type="http://schemas.openxmlformats.org/officeDocument/2006/relationships/image" Target="../media/image681.png"/><Relationship Id="rId116" Type="http://schemas.openxmlformats.org/officeDocument/2006/relationships/image" Target="../media/image730.png"/><Relationship Id="rId20" Type="http://schemas.openxmlformats.org/officeDocument/2006/relationships/image" Target="../media/image634.png"/><Relationship Id="rId41" Type="http://schemas.openxmlformats.org/officeDocument/2006/relationships/image" Target="../media/image655.png"/><Relationship Id="rId62" Type="http://schemas.openxmlformats.org/officeDocument/2006/relationships/image" Target="../media/image676.png"/><Relationship Id="rId83" Type="http://schemas.openxmlformats.org/officeDocument/2006/relationships/image" Target="../media/image697.png"/><Relationship Id="rId88" Type="http://schemas.openxmlformats.org/officeDocument/2006/relationships/image" Target="../media/image702.png"/><Relationship Id="rId111" Type="http://schemas.openxmlformats.org/officeDocument/2006/relationships/image" Target="../media/image7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grpSp>
        <p:nvGrpSpPr>
          <p:cNvPr id="1390" name="Drawing"/>
          <p:cNvGrpSpPr/>
          <p:nvPr/>
        </p:nvGrpSpPr>
        <p:grpSpPr>
          <a:xfrm>
            <a:off x="2912531" y="4666752"/>
            <a:ext cx="11520527" cy="6588573"/>
            <a:chOff x="-57149" y="-57150"/>
            <a:chExt cx="11520526" cy="6588572"/>
          </a:xfrm>
        </p:grpSpPr>
        <p:pic>
          <p:nvPicPr>
            <p:cNvPr id="1247" name="Line Shape" descr="Line Shape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57150" y="715477"/>
              <a:ext cx="849669" cy="774497"/>
            </a:xfrm>
            <a:prstGeom prst="rect">
              <a:avLst/>
            </a:prstGeom>
            <a:effectLst/>
          </p:spPr>
        </p:pic>
        <p:pic>
          <p:nvPicPr>
            <p:cNvPr id="1249" name="Line Shape" descr="Line Sha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8975" y="595670"/>
              <a:ext cx="1961636" cy="619705"/>
            </a:xfrm>
            <a:prstGeom prst="rect">
              <a:avLst/>
            </a:prstGeom>
            <a:effectLst/>
          </p:spPr>
        </p:pic>
        <p:pic>
          <p:nvPicPr>
            <p:cNvPr id="1251" name="Line Shape" descr="Line Shap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58598" y="617204"/>
              <a:ext cx="1001141" cy="472910"/>
            </a:xfrm>
            <a:prstGeom prst="rect">
              <a:avLst/>
            </a:prstGeom>
            <a:effectLst/>
          </p:spPr>
        </p:pic>
        <p:pic>
          <p:nvPicPr>
            <p:cNvPr id="1253" name="Line Shape" descr="Line Shap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918975" y="597442"/>
              <a:ext cx="1018755" cy="520299"/>
            </a:xfrm>
            <a:prstGeom prst="rect">
              <a:avLst/>
            </a:prstGeom>
            <a:effectLst/>
          </p:spPr>
        </p:pic>
        <p:pic>
          <p:nvPicPr>
            <p:cNvPr id="1255" name="Line Shape" descr="Line Shape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471336" y="1809161"/>
              <a:ext cx="4872894" cy="384137"/>
            </a:xfrm>
            <a:prstGeom prst="rect">
              <a:avLst/>
            </a:prstGeom>
            <a:effectLst/>
          </p:spPr>
        </p:pic>
        <p:pic>
          <p:nvPicPr>
            <p:cNvPr id="1257" name="Line Shape" descr="Line Shap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152947" y="1681163"/>
              <a:ext cx="406891" cy="449865"/>
            </a:xfrm>
            <a:prstGeom prst="rect">
              <a:avLst/>
            </a:prstGeom>
            <a:effectLst/>
          </p:spPr>
        </p:pic>
        <p:pic>
          <p:nvPicPr>
            <p:cNvPr id="1259" name="Line Shape" descr="Line Shape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937001" y="2070992"/>
              <a:ext cx="591703" cy="350628"/>
            </a:xfrm>
            <a:prstGeom prst="rect">
              <a:avLst/>
            </a:prstGeom>
            <a:effectLst/>
          </p:spPr>
        </p:pic>
        <p:pic>
          <p:nvPicPr>
            <p:cNvPr id="1261" name="Line Shape" descr="Line Shape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269025" y="2110132"/>
              <a:ext cx="259679" cy="544839"/>
            </a:xfrm>
            <a:prstGeom prst="rect">
              <a:avLst/>
            </a:prstGeom>
            <a:effectLst/>
          </p:spPr>
        </p:pic>
        <p:pic>
          <p:nvPicPr>
            <p:cNvPr id="1263" name="Line Shape" descr="Line Shap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895873" y="2279996"/>
              <a:ext cx="165807" cy="152003"/>
            </a:xfrm>
            <a:prstGeom prst="rect">
              <a:avLst/>
            </a:prstGeom>
            <a:effectLst/>
          </p:spPr>
        </p:pic>
        <p:pic>
          <p:nvPicPr>
            <p:cNvPr id="1265" name="Line Shape" descr="Line Shape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075603" y="2448508"/>
              <a:ext cx="635623" cy="351623"/>
            </a:xfrm>
            <a:prstGeom prst="rect">
              <a:avLst/>
            </a:prstGeom>
            <a:effectLst/>
          </p:spPr>
        </p:pic>
        <p:pic>
          <p:nvPicPr>
            <p:cNvPr id="1267" name="Line Line" descr="Line Line"/>
            <p:cNvPicPr>
              <a:picLocks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100131" y="1840296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269" name="Line Shape" descr="Line Shape"/>
            <p:cNvPicPr>
              <a:picLocks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9157280" y="1768081"/>
              <a:ext cx="826023" cy="165760"/>
            </a:xfrm>
            <a:prstGeom prst="rect">
              <a:avLst/>
            </a:prstGeom>
            <a:effectLst/>
          </p:spPr>
        </p:pic>
        <p:pic>
          <p:nvPicPr>
            <p:cNvPr id="1271" name="Line Line" descr="Line Line"/>
            <p:cNvPicPr>
              <a:picLocks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0023798" y="1829918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273" name="Line Shape" descr="Line Shape"/>
            <p:cNvPicPr>
              <a:picLocks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0091327" y="1082681"/>
              <a:ext cx="853142" cy="830403"/>
            </a:xfrm>
            <a:prstGeom prst="rect">
              <a:avLst/>
            </a:prstGeom>
            <a:effectLst/>
          </p:spPr>
        </p:pic>
        <p:pic>
          <p:nvPicPr>
            <p:cNvPr id="1275" name="Line Shape" descr="Line Shape"/>
            <p:cNvPicPr>
              <a:picLocks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0132839" y="1961052"/>
              <a:ext cx="1330538" cy="813430"/>
            </a:xfrm>
            <a:prstGeom prst="rect">
              <a:avLst/>
            </a:prstGeom>
            <a:effectLst/>
          </p:spPr>
        </p:pic>
        <p:pic>
          <p:nvPicPr>
            <p:cNvPr id="1277" name="Line Shape" descr="Line Shape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0606782" y="908234"/>
              <a:ext cx="484460" cy="423666"/>
            </a:xfrm>
            <a:prstGeom prst="rect">
              <a:avLst/>
            </a:prstGeom>
            <a:effectLst/>
          </p:spPr>
        </p:pic>
        <p:pic>
          <p:nvPicPr>
            <p:cNvPr id="1279" name="Line Shape" descr="Line Shape"/>
            <p:cNvPicPr>
              <a:picLocks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9900142" y="1772690"/>
              <a:ext cx="274352" cy="192285"/>
            </a:xfrm>
            <a:prstGeom prst="rect">
              <a:avLst/>
            </a:prstGeom>
            <a:effectLst/>
          </p:spPr>
        </p:pic>
        <p:sp>
          <p:nvSpPr>
            <p:cNvPr id="1281" name="Line"/>
            <p:cNvSpPr/>
            <p:nvPr/>
          </p:nvSpPr>
          <p:spPr>
            <a:xfrm>
              <a:off x="2432651" y="2677366"/>
              <a:ext cx="1198261" cy="1129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570" extrusionOk="0">
                  <a:moveTo>
                    <a:pt x="459" y="21570"/>
                  </a:moveTo>
                  <a:cubicBezTo>
                    <a:pt x="272" y="21306"/>
                    <a:pt x="85" y="21042"/>
                    <a:pt x="23" y="20744"/>
                  </a:cubicBezTo>
                  <a:cubicBezTo>
                    <a:pt x="-39" y="20447"/>
                    <a:pt x="23" y="20117"/>
                    <a:pt x="210" y="19853"/>
                  </a:cubicBezTo>
                  <a:cubicBezTo>
                    <a:pt x="397" y="19588"/>
                    <a:pt x="708" y="19390"/>
                    <a:pt x="1362" y="19159"/>
                  </a:cubicBezTo>
                  <a:cubicBezTo>
                    <a:pt x="2015" y="18928"/>
                    <a:pt x="3011" y="18664"/>
                    <a:pt x="4256" y="18234"/>
                  </a:cubicBezTo>
                  <a:cubicBezTo>
                    <a:pt x="5501" y="17805"/>
                    <a:pt x="6995" y="17210"/>
                    <a:pt x="8271" y="16418"/>
                  </a:cubicBezTo>
                  <a:cubicBezTo>
                    <a:pt x="9547" y="15625"/>
                    <a:pt x="10605" y="14634"/>
                    <a:pt x="11477" y="13742"/>
                  </a:cubicBezTo>
                  <a:cubicBezTo>
                    <a:pt x="12348" y="12851"/>
                    <a:pt x="13033" y="12058"/>
                    <a:pt x="13749" y="11034"/>
                  </a:cubicBezTo>
                  <a:cubicBezTo>
                    <a:pt x="14465" y="10010"/>
                    <a:pt x="15212" y="8755"/>
                    <a:pt x="15803" y="7467"/>
                  </a:cubicBezTo>
                  <a:cubicBezTo>
                    <a:pt x="16394" y="6179"/>
                    <a:pt x="16830" y="4858"/>
                    <a:pt x="17141" y="3867"/>
                  </a:cubicBezTo>
                  <a:cubicBezTo>
                    <a:pt x="17453" y="2876"/>
                    <a:pt x="17639" y="2216"/>
                    <a:pt x="17795" y="1720"/>
                  </a:cubicBezTo>
                  <a:cubicBezTo>
                    <a:pt x="17951" y="1225"/>
                    <a:pt x="18075" y="895"/>
                    <a:pt x="18013" y="862"/>
                  </a:cubicBezTo>
                  <a:cubicBezTo>
                    <a:pt x="17951" y="829"/>
                    <a:pt x="17702" y="1093"/>
                    <a:pt x="17359" y="1489"/>
                  </a:cubicBezTo>
                  <a:cubicBezTo>
                    <a:pt x="17017" y="1886"/>
                    <a:pt x="16581" y="2414"/>
                    <a:pt x="16208" y="2843"/>
                  </a:cubicBezTo>
                  <a:cubicBezTo>
                    <a:pt x="15834" y="3273"/>
                    <a:pt x="15523" y="3603"/>
                    <a:pt x="15430" y="3603"/>
                  </a:cubicBezTo>
                  <a:cubicBezTo>
                    <a:pt x="15336" y="3603"/>
                    <a:pt x="15461" y="3273"/>
                    <a:pt x="15865" y="2711"/>
                  </a:cubicBezTo>
                  <a:cubicBezTo>
                    <a:pt x="16270" y="2150"/>
                    <a:pt x="16955" y="1357"/>
                    <a:pt x="17422" y="829"/>
                  </a:cubicBezTo>
                  <a:cubicBezTo>
                    <a:pt x="17888" y="300"/>
                    <a:pt x="18137" y="36"/>
                    <a:pt x="18386" y="3"/>
                  </a:cubicBezTo>
                  <a:cubicBezTo>
                    <a:pt x="18635" y="-30"/>
                    <a:pt x="18884" y="168"/>
                    <a:pt x="19413" y="763"/>
                  </a:cubicBezTo>
                  <a:cubicBezTo>
                    <a:pt x="19943" y="1357"/>
                    <a:pt x="20752" y="2348"/>
                    <a:pt x="21561" y="333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282" name="Line Shape" descr="Line Shape"/>
            <p:cNvPicPr>
              <a:picLocks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3178863" y="1387532"/>
              <a:ext cx="110894" cy="88774"/>
            </a:xfrm>
            <a:prstGeom prst="rect">
              <a:avLst/>
            </a:prstGeom>
            <a:effectLst/>
          </p:spPr>
        </p:pic>
        <p:pic>
          <p:nvPicPr>
            <p:cNvPr id="1284" name="Line Shape" descr="Line Shape"/>
            <p:cNvPicPr>
              <a:picLocks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3490735" y="2286563"/>
              <a:ext cx="612458" cy="415271"/>
            </a:xfrm>
            <a:prstGeom prst="rect">
              <a:avLst/>
            </a:prstGeom>
            <a:effectLst/>
          </p:spPr>
        </p:pic>
        <p:pic>
          <p:nvPicPr>
            <p:cNvPr id="1286" name="Line Shape" descr="Line Shape"/>
            <p:cNvPicPr>
              <a:picLocks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311052" y="992736"/>
              <a:ext cx="445974" cy="941544"/>
            </a:xfrm>
            <a:prstGeom prst="rect">
              <a:avLst/>
            </a:prstGeom>
            <a:effectLst/>
          </p:spPr>
        </p:pic>
        <p:pic>
          <p:nvPicPr>
            <p:cNvPr id="1288" name="Line Shape" descr="Line Shape"/>
            <p:cNvPicPr>
              <a:picLocks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2982198" y="1822958"/>
              <a:ext cx="986078" cy="664392"/>
            </a:xfrm>
            <a:prstGeom prst="rect">
              <a:avLst/>
            </a:prstGeom>
            <a:effectLst/>
          </p:spPr>
        </p:pic>
        <p:pic>
          <p:nvPicPr>
            <p:cNvPr id="1290" name="Line Shape" descr="Line Shape"/>
            <p:cNvPicPr>
              <a:picLocks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4362511" y="2325428"/>
              <a:ext cx="560568" cy="781160"/>
            </a:xfrm>
            <a:prstGeom prst="rect">
              <a:avLst/>
            </a:prstGeom>
            <a:effectLst/>
          </p:spPr>
        </p:pic>
        <p:pic>
          <p:nvPicPr>
            <p:cNvPr id="1292" name="Line Shape" descr="Line Shape"/>
            <p:cNvPicPr>
              <a:picLocks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4403966" y="2262347"/>
              <a:ext cx="477599" cy="349542"/>
            </a:xfrm>
            <a:prstGeom prst="rect">
              <a:avLst/>
            </a:prstGeom>
            <a:effectLst/>
          </p:spPr>
        </p:pic>
        <p:pic>
          <p:nvPicPr>
            <p:cNvPr id="1294" name="Line Shape" descr="Line Shape"/>
            <p:cNvPicPr>
              <a:picLocks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6845296" y="2028649"/>
              <a:ext cx="796894" cy="392985"/>
            </a:xfrm>
            <a:prstGeom prst="rect">
              <a:avLst/>
            </a:prstGeom>
            <a:effectLst/>
          </p:spPr>
        </p:pic>
        <p:pic>
          <p:nvPicPr>
            <p:cNvPr id="1296" name="Line Shape" descr="Line Shape"/>
            <p:cNvPicPr>
              <a:picLocks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7378803" y="1988413"/>
              <a:ext cx="522844" cy="428165"/>
            </a:xfrm>
            <a:prstGeom prst="rect">
              <a:avLst/>
            </a:prstGeom>
            <a:effectLst/>
          </p:spPr>
        </p:pic>
        <p:pic>
          <p:nvPicPr>
            <p:cNvPr id="1298" name="Line Shape" descr="Line Shape"/>
            <p:cNvPicPr>
              <a:picLocks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7716942" y="1971614"/>
              <a:ext cx="942321" cy="421679"/>
            </a:xfrm>
            <a:prstGeom prst="rect">
              <a:avLst/>
            </a:prstGeom>
            <a:effectLst/>
          </p:spPr>
        </p:pic>
        <p:pic>
          <p:nvPicPr>
            <p:cNvPr id="1300" name="Line Line" descr="Line Line"/>
            <p:cNvPicPr>
              <a:picLocks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4736129" y="1726135"/>
              <a:ext cx="228463" cy="218084"/>
            </a:xfrm>
            <a:prstGeom prst="rect">
              <a:avLst/>
            </a:prstGeom>
            <a:effectLst/>
          </p:spPr>
        </p:pic>
        <p:pic>
          <p:nvPicPr>
            <p:cNvPr id="1302" name="Line Shape" descr="Line Shape"/>
            <p:cNvPicPr>
              <a:picLocks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5005965" y="1518569"/>
              <a:ext cx="207705" cy="207706"/>
            </a:xfrm>
            <a:prstGeom prst="rect">
              <a:avLst/>
            </a:prstGeom>
            <a:effectLst/>
          </p:spPr>
        </p:pic>
        <p:pic>
          <p:nvPicPr>
            <p:cNvPr id="1304" name="Line Shape" descr="Line Shape"/>
            <p:cNvPicPr>
              <a:picLocks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5161639" y="1352516"/>
              <a:ext cx="197328" cy="197328"/>
            </a:xfrm>
            <a:prstGeom prst="rect">
              <a:avLst/>
            </a:prstGeom>
            <a:effectLst/>
          </p:spPr>
        </p:pic>
        <p:pic>
          <p:nvPicPr>
            <p:cNvPr id="1306" name="Line Line" descr="Line Line"/>
            <p:cNvPicPr>
              <a:picLocks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5353568" y="1259112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308" name="Line Shape" descr="Line Shape"/>
            <p:cNvPicPr>
              <a:picLocks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5399403" y="866899"/>
              <a:ext cx="420203" cy="505216"/>
            </a:xfrm>
            <a:prstGeom prst="rect">
              <a:avLst/>
            </a:prstGeom>
            <a:effectLst/>
          </p:spPr>
        </p:pic>
        <p:pic>
          <p:nvPicPr>
            <p:cNvPr id="1310" name="Line Shape" descr="Line Shape"/>
            <p:cNvPicPr>
              <a:picLocks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5704111" y="882034"/>
              <a:ext cx="1190843" cy="430792"/>
            </a:xfrm>
            <a:prstGeom prst="rect">
              <a:avLst/>
            </a:prstGeom>
            <a:effectLst/>
          </p:spPr>
        </p:pic>
        <p:pic>
          <p:nvPicPr>
            <p:cNvPr id="1312" name="Line Shape" descr="Line Shape"/>
            <p:cNvPicPr>
              <a:picLocks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6830120" y="494649"/>
              <a:ext cx="409551" cy="774981"/>
            </a:xfrm>
            <a:prstGeom prst="rect">
              <a:avLst/>
            </a:prstGeom>
            <a:effectLst/>
          </p:spPr>
        </p:pic>
        <p:pic>
          <p:nvPicPr>
            <p:cNvPr id="1314" name="Line Shape" descr="Line Shape"/>
            <p:cNvPicPr>
              <a:picLocks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7223459" y="226386"/>
              <a:ext cx="1535415" cy="854507"/>
            </a:xfrm>
            <a:prstGeom prst="rect">
              <a:avLst/>
            </a:prstGeom>
            <a:effectLst/>
          </p:spPr>
        </p:pic>
        <p:pic>
          <p:nvPicPr>
            <p:cNvPr id="1316" name="Line Shape" descr="Line Shape"/>
            <p:cNvPicPr>
              <a:picLocks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8576096" y="-57151"/>
              <a:ext cx="580052" cy="1056945"/>
            </a:xfrm>
            <a:prstGeom prst="rect">
              <a:avLst/>
            </a:prstGeom>
            <a:effectLst/>
          </p:spPr>
        </p:pic>
        <p:pic>
          <p:nvPicPr>
            <p:cNvPr id="1318" name="Line Shape" descr="Line Shape"/>
            <p:cNvPicPr>
              <a:picLocks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4436696" y="5267166"/>
              <a:ext cx="680111" cy="661405"/>
            </a:xfrm>
            <a:prstGeom prst="rect">
              <a:avLst/>
            </a:prstGeom>
            <a:effectLst/>
          </p:spPr>
        </p:pic>
        <p:pic>
          <p:nvPicPr>
            <p:cNvPr id="1320" name="Line Shape" descr="Line Shape"/>
            <p:cNvPicPr>
              <a:picLocks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4943695" y="5384338"/>
              <a:ext cx="695486" cy="337578"/>
            </a:xfrm>
            <a:prstGeom prst="rect">
              <a:avLst/>
            </a:prstGeom>
            <a:effectLst/>
          </p:spPr>
        </p:pic>
        <p:pic>
          <p:nvPicPr>
            <p:cNvPr id="1322" name="Line Shape" descr="Line Shape"/>
            <p:cNvPicPr>
              <a:picLocks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4881425" y="5732155"/>
              <a:ext cx="622838" cy="155814"/>
            </a:xfrm>
            <a:prstGeom prst="rect">
              <a:avLst/>
            </a:prstGeom>
            <a:effectLst/>
          </p:spPr>
        </p:pic>
        <p:pic>
          <p:nvPicPr>
            <p:cNvPr id="1324" name="Line Shape" descr="Line Shape"/>
            <p:cNvPicPr>
              <a:picLocks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5095375" y="5493454"/>
              <a:ext cx="740993" cy="218084"/>
            </a:xfrm>
            <a:prstGeom prst="rect">
              <a:avLst/>
            </a:prstGeom>
            <a:effectLst/>
          </p:spPr>
        </p:pic>
        <p:pic>
          <p:nvPicPr>
            <p:cNvPr id="1326" name="Line Shape" descr="Line Shape"/>
            <p:cNvPicPr>
              <a:picLocks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5078613" y="5773668"/>
              <a:ext cx="695485" cy="207705"/>
            </a:xfrm>
            <a:prstGeom prst="rect">
              <a:avLst/>
            </a:prstGeom>
            <a:effectLst/>
          </p:spPr>
        </p:pic>
        <p:pic>
          <p:nvPicPr>
            <p:cNvPr id="1328" name="Line Shape" descr="Line Shape"/>
            <p:cNvPicPr>
              <a:picLocks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5317313" y="5540453"/>
              <a:ext cx="653972" cy="139950"/>
            </a:xfrm>
            <a:prstGeom prst="rect">
              <a:avLst/>
            </a:prstGeom>
            <a:effectLst/>
          </p:spPr>
        </p:pic>
        <p:pic>
          <p:nvPicPr>
            <p:cNvPr id="1330" name="Line Shape" descr="Line Shape"/>
            <p:cNvPicPr>
              <a:picLocks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5649419" y="5286482"/>
              <a:ext cx="4154915" cy="404300"/>
            </a:xfrm>
            <a:prstGeom prst="rect">
              <a:avLst/>
            </a:prstGeom>
            <a:effectLst/>
          </p:spPr>
        </p:pic>
        <p:pic>
          <p:nvPicPr>
            <p:cNvPr id="1332" name="Line Shape" descr="Line Shape"/>
            <p:cNvPicPr>
              <a:picLocks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5339967" y="5493454"/>
              <a:ext cx="4502421" cy="467163"/>
            </a:xfrm>
            <a:prstGeom prst="rect">
              <a:avLst/>
            </a:prstGeom>
            <a:effectLst/>
          </p:spPr>
        </p:pic>
        <p:pic>
          <p:nvPicPr>
            <p:cNvPr id="1334" name="Line Shape" descr="Line Shape"/>
            <p:cNvPicPr>
              <a:picLocks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9769599" y="4621678"/>
              <a:ext cx="653972" cy="788890"/>
            </a:xfrm>
            <a:prstGeom prst="rect">
              <a:avLst/>
            </a:prstGeom>
            <a:effectLst/>
          </p:spPr>
        </p:pic>
        <p:pic>
          <p:nvPicPr>
            <p:cNvPr id="1336" name="Line Shape" descr="Line Shape"/>
            <p:cNvPicPr>
              <a:picLocks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9956409" y="4725460"/>
              <a:ext cx="581324" cy="726621"/>
            </a:xfrm>
            <a:prstGeom prst="rect">
              <a:avLst/>
            </a:prstGeom>
            <a:effectLst/>
          </p:spPr>
        </p:pic>
        <p:pic>
          <p:nvPicPr>
            <p:cNvPr id="1338" name="Line Shape" descr="Line Shape"/>
            <p:cNvPicPr>
              <a:picLocks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9817497" y="5586983"/>
              <a:ext cx="782506" cy="550065"/>
            </a:xfrm>
            <a:prstGeom prst="rect">
              <a:avLst/>
            </a:prstGeom>
            <a:effectLst/>
          </p:spPr>
        </p:pic>
        <p:pic>
          <p:nvPicPr>
            <p:cNvPr id="1340" name="Line Shape" descr="Line Shape"/>
            <p:cNvPicPr>
              <a:picLocks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9946030" y="5477740"/>
              <a:ext cx="757755" cy="555525"/>
            </a:xfrm>
            <a:prstGeom prst="rect">
              <a:avLst/>
            </a:prstGeom>
            <a:effectLst/>
          </p:spPr>
        </p:pic>
        <p:pic>
          <p:nvPicPr>
            <p:cNvPr id="1342" name="Line Shape" descr="Line Shape"/>
            <p:cNvPicPr>
              <a:picLocks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5182396" y="5410428"/>
              <a:ext cx="1484235" cy="187849"/>
            </a:xfrm>
            <a:prstGeom prst="rect">
              <a:avLst/>
            </a:prstGeom>
            <a:effectLst/>
          </p:spPr>
        </p:pic>
        <p:pic>
          <p:nvPicPr>
            <p:cNvPr id="1344" name="Line Shape" descr="Line Shape"/>
            <p:cNvPicPr>
              <a:picLocks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6780652" y="5337780"/>
              <a:ext cx="834101" cy="218084"/>
            </a:xfrm>
            <a:prstGeom prst="rect">
              <a:avLst/>
            </a:prstGeom>
            <a:effectLst/>
          </p:spPr>
        </p:pic>
        <p:pic>
          <p:nvPicPr>
            <p:cNvPr id="1346" name="Line Shape" descr="Line Shape"/>
            <p:cNvPicPr>
              <a:picLocks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7953399" y="5306645"/>
              <a:ext cx="716241" cy="145436"/>
            </a:xfrm>
            <a:prstGeom prst="rect">
              <a:avLst/>
            </a:prstGeom>
            <a:effectLst/>
          </p:spPr>
        </p:pic>
        <p:pic>
          <p:nvPicPr>
            <p:cNvPr id="1348" name="Line Shape" descr="Line Shape"/>
            <p:cNvPicPr>
              <a:picLocks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8918580" y="5202862"/>
              <a:ext cx="653972" cy="166193"/>
            </a:xfrm>
            <a:prstGeom prst="rect">
              <a:avLst/>
            </a:prstGeom>
            <a:effectLst/>
          </p:spPr>
        </p:pic>
        <p:pic>
          <p:nvPicPr>
            <p:cNvPr id="1350" name="Line Shape" descr="Line Shape"/>
            <p:cNvPicPr>
              <a:picLocks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5317313" y="5918964"/>
              <a:ext cx="1245535" cy="218084"/>
            </a:xfrm>
            <a:prstGeom prst="rect">
              <a:avLst/>
            </a:prstGeom>
            <a:effectLst/>
          </p:spPr>
        </p:pic>
        <p:pic>
          <p:nvPicPr>
            <p:cNvPr id="1352" name="Line Shape" descr="Line Shape"/>
            <p:cNvPicPr>
              <a:picLocks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6884435" y="5867072"/>
              <a:ext cx="716242" cy="166193"/>
            </a:xfrm>
            <a:prstGeom prst="rect">
              <a:avLst/>
            </a:prstGeom>
            <a:effectLst/>
          </p:spPr>
        </p:pic>
        <p:pic>
          <p:nvPicPr>
            <p:cNvPr id="1354" name="Line Shape" descr="Line Shape"/>
            <p:cNvPicPr>
              <a:picLocks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7960318" y="5790965"/>
              <a:ext cx="813106" cy="138517"/>
            </a:xfrm>
            <a:prstGeom prst="rect">
              <a:avLst/>
            </a:prstGeom>
            <a:effectLst/>
          </p:spPr>
        </p:pic>
        <p:pic>
          <p:nvPicPr>
            <p:cNvPr id="1356" name="Line Shape" descr="Line Shape"/>
            <p:cNvPicPr>
              <a:picLocks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8991228" y="5784046"/>
              <a:ext cx="455991" cy="145436"/>
            </a:xfrm>
            <a:prstGeom prst="rect">
              <a:avLst/>
            </a:prstGeom>
            <a:effectLst/>
          </p:spPr>
        </p:pic>
        <p:pic>
          <p:nvPicPr>
            <p:cNvPr id="1358" name="Line Shape" descr="Line Shape"/>
            <p:cNvPicPr>
              <a:picLocks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4466418" y="5267426"/>
              <a:ext cx="550065" cy="298898"/>
            </a:xfrm>
            <a:prstGeom prst="rect">
              <a:avLst/>
            </a:prstGeom>
            <a:effectLst/>
          </p:spPr>
        </p:pic>
        <p:pic>
          <p:nvPicPr>
            <p:cNvPr id="1360" name="Line Shape" descr="Line Shape"/>
            <p:cNvPicPr>
              <a:picLocks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4279484" y="4694326"/>
              <a:ext cx="467164" cy="685106"/>
            </a:xfrm>
            <a:prstGeom prst="rect">
              <a:avLst/>
            </a:prstGeom>
            <a:effectLst/>
          </p:spPr>
        </p:pic>
        <p:pic>
          <p:nvPicPr>
            <p:cNvPr id="1362" name="Line Shape" descr="Line Shape"/>
            <p:cNvPicPr>
              <a:picLocks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4424781" y="4756596"/>
              <a:ext cx="436028" cy="674728"/>
            </a:xfrm>
            <a:prstGeom prst="rect">
              <a:avLst/>
            </a:prstGeom>
            <a:effectLst/>
          </p:spPr>
        </p:pic>
        <p:pic>
          <p:nvPicPr>
            <p:cNvPr id="1364" name="Line Line" descr="Line Line"/>
            <p:cNvPicPr>
              <a:picLocks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4367631" y="5732155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366" name="Line Shape" descr="Line Shape"/>
            <p:cNvPicPr>
              <a:picLocks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3698300" y="5663336"/>
              <a:ext cx="830404" cy="442577"/>
            </a:xfrm>
            <a:prstGeom prst="rect">
              <a:avLst/>
            </a:prstGeom>
            <a:effectLst/>
          </p:spPr>
        </p:pic>
        <p:pic>
          <p:nvPicPr>
            <p:cNvPr id="1368" name="Line Shape" descr="Line Shape"/>
            <p:cNvPicPr>
              <a:picLocks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3864353" y="5867072"/>
              <a:ext cx="622837" cy="280354"/>
            </a:xfrm>
            <a:prstGeom prst="rect">
              <a:avLst/>
            </a:prstGeom>
            <a:effectLst/>
          </p:spPr>
        </p:pic>
        <p:pic>
          <p:nvPicPr>
            <p:cNvPr id="1370" name="Line Shape" descr="Line Shape"/>
            <p:cNvPicPr>
              <a:picLocks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3988892" y="5755726"/>
              <a:ext cx="533428" cy="287917"/>
            </a:xfrm>
            <a:prstGeom prst="rect">
              <a:avLst/>
            </a:prstGeom>
            <a:effectLst/>
          </p:spPr>
        </p:pic>
        <p:pic>
          <p:nvPicPr>
            <p:cNvPr id="1372" name="Line Shape" descr="Line Shape"/>
            <p:cNvPicPr>
              <a:picLocks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3449221" y="6126530"/>
              <a:ext cx="560568" cy="290731"/>
            </a:xfrm>
            <a:prstGeom prst="rect">
              <a:avLst/>
            </a:prstGeom>
            <a:effectLst/>
          </p:spPr>
        </p:pic>
        <p:pic>
          <p:nvPicPr>
            <p:cNvPr id="1374" name="Line Shape" descr="Line Shape"/>
            <p:cNvPicPr>
              <a:picLocks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3293547" y="5960477"/>
              <a:ext cx="695486" cy="404893"/>
            </a:xfrm>
            <a:prstGeom prst="rect">
              <a:avLst/>
            </a:prstGeom>
            <a:effectLst/>
          </p:spPr>
        </p:pic>
        <p:pic>
          <p:nvPicPr>
            <p:cNvPr id="1376" name="Line Shape" descr="Line Shape"/>
            <p:cNvPicPr>
              <a:picLocks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4320997" y="5877451"/>
              <a:ext cx="456785" cy="602080"/>
            </a:xfrm>
            <a:prstGeom prst="rect">
              <a:avLst/>
            </a:prstGeom>
            <a:effectLst/>
          </p:spPr>
        </p:pic>
        <p:pic>
          <p:nvPicPr>
            <p:cNvPr id="1378" name="Line Shape" descr="Line Shape"/>
            <p:cNvPicPr>
              <a:picLocks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4538941" y="5887829"/>
              <a:ext cx="290733" cy="643594"/>
            </a:xfrm>
            <a:prstGeom prst="rect">
              <a:avLst/>
            </a:prstGeom>
            <a:effectLst/>
          </p:spPr>
        </p:pic>
        <p:pic>
          <p:nvPicPr>
            <p:cNvPr id="1380" name="Line Shape" descr="Line Shape"/>
            <p:cNvPicPr>
              <a:picLocks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3372007" y="3138912"/>
              <a:ext cx="834907" cy="738317"/>
            </a:xfrm>
            <a:prstGeom prst="rect">
              <a:avLst/>
            </a:prstGeom>
            <a:effectLst/>
          </p:spPr>
        </p:pic>
        <p:pic>
          <p:nvPicPr>
            <p:cNvPr id="1382" name="Line Shape" descr="Line Shape"/>
            <p:cNvPicPr>
              <a:picLocks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4052760" y="3507429"/>
              <a:ext cx="339727" cy="343200"/>
            </a:xfrm>
            <a:prstGeom prst="rect">
              <a:avLst/>
            </a:prstGeom>
            <a:effectLst/>
          </p:spPr>
        </p:pic>
        <p:pic>
          <p:nvPicPr>
            <p:cNvPr id="1384" name="Line Shape" descr="Line Shape"/>
            <p:cNvPicPr>
              <a:picLocks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4079059" y="3272501"/>
              <a:ext cx="584562" cy="627593"/>
            </a:xfrm>
            <a:prstGeom prst="rect">
              <a:avLst/>
            </a:prstGeom>
            <a:effectLst/>
          </p:spPr>
        </p:pic>
        <p:pic>
          <p:nvPicPr>
            <p:cNvPr id="1386" name="Line Shape" descr="Line Shape"/>
            <p:cNvPicPr>
              <a:picLocks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4435159" y="3508345"/>
              <a:ext cx="538514" cy="366236"/>
            </a:xfrm>
            <a:prstGeom prst="rect">
              <a:avLst/>
            </a:prstGeom>
            <a:effectLst/>
          </p:spPr>
        </p:pic>
        <p:pic>
          <p:nvPicPr>
            <p:cNvPr id="1388" name="Line Shape" descr="Line Shape"/>
            <p:cNvPicPr>
              <a:picLocks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4808778" y="3173763"/>
              <a:ext cx="888117" cy="763088"/>
            </a:xfrm>
            <a:prstGeom prst="rect">
              <a:avLst/>
            </a:prstGeom>
            <a:effectLst/>
          </p:spPr>
        </p:pic>
      </p:grpSp>
      <p:grpSp>
        <p:nvGrpSpPr>
          <p:cNvPr id="1415" name="Drawing"/>
          <p:cNvGrpSpPr/>
          <p:nvPr/>
        </p:nvGrpSpPr>
        <p:grpSpPr>
          <a:xfrm>
            <a:off x="16086902" y="5943131"/>
            <a:ext cx="5298291" cy="2551570"/>
            <a:chOff x="-57149" y="-57149"/>
            <a:chExt cx="5298289" cy="2551568"/>
          </a:xfrm>
        </p:grpSpPr>
        <p:pic>
          <p:nvPicPr>
            <p:cNvPr id="1391" name="Line Shape" descr="Line Shape"/>
            <p:cNvPicPr>
              <a:picLocks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1234325" y="823361"/>
              <a:ext cx="1037051" cy="729208"/>
            </a:xfrm>
            <a:prstGeom prst="rect">
              <a:avLst/>
            </a:prstGeom>
            <a:effectLst/>
          </p:spPr>
        </p:pic>
        <p:pic>
          <p:nvPicPr>
            <p:cNvPr id="1393" name="Line Shape" descr="Line Shape"/>
            <p:cNvPicPr>
              <a:picLocks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994714" y="80012"/>
              <a:ext cx="922087" cy="878420"/>
            </a:xfrm>
            <a:prstGeom prst="rect">
              <a:avLst/>
            </a:prstGeom>
            <a:effectLst/>
          </p:spPr>
        </p:pic>
        <p:pic>
          <p:nvPicPr>
            <p:cNvPr id="1395" name="Line Shape" descr="Line Shape"/>
            <p:cNvPicPr>
              <a:picLocks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1244702" y="353506"/>
              <a:ext cx="704757" cy="655037"/>
            </a:xfrm>
            <a:prstGeom prst="rect">
              <a:avLst/>
            </a:prstGeom>
            <a:effectLst/>
          </p:spPr>
        </p:pic>
        <p:pic>
          <p:nvPicPr>
            <p:cNvPr id="1397" name="Line Shape" descr="Line Shape"/>
            <p:cNvPicPr>
              <a:picLocks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149653" y="401324"/>
              <a:ext cx="1175426" cy="878835"/>
            </a:xfrm>
            <a:prstGeom prst="rect">
              <a:avLst/>
            </a:prstGeom>
            <a:effectLst/>
          </p:spPr>
        </p:pic>
        <p:pic>
          <p:nvPicPr>
            <p:cNvPr id="1399" name="Line Shape" descr="Line Shape"/>
            <p:cNvPicPr>
              <a:picLocks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-49803" y="1091213"/>
              <a:ext cx="1393380" cy="531429"/>
            </a:xfrm>
            <a:prstGeom prst="rect">
              <a:avLst/>
            </a:prstGeom>
            <a:effectLst/>
          </p:spPr>
        </p:pic>
        <p:pic>
          <p:nvPicPr>
            <p:cNvPr id="1401" name="Line Shape" descr="Line Shape"/>
            <p:cNvPicPr>
              <a:picLocks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487086" y="1457394"/>
              <a:ext cx="1127290" cy="1037025"/>
            </a:xfrm>
            <a:prstGeom prst="rect">
              <a:avLst/>
            </a:prstGeom>
            <a:effectLst/>
          </p:spPr>
        </p:pic>
        <p:pic>
          <p:nvPicPr>
            <p:cNvPr id="1403" name="Line Shape" descr="Line Shape"/>
            <p:cNvPicPr>
              <a:picLocks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1431511" y="-57150"/>
              <a:ext cx="470623" cy="558937"/>
            </a:xfrm>
            <a:prstGeom prst="rect">
              <a:avLst/>
            </a:prstGeom>
            <a:effectLst/>
          </p:spPr>
        </p:pic>
        <p:pic>
          <p:nvPicPr>
            <p:cNvPr id="1405" name="Line Shape" descr="Line Shape"/>
            <p:cNvPicPr>
              <a:picLocks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659142" y="398559"/>
              <a:ext cx="404225" cy="497603"/>
            </a:xfrm>
            <a:prstGeom prst="rect">
              <a:avLst/>
            </a:prstGeom>
            <a:effectLst/>
          </p:spPr>
        </p:pic>
        <p:pic>
          <p:nvPicPr>
            <p:cNvPr id="1407" name="Line Shape" descr="Line Shape"/>
            <p:cNvPicPr>
              <a:picLocks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-57151" y="835302"/>
              <a:ext cx="533157" cy="559018"/>
            </a:xfrm>
            <a:prstGeom prst="rect">
              <a:avLst/>
            </a:prstGeom>
            <a:effectLst/>
          </p:spPr>
        </p:pic>
        <p:pic>
          <p:nvPicPr>
            <p:cNvPr id="1409" name="Line Shape" descr="Line Shape"/>
            <p:cNvPicPr>
              <a:picLocks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1334110" y="2006499"/>
              <a:ext cx="471159" cy="249219"/>
            </a:xfrm>
            <a:prstGeom prst="rect">
              <a:avLst/>
            </a:prstGeom>
            <a:effectLst/>
          </p:spPr>
        </p:pic>
        <p:pic>
          <p:nvPicPr>
            <p:cNvPr id="1411" name="Line Shape" descr="Line Shape"/>
            <p:cNvPicPr>
              <a:picLocks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2103255" y="27027"/>
              <a:ext cx="3085185" cy="1201240"/>
            </a:xfrm>
            <a:prstGeom prst="rect">
              <a:avLst/>
            </a:prstGeom>
            <a:effectLst/>
          </p:spPr>
        </p:pic>
        <p:pic>
          <p:nvPicPr>
            <p:cNvPr id="1413" name="Line Shape" descr="Line Shape"/>
            <p:cNvPicPr>
              <a:picLocks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4212893" y="1093210"/>
              <a:ext cx="1028247" cy="71624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Drawing"/>
          <p:cNvGrpSpPr/>
          <p:nvPr/>
        </p:nvGrpSpPr>
        <p:grpSpPr>
          <a:xfrm>
            <a:off x="1864632" y="14284"/>
            <a:ext cx="5725686" cy="1334894"/>
            <a:chOff x="0" y="0"/>
            <a:chExt cx="5725685" cy="1334893"/>
          </a:xfrm>
        </p:grpSpPr>
        <p:sp>
          <p:nvSpPr>
            <p:cNvPr id="736" name="Line"/>
            <p:cNvSpPr/>
            <p:nvPr/>
          </p:nvSpPr>
          <p:spPr>
            <a:xfrm>
              <a:off x="0" y="758089"/>
              <a:ext cx="590274" cy="494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281" extrusionOk="0">
                  <a:moveTo>
                    <a:pt x="3158" y="5621"/>
                  </a:moveTo>
                  <a:cubicBezTo>
                    <a:pt x="2400" y="9345"/>
                    <a:pt x="1642" y="13069"/>
                    <a:pt x="1200" y="15452"/>
                  </a:cubicBezTo>
                  <a:cubicBezTo>
                    <a:pt x="758" y="17836"/>
                    <a:pt x="632" y="18879"/>
                    <a:pt x="442" y="19772"/>
                  </a:cubicBezTo>
                  <a:cubicBezTo>
                    <a:pt x="253" y="20666"/>
                    <a:pt x="0" y="21411"/>
                    <a:pt x="0" y="21262"/>
                  </a:cubicBezTo>
                  <a:cubicBezTo>
                    <a:pt x="0" y="21113"/>
                    <a:pt x="253" y="20070"/>
                    <a:pt x="695" y="17612"/>
                  </a:cubicBezTo>
                  <a:cubicBezTo>
                    <a:pt x="1137" y="15154"/>
                    <a:pt x="1768" y="11281"/>
                    <a:pt x="2147" y="8898"/>
                  </a:cubicBezTo>
                  <a:cubicBezTo>
                    <a:pt x="2526" y="6514"/>
                    <a:pt x="2653" y="5621"/>
                    <a:pt x="2842" y="4727"/>
                  </a:cubicBezTo>
                  <a:cubicBezTo>
                    <a:pt x="3032" y="3833"/>
                    <a:pt x="3284" y="2939"/>
                    <a:pt x="3726" y="2492"/>
                  </a:cubicBezTo>
                  <a:cubicBezTo>
                    <a:pt x="4168" y="2045"/>
                    <a:pt x="4800" y="2045"/>
                    <a:pt x="5305" y="2343"/>
                  </a:cubicBezTo>
                  <a:cubicBezTo>
                    <a:pt x="5811" y="2641"/>
                    <a:pt x="6189" y="3237"/>
                    <a:pt x="7200" y="5397"/>
                  </a:cubicBezTo>
                  <a:cubicBezTo>
                    <a:pt x="8211" y="7557"/>
                    <a:pt x="9853" y="11281"/>
                    <a:pt x="10800" y="13516"/>
                  </a:cubicBezTo>
                  <a:cubicBezTo>
                    <a:pt x="11747" y="15750"/>
                    <a:pt x="12000" y="16495"/>
                    <a:pt x="12316" y="17165"/>
                  </a:cubicBezTo>
                  <a:cubicBezTo>
                    <a:pt x="12632" y="17836"/>
                    <a:pt x="13011" y="18432"/>
                    <a:pt x="13516" y="18730"/>
                  </a:cubicBezTo>
                  <a:cubicBezTo>
                    <a:pt x="14021" y="19028"/>
                    <a:pt x="14653" y="19028"/>
                    <a:pt x="15537" y="17389"/>
                  </a:cubicBezTo>
                  <a:cubicBezTo>
                    <a:pt x="16421" y="15750"/>
                    <a:pt x="17558" y="12473"/>
                    <a:pt x="18379" y="9792"/>
                  </a:cubicBezTo>
                  <a:cubicBezTo>
                    <a:pt x="19200" y="7110"/>
                    <a:pt x="19705" y="5025"/>
                    <a:pt x="20147" y="3312"/>
                  </a:cubicBezTo>
                  <a:cubicBezTo>
                    <a:pt x="20589" y="1599"/>
                    <a:pt x="20968" y="258"/>
                    <a:pt x="21221" y="34"/>
                  </a:cubicBezTo>
                  <a:cubicBezTo>
                    <a:pt x="21474" y="-189"/>
                    <a:pt x="21600" y="705"/>
                    <a:pt x="21537" y="1524"/>
                  </a:cubicBezTo>
                  <a:cubicBezTo>
                    <a:pt x="21474" y="2343"/>
                    <a:pt x="21221" y="3088"/>
                    <a:pt x="20968" y="38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7" name="Line"/>
            <p:cNvSpPr/>
            <p:nvPr/>
          </p:nvSpPr>
          <p:spPr>
            <a:xfrm>
              <a:off x="584643" y="838364"/>
              <a:ext cx="944426" cy="337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0" y="16427"/>
                  </a:moveTo>
                  <a:cubicBezTo>
                    <a:pt x="1662" y="14002"/>
                    <a:pt x="3323" y="11578"/>
                    <a:pt x="4470" y="9484"/>
                  </a:cubicBezTo>
                  <a:cubicBezTo>
                    <a:pt x="5618" y="7390"/>
                    <a:pt x="6251" y="5627"/>
                    <a:pt x="6646" y="4194"/>
                  </a:cubicBezTo>
                  <a:cubicBezTo>
                    <a:pt x="7042" y="2761"/>
                    <a:pt x="7200" y="1659"/>
                    <a:pt x="7081" y="1108"/>
                  </a:cubicBezTo>
                  <a:cubicBezTo>
                    <a:pt x="6963" y="557"/>
                    <a:pt x="6567" y="557"/>
                    <a:pt x="6171" y="557"/>
                  </a:cubicBezTo>
                  <a:cubicBezTo>
                    <a:pt x="5776" y="557"/>
                    <a:pt x="5380" y="557"/>
                    <a:pt x="4668" y="2651"/>
                  </a:cubicBezTo>
                  <a:cubicBezTo>
                    <a:pt x="3956" y="4745"/>
                    <a:pt x="2927" y="8933"/>
                    <a:pt x="2374" y="12129"/>
                  </a:cubicBezTo>
                  <a:cubicBezTo>
                    <a:pt x="1820" y="15325"/>
                    <a:pt x="1741" y="17529"/>
                    <a:pt x="1820" y="19072"/>
                  </a:cubicBezTo>
                  <a:cubicBezTo>
                    <a:pt x="1899" y="20614"/>
                    <a:pt x="2136" y="21496"/>
                    <a:pt x="2927" y="21496"/>
                  </a:cubicBezTo>
                  <a:cubicBezTo>
                    <a:pt x="3719" y="21496"/>
                    <a:pt x="5064" y="20614"/>
                    <a:pt x="6448" y="18520"/>
                  </a:cubicBezTo>
                  <a:cubicBezTo>
                    <a:pt x="7833" y="16427"/>
                    <a:pt x="9257" y="13120"/>
                    <a:pt x="10207" y="10365"/>
                  </a:cubicBezTo>
                  <a:cubicBezTo>
                    <a:pt x="11156" y="7610"/>
                    <a:pt x="11631" y="5406"/>
                    <a:pt x="11947" y="3533"/>
                  </a:cubicBezTo>
                  <a:cubicBezTo>
                    <a:pt x="12264" y="1659"/>
                    <a:pt x="12422" y="116"/>
                    <a:pt x="12382" y="6"/>
                  </a:cubicBezTo>
                  <a:cubicBezTo>
                    <a:pt x="12343" y="-104"/>
                    <a:pt x="12105" y="1218"/>
                    <a:pt x="11789" y="3533"/>
                  </a:cubicBezTo>
                  <a:cubicBezTo>
                    <a:pt x="11473" y="5847"/>
                    <a:pt x="11077" y="9153"/>
                    <a:pt x="10800" y="11688"/>
                  </a:cubicBezTo>
                  <a:cubicBezTo>
                    <a:pt x="10523" y="14223"/>
                    <a:pt x="10365" y="15986"/>
                    <a:pt x="10642" y="16867"/>
                  </a:cubicBezTo>
                  <a:cubicBezTo>
                    <a:pt x="10919" y="17749"/>
                    <a:pt x="11631" y="17749"/>
                    <a:pt x="12580" y="17088"/>
                  </a:cubicBezTo>
                  <a:cubicBezTo>
                    <a:pt x="13530" y="16427"/>
                    <a:pt x="14716" y="15104"/>
                    <a:pt x="15864" y="13341"/>
                  </a:cubicBezTo>
                  <a:cubicBezTo>
                    <a:pt x="17011" y="11578"/>
                    <a:pt x="18119" y="9374"/>
                    <a:pt x="18831" y="7720"/>
                  </a:cubicBezTo>
                  <a:cubicBezTo>
                    <a:pt x="19543" y="6067"/>
                    <a:pt x="19859" y="4965"/>
                    <a:pt x="20057" y="3643"/>
                  </a:cubicBezTo>
                  <a:cubicBezTo>
                    <a:pt x="20255" y="2320"/>
                    <a:pt x="20334" y="778"/>
                    <a:pt x="20255" y="447"/>
                  </a:cubicBezTo>
                  <a:cubicBezTo>
                    <a:pt x="20176" y="116"/>
                    <a:pt x="19938" y="998"/>
                    <a:pt x="19582" y="3533"/>
                  </a:cubicBezTo>
                  <a:cubicBezTo>
                    <a:pt x="19226" y="6067"/>
                    <a:pt x="18752" y="10255"/>
                    <a:pt x="18514" y="12900"/>
                  </a:cubicBezTo>
                  <a:cubicBezTo>
                    <a:pt x="18277" y="15545"/>
                    <a:pt x="18277" y="16647"/>
                    <a:pt x="18475" y="17418"/>
                  </a:cubicBezTo>
                  <a:cubicBezTo>
                    <a:pt x="18673" y="18190"/>
                    <a:pt x="19068" y="18631"/>
                    <a:pt x="19622" y="18631"/>
                  </a:cubicBezTo>
                  <a:cubicBezTo>
                    <a:pt x="20176" y="18631"/>
                    <a:pt x="20888" y="18190"/>
                    <a:pt x="21600" y="177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8" name="Line"/>
            <p:cNvSpPr/>
            <p:nvPr/>
          </p:nvSpPr>
          <p:spPr>
            <a:xfrm>
              <a:off x="1601716" y="857491"/>
              <a:ext cx="404754" cy="279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extrusionOk="0">
                  <a:moveTo>
                    <a:pt x="0" y="20000"/>
                  </a:moveTo>
                  <a:cubicBezTo>
                    <a:pt x="1108" y="14667"/>
                    <a:pt x="2215" y="9333"/>
                    <a:pt x="2862" y="6000"/>
                  </a:cubicBezTo>
                  <a:cubicBezTo>
                    <a:pt x="3508" y="2667"/>
                    <a:pt x="3692" y="1333"/>
                    <a:pt x="4246" y="667"/>
                  </a:cubicBezTo>
                  <a:cubicBezTo>
                    <a:pt x="4800" y="0"/>
                    <a:pt x="5723" y="0"/>
                    <a:pt x="7200" y="0"/>
                  </a:cubicBezTo>
                  <a:cubicBezTo>
                    <a:pt x="8677" y="0"/>
                    <a:pt x="10708" y="0"/>
                    <a:pt x="12462" y="667"/>
                  </a:cubicBezTo>
                  <a:cubicBezTo>
                    <a:pt x="14215" y="1333"/>
                    <a:pt x="15692" y="2667"/>
                    <a:pt x="15877" y="4933"/>
                  </a:cubicBezTo>
                  <a:cubicBezTo>
                    <a:pt x="16062" y="7200"/>
                    <a:pt x="14954" y="10400"/>
                    <a:pt x="14123" y="12533"/>
                  </a:cubicBezTo>
                  <a:cubicBezTo>
                    <a:pt x="13292" y="14667"/>
                    <a:pt x="12738" y="15733"/>
                    <a:pt x="12092" y="17067"/>
                  </a:cubicBezTo>
                  <a:cubicBezTo>
                    <a:pt x="11446" y="18400"/>
                    <a:pt x="10708" y="20000"/>
                    <a:pt x="10892" y="20800"/>
                  </a:cubicBezTo>
                  <a:cubicBezTo>
                    <a:pt x="11077" y="21600"/>
                    <a:pt x="12185" y="21600"/>
                    <a:pt x="14123" y="21467"/>
                  </a:cubicBezTo>
                  <a:cubicBezTo>
                    <a:pt x="16062" y="21333"/>
                    <a:pt x="18831" y="21067"/>
                    <a:pt x="21600" y="20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9" name="Line"/>
            <p:cNvSpPr/>
            <p:nvPr/>
          </p:nvSpPr>
          <p:spPr>
            <a:xfrm>
              <a:off x="2044876" y="860327"/>
              <a:ext cx="249489" cy="290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0879" extrusionOk="0">
                  <a:moveTo>
                    <a:pt x="17775" y="4265"/>
                  </a:moveTo>
                  <a:cubicBezTo>
                    <a:pt x="17483" y="2527"/>
                    <a:pt x="17192" y="789"/>
                    <a:pt x="16316" y="665"/>
                  </a:cubicBezTo>
                  <a:cubicBezTo>
                    <a:pt x="15440" y="541"/>
                    <a:pt x="13981" y="2031"/>
                    <a:pt x="11208" y="5010"/>
                  </a:cubicBezTo>
                  <a:cubicBezTo>
                    <a:pt x="8435" y="7989"/>
                    <a:pt x="4348" y="12458"/>
                    <a:pt x="2159" y="15314"/>
                  </a:cubicBezTo>
                  <a:cubicBezTo>
                    <a:pt x="-30" y="18169"/>
                    <a:pt x="-322" y="19410"/>
                    <a:pt x="262" y="20155"/>
                  </a:cubicBezTo>
                  <a:cubicBezTo>
                    <a:pt x="846" y="20900"/>
                    <a:pt x="2305" y="21148"/>
                    <a:pt x="4786" y="20527"/>
                  </a:cubicBezTo>
                  <a:cubicBezTo>
                    <a:pt x="7267" y="19907"/>
                    <a:pt x="10770" y="18417"/>
                    <a:pt x="13689" y="15686"/>
                  </a:cubicBezTo>
                  <a:cubicBezTo>
                    <a:pt x="16608" y="12955"/>
                    <a:pt x="18943" y="8982"/>
                    <a:pt x="20110" y="6251"/>
                  </a:cubicBezTo>
                  <a:cubicBezTo>
                    <a:pt x="21278" y="3520"/>
                    <a:pt x="21278" y="2031"/>
                    <a:pt x="20548" y="1038"/>
                  </a:cubicBezTo>
                  <a:cubicBezTo>
                    <a:pt x="19819" y="45"/>
                    <a:pt x="18359" y="-452"/>
                    <a:pt x="15586" y="541"/>
                  </a:cubicBezTo>
                  <a:cubicBezTo>
                    <a:pt x="12813" y="1534"/>
                    <a:pt x="8727" y="4017"/>
                    <a:pt x="4640" y="65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0" name="Line"/>
            <p:cNvSpPr/>
            <p:nvPr/>
          </p:nvSpPr>
          <p:spPr>
            <a:xfrm>
              <a:off x="2411222" y="870572"/>
              <a:ext cx="383998" cy="235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6" extrusionOk="0">
                  <a:moveTo>
                    <a:pt x="0" y="6066"/>
                  </a:moveTo>
                  <a:cubicBezTo>
                    <a:pt x="0" y="4566"/>
                    <a:pt x="0" y="3066"/>
                    <a:pt x="97" y="3066"/>
                  </a:cubicBezTo>
                  <a:cubicBezTo>
                    <a:pt x="195" y="3066"/>
                    <a:pt x="389" y="4566"/>
                    <a:pt x="584" y="6066"/>
                  </a:cubicBezTo>
                  <a:cubicBezTo>
                    <a:pt x="778" y="7566"/>
                    <a:pt x="973" y="9066"/>
                    <a:pt x="1070" y="10716"/>
                  </a:cubicBezTo>
                  <a:cubicBezTo>
                    <a:pt x="1168" y="12366"/>
                    <a:pt x="1168" y="14166"/>
                    <a:pt x="1459" y="14316"/>
                  </a:cubicBezTo>
                  <a:cubicBezTo>
                    <a:pt x="1751" y="14466"/>
                    <a:pt x="2335" y="12966"/>
                    <a:pt x="3795" y="10416"/>
                  </a:cubicBezTo>
                  <a:cubicBezTo>
                    <a:pt x="5254" y="7866"/>
                    <a:pt x="7589" y="4266"/>
                    <a:pt x="9730" y="2016"/>
                  </a:cubicBezTo>
                  <a:cubicBezTo>
                    <a:pt x="11870" y="-234"/>
                    <a:pt x="13816" y="-1134"/>
                    <a:pt x="15762" y="2166"/>
                  </a:cubicBezTo>
                  <a:cubicBezTo>
                    <a:pt x="17708" y="5466"/>
                    <a:pt x="19654" y="12966"/>
                    <a:pt x="21600" y="204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1" name="Line"/>
            <p:cNvSpPr/>
            <p:nvPr/>
          </p:nvSpPr>
          <p:spPr>
            <a:xfrm>
              <a:off x="3215396" y="534844"/>
              <a:ext cx="275169" cy="8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532" extrusionOk="0">
                  <a:moveTo>
                    <a:pt x="21476" y="304"/>
                  </a:moveTo>
                  <a:cubicBezTo>
                    <a:pt x="19856" y="118"/>
                    <a:pt x="18236" y="-68"/>
                    <a:pt x="16886" y="25"/>
                  </a:cubicBezTo>
                  <a:cubicBezTo>
                    <a:pt x="15536" y="118"/>
                    <a:pt x="14456" y="491"/>
                    <a:pt x="12161" y="2027"/>
                  </a:cubicBezTo>
                  <a:cubicBezTo>
                    <a:pt x="9866" y="3563"/>
                    <a:pt x="6356" y="6263"/>
                    <a:pt x="3926" y="9103"/>
                  </a:cubicBezTo>
                  <a:cubicBezTo>
                    <a:pt x="1496" y="11942"/>
                    <a:pt x="146" y="14922"/>
                    <a:pt x="11" y="16923"/>
                  </a:cubicBezTo>
                  <a:cubicBezTo>
                    <a:pt x="-124" y="18925"/>
                    <a:pt x="956" y="19949"/>
                    <a:pt x="3656" y="20554"/>
                  </a:cubicBezTo>
                  <a:cubicBezTo>
                    <a:pt x="6356" y="21160"/>
                    <a:pt x="10676" y="21346"/>
                    <a:pt x="14996" y="215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2" name="Line"/>
            <p:cNvSpPr/>
            <p:nvPr/>
          </p:nvSpPr>
          <p:spPr>
            <a:xfrm>
              <a:off x="3482272" y="778394"/>
              <a:ext cx="361155" cy="420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159" extrusionOk="0">
                  <a:moveTo>
                    <a:pt x="20242" y="2415"/>
                  </a:moveTo>
                  <a:cubicBezTo>
                    <a:pt x="19625" y="1370"/>
                    <a:pt x="19007" y="325"/>
                    <a:pt x="17979" y="63"/>
                  </a:cubicBezTo>
                  <a:cubicBezTo>
                    <a:pt x="16950" y="-198"/>
                    <a:pt x="15510" y="325"/>
                    <a:pt x="12733" y="2067"/>
                  </a:cubicBezTo>
                  <a:cubicBezTo>
                    <a:pt x="9956" y="3808"/>
                    <a:pt x="5842" y="6770"/>
                    <a:pt x="3476" y="9121"/>
                  </a:cubicBezTo>
                  <a:cubicBezTo>
                    <a:pt x="1110" y="11473"/>
                    <a:pt x="493" y="13215"/>
                    <a:pt x="185" y="14608"/>
                  </a:cubicBezTo>
                  <a:cubicBezTo>
                    <a:pt x="-124" y="16002"/>
                    <a:pt x="-124" y="17047"/>
                    <a:pt x="802" y="18179"/>
                  </a:cubicBezTo>
                  <a:cubicBezTo>
                    <a:pt x="1727" y="19312"/>
                    <a:pt x="3579" y="20531"/>
                    <a:pt x="6150" y="20967"/>
                  </a:cubicBezTo>
                  <a:cubicBezTo>
                    <a:pt x="8722" y="21402"/>
                    <a:pt x="12013" y="21054"/>
                    <a:pt x="14687" y="20357"/>
                  </a:cubicBezTo>
                  <a:cubicBezTo>
                    <a:pt x="17362" y="19660"/>
                    <a:pt x="19419" y="18615"/>
                    <a:pt x="21476" y="175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3" name="Line"/>
            <p:cNvSpPr/>
            <p:nvPr/>
          </p:nvSpPr>
          <p:spPr>
            <a:xfrm>
              <a:off x="3894483" y="810642"/>
              <a:ext cx="272433" cy="339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191" extrusionOk="0">
                  <a:moveTo>
                    <a:pt x="10465" y="4869"/>
                  </a:moveTo>
                  <a:cubicBezTo>
                    <a:pt x="10731" y="3789"/>
                    <a:pt x="10998" y="2709"/>
                    <a:pt x="11665" y="1737"/>
                  </a:cubicBezTo>
                  <a:cubicBezTo>
                    <a:pt x="12331" y="765"/>
                    <a:pt x="13398" y="-99"/>
                    <a:pt x="13531" y="9"/>
                  </a:cubicBezTo>
                  <a:cubicBezTo>
                    <a:pt x="13665" y="117"/>
                    <a:pt x="12865" y="1197"/>
                    <a:pt x="10865" y="3141"/>
                  </a:cubicBezTo>
                  <a:cubicBezTo>
                    <a:pt x="8865" y="5085"/>
                    <a:pt x="5665" y="7893"/>
                    <a:pt x="3531" y="10485"/>
                  </a:cubicBezTo>
                  <a:cubicBezTo>
                    <a:pt x="1398" y="13077"/>
                    <a:pt x="331" y="15453"/>
                    <a:pt x="65" y="17181"/>
                  </a:cubicBezTo>
                  <a:cubicBezTo>
                    <a:pt x="-202" y="18909"/>
                    <a:pt x="331" y="19989"/>
                    <a:pt x="2198" y="20637"/>
                  </a:cubicBezTo>
                  <a:cubicBezTo>
                    <a:pt x="4065" y="21285"/>
                    <a:pt x="7265" y="21501"/>
                    <a:pt x="10731" y="20529"/>
                  </a:cubicBezTo>
                  <a:cubicBezTo>
                    <a:pt x="14198" y="19557"/>
                    <a:pt x="17931" y="17397"/>
                    <a:pt x="19665" y="14589"/>
                  </a:cubicBezTo>
                  <a:cubicBezTo>
                    <a:pt x="21398" y="11781"/>
                    <a:pt x="21131" y="8325"/>
                    <a:pt x="20598" y="6057"/>
                  </a:cubicBezTo>
                  <a:cubicBezTo>
                    <a:pt x="20065" y="3789"/>
                    <a:pt x="19265" y="2709"/>
                    <a:pt x="17531" y="2169"/>
                  </a:cubicBezTo>
                  <a:cubicBezTo>
                    <a:pt x="15798" y="1629"/>
                    <a:pt x="13131" y="1629"/>
                    <a:pt x="11131" y="2817"/>
                  </a:cubicBezTo>
                  <a:cubicBezTo>
                    <a:pt x="9131" y="4005"/>
                    <a:pt x="7798" y="6381"/>
                    <a:pt x="6465" y="87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4" name="Line"/>
            <p:cNvSpPr/>
            <p:nvPr/>
          </p:nvSpPr>
          <p:spPr>
            <a:xfrm>
              <a:off x="4278394" y="910347"/>
              <a:ext cx="294912" cy="258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237" extrusionOk="0">
                  <a:moveTo>
                    <a:pt x="4535" y="4184"/>
                  </a:moveTo>
                  <a:cubicBezTo>
                    <a:pt x="3790" y="3048"/>
                    <a:pt x="3046" y="1911"/>
                    <a:pt x="2673" y="2053"/>
                  </a:cubicBezTo>
                  <a:cubicBezTo>
                    <a:pt x="2301" y="2195"/>
                    <a:pt x="2301" y="3616"/>
                    <a:pt x="2052" y="5748"/>
                  </a:cubicBezTo>
                  <a:cubicBezTo>
                    <a:pt x="1804" y="7879"/>
                    <a:pt x="1308" y="10721"/>
                    <a:pt x="811" y="12995"/>
                  </a:cubicBezTo>
                  <a:cubicBezTo>
                    <a:pt x="315" y="15269"/>
                    <a:pt x="-182" y="16974"/>
                    <a:pt x="66" y="16832"/>
                  </a:cubicBezTo>
                  <a:cubicBezTo>
                    <a:pt x="315" y="16690"/>
                    <a:pt x="1308" y="14700"/>
                    <a:pt x="3915" y="11716"/>
                  </a:cubicBezTo>
                  <a:cubicBezTo>
                    <a:pt x="6521" y="8732"/>
                    <a:pt x="10742" y="4753"/>
                    <a:pt x="13846" y="2479"/>
                  </a:cubicBezTo>
                  <a:cubicBezTo>
                    <a:pt x="16949" y="205"/>
                    <a:pt x="18935" y="-363"/>
                    <a:pt x="20052" y="205"/>
                  </a:cubicBezTo>
                  <a:cubicBezTo>
                    <a:pt x="21170" y="774"/>
                    <a:pt x="21418" y="2479"/>
                    <a:pt x="20921" y="6174"/>
                  </a:cubicBezTo>
                  <a:cubicBezTo>
                    <a:pt x="20425" y="9869"/>
                    <a:pt x="19184" y="15553"/>
                    <a:pt x="17942" y="212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5" name="Line"/>
            <p:cNvSpPr/>
            <p:nvPr/>
          </p:nvSpPr>
          <p:spPr>
            <a:xfrm>
              <a:off x="4717446" y="656844"/>
              <a:ext cx="174188" cy="468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491" extrusionOk="0">
                  <a:moveTo>
                    <a:pt x="17513" y="1588"/>
                  </a:moveTo>
                  <a:cubicBezTo>
                    <a:pt x="17513" y="794"/>
                    <a:pt x="17513" y="0"/>
                    <a:pt x="17725" y="0"/>
                  </a:cubicBezTo>
                  <a:cubicBezTo>
                    <a:pt x="17937" y="0"/>
                    <a:pt x="18360" y="794"/>
                    <a:pt x="16243" y="3176"/>
                  </a:cubicBezTo>
                  <a:cubicBezTo>
                    <a:pt x="14125" y="5559"/>
                    <a:pt x="9466" y="9529"/>
                    <a:pt x="6290" y="12388"/>
                  </a:cubicBezTo>
                  <a:cubicBezTo>
                    <a:pt x="3113" y="15247"/>
                    <a:pt x="1419" y="16994"/>
                    <a:pt x="572" y="18344"/>
                  </a:cubicBezTo>
                  <a:cubicBezTo>
                    <a:pt x="-275" y="19694"/>
                    <a:pt x="-275" y="20647"/>
                    <a:pt x="1207" y="21124"/>
                  </a:cubicBezTo>
                  <a:cubicBezTo>
                    <a:pt x="2690" y="21600"/>
                    <a:pt x="5654" y="21600"/>
                    <a:pt x="9254" y="21203"/>
                  </a:cubicBezTo>
                  <a:cubicBezTo>
                    <a:pt x="12854" y="20806"/>
                    <a:pt x="17090" y="20012"/>
                    <a:pt x="21325" y="192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6" name="Line"/>
            <p:cNvSpPr/>
            <p:nvPr/>
          </p:nvSpPr>
          <p:spPr>
            <a:xfrm>
              <a:off x="4549150" y="867870"/>
              <a:ext cx="415133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500" y="17673"/>
                    <a:pt x="9000" y="13745"/>
                    <a:pt x="12600" y="10145"/>
                  </a:cubicBezTo>
                  <a:cubicBezTo>
                    <a:pt x="16200" y="6545"/>
                    <a:pt x="18900" y="3273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7" name="Line"/>
            <p:cNvSpPr/>
            <p:nvPr/>
          </p:nvSpPr>
          <p:spPr>
            <a:xfrm>
              <a:off x="4969325" y="502780"/>
              <a:ext cx="399711" cy="541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17" extrusionOk="0">
                  <a:moveTo>
                    <a:pt x="15929" y="3764"/>
                  </a:moveTo>
                  <a:cubicBezTo>
                    <a:pt x="15929" y="2944"/>
                    <a:pt x="15929" y="2123"/>
                    <a:pt x="16394" y="1371"/>
                  </a:cubicBezTo>
                  <a:cubicBezTo>
                    <a:pt x="16860" y="620"/>
                    <a:pt x="17791" y="-64"/>
                    <a:pt x="18256" y="4"/>
                  </a:cubicBezTo>
                  <a:cubicBezTo>
                    <a:pt x="18722" y="73"/>
                    <a:pt x="18722" y="893"/>
                    <a:pt x="18163" y="3080"/>
                  </a:cubicBezTo>
                  <a:cubicBezTo>
                    <a:pt x="17605" y="5268"/>
                    <a:pt x="16487" y="8822"/>
                    <a:pt x="15743" y="11761"/>
                  </a:cubicBezTo>
                  <a:cubicBezTo>
                    <a:pt x="14998" y="14701"/>
                    <a:pt x="14625" y="17025"/>
                    <a:pt x="14253" y="18665"/>
                  </a:cubicBezTo>
                  <a:cubicBezTo>
                    <a:pt x="13881" y="20306"/>
                    <a:pt x="13508" y="21263"/>
                    <a:pt x="13229" y="21399"/>
                  </a:cubicBezTo>
                  <a:cubicBezTo>
                    <a:pt x="12949" y="21536"/>
                    <a:pt x="12763" y="20852"/>
                    <a:pt x="12577" y="19827"/>
                  </a:cubicBezTo>
                  <a:cubicBezTo>
                    <a:pt x="12391" y="18802"/>
                    <a:pt x="12205" y="17435"/>
                    <a:pt x="12018" y="16409"/>
                  </a:cubicBezTo>
                  <a:cubicBezTo>
                    <a:pt x="11832" y="15384"/>
                    <a:pt x="11646" y="14701"/>
                    <a:pt x="11274" y="14085"/>
                  </a:cubicBezTo>
                  <a:cubicBezTo>
                    <a:pt x="10901" y="13470"/>
                    <a:pt x="10343" y="12923"/>
                    <a:pt x="9412" y="12992"/>
                  </a:cubicBezTo>
                  <a:cubicBezTo>
                    <a:pt x="8481" y="13060"/>
                    <a:pt x="7177" y="13744"/>
                    <a:pt x="5781" y="14632"/>
                  </a:cubicBezTo>
                  <a:cubicBezTo>
                    <a:pt x="4384" y="15521"/>
                    <a:pt x="2894" y="16614"/>
                    <a:pt x="1777" y="17640"/>
                  </a:cubicBezTo>
                  <a:cubicBezTo>
                    <a:pt x="660" y="18665"/>
                    <a:pt x="-85" y="19622"/>
                    <a:pt x="8" y="20169"/>
                  </a:cubicBezTo>
                  <a:cubicBezTo>
                    <a:pt x="101" y="20716"/>
                    <a:pt x="1032" y="20852"/>
                    <a:pt x="4012" y="20442"/>
                  </a:cubicBezTo>
                  <a:cubicBezTo>
                    <a:pt x="6991" y="20032"/>
                    <a:pt x="12018" y="19075"/>
                    <a:pt x="15277" y="18323"/>
                  </a:cubicBezTo>
                  <a:cubicBezTo>
                    <a:pt x="18536" y="17571"/>
                    <a:pt x="20025" y="17025"/>
                    <a:pt x="21515" y="164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8" name="Line"/>
            <p:cNvSpPr/>
            <p:nvPr/>
          </p:nvSpPr>
          <p:spPr>
            <a:xfrm>
              <a:off x="5410548" y="-1"/>
              <a:ext cx="315138" cy="1013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517" extrusionOk="0">
                  <a:moveTo>
                    <a:pt x="0" y="1019"/>
                  </a:moveTo>
                  <a:cubicBezTo>
                    <a:pt x="470" y="652"/>
                    <a:pt x="939" y="284"/>
                    <a:pt x="1878" y="101"/>
                  </a:cubicBezTo>
                  <a:cubicBezTo>
                    <a:pt x="2817" y="-83"/>
                    <a:pt x="4226" y="-83"/>
                    <a:pt x="6809" y="688"/>
                  </a:cubicBezTo>
                  <a:cubicBezTo>
                    <a:pt x="9391" y="1460"/>
                    <a:pt x="13148" y="3003"/>
                    <a:pt x="16083" y="5060"/>
                  </a:cubicBezTo>
                  <a:cubicBezTo>
                    <a:pt x="19017" y="7117"/>
                    <a:pt x="21130" y="9688"/>
                    <a:pt x="21365" y="11966"/>
                  </a:cubicBezTo>
                  <a:cubicBezTo>
                    <a:pt x="21600" y="14244"/>
                    <a:pt x="19957" y="16227"/>
                    <a:pt x="17491" y="17770"/>
                  </a:cubicBezTo>
                  <a:cubicBezTo>
                    <a:pt x="15026" y="19313"/>
                    <a:pt x="11739" y="20415"/>
                    <a:pt x="8452" y="215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853" name="Drawing"/>
          <p:cNvGrpSpPr/>
          <p:nvPr/>
        </p:nvGrpSpPr>
        <p:grpSpPr>
          <a:xfrm>
            <a:off x="7918635" y="2418141"/>
            <a:ext cx="10715732" cy="5818759"/>
            <a:chOff x="0" y="0"/>
            <a:chExt cx="10715731" cy="5818758"/>
          </a:xfrm>
        </p:grpSpPr>
        <p:sp>
          <p:nvSpPr>
            <p:cNvPr id="750" name="Line"/>
            <p:cNvSpPr/>
            <p:nvPr/>
          </p:nvSpPr>
          <p:spPr>
            <a:xfrm>
              <a:off x="1459868" y="2117171"/>
              <a:ext cx="768974" cy="749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8" extrusionOk="0">
                  <a:moveTo>
                    <a:pt x="11328" y="0"/>
                  </a:moveTo>
                  <a:cubicBezTo>
                    <a:pt x="11808" y="0"/>
                    <a:pt x="12288" y="0"/>
                    <a:pt x="12768" y="0"/>
                  </a:cubicBezTo>
                  <a:cubicBezTo>
                    <a:pt x="13248" y="0"/>
                    <a:pt x="13728" y="0"/>
                    <a:pt x="13584" y="0"/>
                  </a:cubicBezTo>
                  <a:cubicBezTo>
                    <a:pt x="13440" y="0"/>
                    <a:pt x="12672" y="0"/>
                    <a:pt x="11424" y="348"/>
                  </a:cubicBezTo>
                  <a:cubicBezTo>
                    <a:pt x="10176" y="697"/>
                    <a:pt x="8448" y="1394"/>
                    <a:pt x="6864" y="2140"/>
                  </a:cubicBezTo>
                  <a:cubicBezTo>
                    <a:pt x="5280" y="2887"/>
                    <a:pt x="3840" y="3683"/>
                    <a:pt x="2640" y="5027"/>
                  </a:cubicBezTo>
                  <a:cubicBezTo>
                    <a:pt x="1440" y="6371"/>
                    <a:pt x="480" y="8262"/>
                    <a:pt x="144" y="9954"/>
                  </a:cubicBezTo>
                  <a:cubicBezTo>
                    <a:pt x="-192" y="11646"/>
                    <a:pt x="96" y="13139"/>
                    <a:pt x="624" y="14533"/>
                  </a:cubicBezTo>
                  <a:cubicBezTo>
                    <a:pt x="1152" y="15926"/>
                    <a:pt x="1920" y="17220"/>
                    <a:pt x="2832" y="18265"/>
                  </a:cubicBezTo>
                  <a:cubicBezTo>
                    <a:pt x="3744" y="19311"/>
                    <a:pt x="4800" y="20107"/>
                    <a:pt x="6048" y="20654"/>
                  </a:cubicBezTo>
                  <a:cubicBezTo>
                    <a:pt x="7296" y="21202"/>
                    <a:pt x="8736" y="21500"/>
                    <a:pt x="10176" y="21550"/>
                  </a:cubicBezTo>
                  <a:cubicBezTo>
                    <a:pt x="11616" y="21600"/>
                    <a:pt x="13056" y="21401"/>
                    <a:pt x="14208" y="21053"/>
                  </a:cubicBezTo>
                  <a:cubicBezTo>
                    <a:pt x="15360" y="20704"/>
                    <a:pt x="16224" y="20206"/>
                    <a:pt x="17184" y="19460"/>
                  </a:cubicBezTo>
                  <a:cubicBezTo>
                    <a:pt x="18144" y="18713"/>
                    <a:pt x="19200" y="17718"/>
                    <a:pt x="19920" y="16324"/>
                  </a:cubicBezTo>
                  <a:cubicBezTo>
                    <a:pt x="20640" y="14931"/>
                    <a:pt x="21024" y="13139"/>
                    <a:pt x="21216" y="11497"/>
                  </a:cubicBezTo>
                  <a:cubicBezTo>
                    <a:pt x="21408" y="9854"/>
                    <a:pt x="21408" y="8361"/>
                    <a:pt x="20976" y="6968"/>
                  </a:cubicBezTo>
                  <a:cubicBezTo>
                    <a:pt x="20544" y="5574"/>
                    <a:pt x="19680" y="4280"/>
                    <a:pt x="18480" y="3235"/>
                  </a:cubicBezTo>
                  <a:cubicBezTo>
                    <a:pt x="17280" y="2190"/>
                    <a:pt x="15744" y="1394"/>
                    <a:pt x="13728" y="1244"/>
                  </a:cubicBezTo>
                  <a:cubicBezTo>
                    <a:pt x="11712" y="1095"/>
                    <a:pt x="9216" y="1593"/>
                    <a:pt x="6720" y="20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1" name="Line"/>
            <p:cNvSpPr/>
            <p:nvPr/>
          </p:nvSpPr>
          <p:spPr>
            <a:xfrm>
              <a:off x="1535986" y="1504415"/>
              <a:ext cx="228324" cy="74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extrusionOk="0">
                  <a:moveTo>
                    <a:pt x="21600" y="21513"/>
                  </a:moveTo>
                  <a:cubicBezTo>
                    <a:pt x="18655" y="17930"/>
                    <a:pt x="15709" y="14346"/>
                    <a:pt x="13255" y="11559"/>
                  </a:cubicBezTo>
                  <a:cubicBezTo>
                    <a:pt x="10800" y="8772"/>
                    <a:pt x="8836" y="6781"/>
                    <a:pt x="7036" y="5139"/>
                  </a:cubicBezTo>
                  <a:cubicBezTo>
                    <a:pt x="5236" y="3496"/>
                    <a:pt x="3600" y="2202"/>
                    <a:pt x="2455" y="1307"/>
                  </a:cubicBezTo>
                  <a:cubicBezTo>
                    <a:pt x="1309" y="411"/>
                    <a:pt x="655" y="-87"/>
                    <a:pt x="327" y="13"/>
                  </a:cubicBezTo>
                  <a:cubicBezTo>
                    <a:pt x="0" y="112"/>
                    <a:pt x="0" y="809"/>
                    <a:pt x="0" y="15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2" name="Line"/>
            <p:cNvSpPr/>
            <p:nvPr/>
          </p:nvSpPr>
          <p:spPr>
            <a:xfrm>
              <a:off x="1608635" y="1535986"/>
              <a:ext cx="217945" cy="633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0914" y="19239"/>
                    <a:pt x="20229" y="16879"/>
                    <a:pt x="19371" y="14636"/>
                  </a:cubicBezTo>
                  <a:cubicBezTo>
                    <a:pt x="18514" y="12393"/>
                    <a:pt x="17486" y="10269"/>
                    <a:pt x="15771" y="8380"/>
                  </a:cubicBezTo>
                  <a:cubicBezTo>
                    <a:pt x="14057" y="6492"/>
                    <a:pt x="11657" y="4839"/>
                    <a:pt x="8914" y="3482"/>
                  </a:cubicBezTo>
                  <a:cubicBezTo>
                    <a:pt x="6171" y="2125"/>
                    <a:pt x="3086" y="1062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3" name="Line"/>
            <p:cNvSpPr/>
            <p:nvPr/>
          </p:nvSpPr>
          <p:spPr>
            <a:xfrm>
              <a:off x="1058585" y="1349177"/>
              <a:ext cx="529294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8494" y="18720"/>
                    <a:pt x="15388" y="15840"/>
                    <a:pt x="12776" y="12780"/>
                  </a:cubicBezTo>
                  <a:cubicBezTo>
                    <a:pt x="10165" y="9720"/>
                    <a:pt x="8047" y="6480"/>
                    <a:pt x="6000" y="4320"/>
                  </a:cubicBezTo>
                  <a:cubicBezTo>
                    <a:pt x="3953" y="2160"/>
                    <a:pt x="1976" y="108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4" name="Line"/>
            <p:cNvSpPr/>
            <p:nvPr/>
          </p:nvSpPr>
          <p:spPr>
            <a:xfrm>
              <a:off x="1743552" y="1183125"/>
              <a:ext cx="269836" cy="477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385" y="19722"/>
                    <a:pt x="2769" y="17843"/>
                    <a:pt x="5400" y="15026"/>
                  </a:cubicBezTo>
                  <a:cubicBezTo>
                    <a:pt x="8031" y="12209"/>
                    <a:pt x="11908" y="8452"/>
                    <a:pt x="14815" y="5791"/>
                  </a:cubicBezTo>
                  <a:cubicBezTo>
                    <a:pt x="17723" y="3130"/>
                    <a:pt x="19662" y="1565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5" name="Line"/>
            <p:cNvSpPr/>
            <p:nvPr/>
          </p:nvSpPr>
          <p:spPr>
            <a:xfrm>
              <a:off x="747236" y="2345493"/>
              <a:ext cx="736860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499" y="20267"/>
                    <a:pt x="21397" y="18933"/>
                    <a:pt x="20839" y="17733"/>
                  </a:cubicBezTo>
                  <a:cubicBezTo>
                    <a:pt x="20282" y="16533"/>
                    <a:pt x="19268" y="15467"/>
                    <a:pt x="18254" y="14133"/>
                  </a:cubicBezTo>
                  <a:cubicBezTo>
                    <a:pt x="17239" y="12800"/>
                    <a:pt x="16225" y="11200"/>
                    <a:pt x="14704" y="10000"/>
                  </a:cubicBezTo>
                  <a:cubicBezTo>
                    <a:pt x="13183" y="8800"/>
                    <a:pt x="11155" y="8000"/>
                    <a:pt x="9583" y="6800"/>
                  </a:cubicBezTo>
                  <a:cubicBezTo>
                    <a:pt x="8011" y="5600"/>
                    <a:pt x="6896" y="4000"/>
                    <a:pt x="5831" y="3333"/>
                  </a:cubicBezTo>
                  <a:cubicBezTo>
                    <a:pt x="4766" y="2667"/>
                    <a:pt x="3752" y="2933"/>
                    <a:pt x="2941" y="3067"/>
                  </a:cubicBezTo>
                  <a:cubicBezTo>
                    <a:pt x="2130" y="3200"/>
                    <a:pt x="1521" y="3200"/>
                    <a:pt x="1065" y="2667"/>
                  </a:cubicBezTo>
                  <a:cubicBezTo>
                    <a:pt x="608" y="2133"/>
                    <a:pt x="304" y="1067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6" name="Line"/>
            <p:cNvSpPr/>
            <p:nvPr/>
          </p:nvSpPr>
          <p:spPr>
            <a:xfrm>
              <a:off x="290592" y="1733174"/>
              <a:ext cx="482294" cy="674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extrusionOk="0">
                  <a:moveTo>
                    <a:pt x="21291" y="21600"/>
                  </a:moveTo>
                  <a:cubicBezTo>
                    <a:pt x="21446" y="21046"/>
                    <a:pt x="21600" y="20492"/>
                    <a:pt x="21446" y="19994"/>
                  </a:cubicBezTo>
                  <a:cubicBezTo>
                    <a:pt x="21291" y="19495"/>
                    <a:pt x="20829" y="19052"/>
                    <a:pt x="19594" y="18055"/>
                  </a:cubicBezTo>
                  <a:cubicBezTo>
                    <a:pt x="18360" y="17058"/>
                    <a:pt x="16354" y="15508"/>
                    <a:pt x="14580" y="13569"/>
                  </a:cubicBezTo>
                  <a:cubicBezTo>
                    <a:pt x="12806" y="11631"/>
                    <a:pt x="11263" y="9305"/>
                    <a:pt x="9566" y="7532"/>
                  </a:cubicBezTo>
                  <a:cubicBezTo>
                    <a:pt x="7869" y="5760"/>
                    <a:pt x="6017" y="4542"/>
                    <a:pt x="4397" y="3378"/>
                  </a:cubicBezTo>
                  <a:cubicBezTo>
                    <a:pt x="2777" y="2215"/>
                    <a:pt x="1389" y="1108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7" name="Line"/>
            <p:cNvSpPr/>
            <p:nvPr/>
          </p:nvSpPr>
          <p:spPr>
            <a:xfrm>
              <a:off x="244262" y="2388555"/>
              <a:ext cx="523732" cy="289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485" extrusionOk="0">
                  <a:moveTo>
                    <a:pt x="21373" y="2199"/>
                  </a:moveTo>
                  <a:cubicBezTo>
                    <a:pt x="20949" y="1171"/>
                    <a:pt x="20526" y="142"/>
                    <a:pt x="19961" y="14"/>
                  </a:cubicBezTo>
                  <a:cubicBezTo>
                    <a:pt x="19397" y="-115"/>
                    <a:pt x="18691" y="656"/>
                    <a:pt x="16573" y="3228"/>
                  </a:cubicBezTo>
                  <a:cubicBezTo>
                    <a:pt x="14455" y="5799"/>
                    <a:pt x="10926" y="10171"/>
                    <a:pt x="8455" y="13128"/>
                  </a:cubicBezTo>
                  <a:cubicBezTo>
                    <a:pt x="5985" y="16085"/>
                    <a:pt x="4573" y="17628"/>
                    <a:pt x="3161" y="18785"/>
                  </a:cubicBezTo>
                  <a:cubicBezTo>
                    <a:pt x="1749" y="19942"/>
                    <a:pt x="338" y="20714"/>
                    <a:pt x="55" y="21099"/>
                  </a:cubicBezTo>
                  <a:cubicBezTo>
                    <a:pt x="-227" y="21485"/>
                    <a:pt x="620" y="21485"/>
                    <a:pt x="1467" y="214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8" name="Line"/>
            <p:cNvSpPr/>
            <p:nvPr/>
          </p:nvSpPr>
          <p:spPr>
            <a:xfrm>
              <a:off x="1421825" y="2834822"/>
              <a:ext cx="332106" cy="32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21600" y="1986"/>
                  </a:moveTo>
                  <a:cubicBezTo>
                    <a:pt x="20700" y="1057"/>
                    <a:pt x="19800" y="128"/>
                    <a:pt x="18900" y="12"/>
                  </a:cubicBezTo>
                  <a:cubicBezTo>
                    <a:pt x="18000" y="-104"/>
                    <a:pt x="17100" y="593"/>
                    <a:pt x="15075" y="3031"/>
                  </a:cubicBezTo>
                  <a:cubicBezTo>
                    <a:pt x="13050" y="5470"/>
                    <a:pt x="9900" y="9651"/>
                    <a:pt x="7200" y="13019"/>
                  </a:cubicBezTo>
                  <a:cubicBezTo>
                    <a:pt x="4500" y="16386"/>
                    <a:pt x="2250" y="18941"/>
                    <a:pt x="0" y="214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9" name="Line"/>
            <p:cNvSpPr/>
            <p:nvPr/>
          </p:nvSpPr>
          <p:spPr>
            <a:xfrm>
              <a:off x="1183125" y="3082352"/>
              <a:ext cx="342484" cy="42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764" y="2459"/>
                    <a:pt x="15927" y="4917"/>
                    <a:pt x="13636" y="7376"/>
                  </a:cubicBezTo>
                  <a:cubicBezTo>
                    <a:pt x="11345" y="9834"/>
                    <a:pt x="9600" y="12293"/>
                    <a:pt x="7964" y="14576"/>
                  </a:cubicBezTo>
                  <a:cubicBezTo>
                    <a:pt x="6327" y="16859"/>
                    <a:pt x="4800" y="18966"/>
                    <a:pt x="3491" y="20107"/>
                  </a:cubicBezTo>
                  <a:cubicBezTo>
                    <a:pt x="2182" y="21249"/>
                    <a:pt x="1091" y="2142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0" name="Line"/>
            <p:cNvSpPr/>
            <p:nvPr/>
          </p:nvSpPr>
          <p:spPr>
            <a:xfrm>
              <a:off x="2200197" y="2563437"/>
              <a:ext cx="3393701" cy="8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985"/>
                  </a:moveTo>
                  <a:cubicBezTo>
                    <a:pt x="88" y="2492"/>
                    <a:pt x="176" y="0"/>
                    <a:pt x="352" y="0"/>
                  </a:cubicBezTo>
                  <a:cubicBezTo>
                    <a:pt x="528" y="0"/>
                    <a:pt x="793" y="2492"/>
                    <a:pt x="1112" y="4985"/>
                  </a:cubicBezTo>
                  <a:cubicBezTo>
                    <a:pt x="1431" y="7477"/>
                    <a:pt x="1806" y="9969"/>
                    <a:pt x="2213" y="12462"/>
                  </a:cubicBezTo>
                  <a:cubicBezTo>
                    <a:pt x="2620" y="14954"/>
                    <a:pt x="3061" y="17446"/>
                    <a:pt x="3578" y="19108"/>
                  </a:cubicBezTo>
                  <a:cubicBezTo>
                    <a:pt x="4095" y="20769"/>
                    <a:pt x="4690" y="21600"/>
                    <a:pt x="5361" y="21600"/>
                  </a:cubicBezTo>
                  <a:cubicBezTo>
                    <a:pt x="6033" y="21600"/>
                    <a:pt x="6782" y="20769"/>
                    <a:pt x="7464" y="19938"/>
                  </a:cubicBezTo>
                  <a:cubicBezTo>
                    <a:pt x="8147" y="19108"/>
                    <a:pt x="8763" y="18277"/>
                    <a:pt x="9490" y="17862"/>
                  </a:cubicBezTo>
                  <a:cubicBezTo>
                    <a:pt x="10217" y="17446"/>
                    <a:pt x="11053" y="17446"/>
                    <a:pt x="11813" y="16615"/>
                  </a:cubicBezTo>
                  <a:cubicBezTo>
                    <a:pt x="12572" y="15785"/>
                    <a:pt x="13255" y="14123"/>
                    <a:pt x="13982" y="13292"/>
                  </a:cubicBezTo>
                  <a:cubicBezTo>
                    <a:pt x="14708" y="12462"/>
                    <a:pt x="15479" y="12462"/>
                    <a:pt x="16183" y="12877"/>
                  </a:cubicBezTo>
                  <a:cubicBezTo>
                    <a:pt x="16888" y="13292"/>
                    <a:pt x="17527" y="14123"/>
                    <a:pt x="18165" y="14539"/>
                  </a:cubicBezTo>
                  <a:cubicBezTo>
                    <a:pt x="18804" y="14954"/>
                    <a:pt x="19442" y="14954"/>
                    <a:pt x="19938" y="14123"/>
                  </a:cubicBezTo>
                  <a:cubicBezTo>
                    <a:pt x="20433" y="13292"/>
                    <a:pt x="20785" y="11631"/>
                    <a:pt x="21039" y="9554"/>
                  </a:cubicBezTo>
                  <a:cubicBezTo>
                    <a:pt x="21292" y="7477"/>
                    <a:pt x="21446" y="4985"/>
                    <a:pt x="21600" y="24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1" name="Line"/>
            <p:cNvSpPr/>
            <p:nvPr/>
          </p:nvSpPr>
          <p:spPr>
            <a:xfrm>
              <a:off x="5645789" y="1605789"/>
              <a:ext cx="851020" cy="957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9" extrusionOk="0">
                  <a:moveTo>
                    <a:pt x="0" y="21509"/>
                  </a:moveTo>
                  <a:cubicBezTo>
                    <a:pt x="0" y="21121"/>
                    <a:pt x="0" y="20732"/>
                    <a:pt x="263" y="20421"/>
                  </a:cubicBezTo>
                  <a:cubicBezTo>
                    <a:pt x="527" y="20110"/>
                    <a:pt x="1054" y="19877"/>
                    <a:pt x="2107" y="19139"/>
                  </a:cubicBezTo>
                  <a:cubicBezTo>
                    <a:pt x="3161" y="18401"/>
                    <a:pt x="4741" y="17158"/>
                    <a:pt x="6190" y="16148"/>
                  </a:cubicBezTo>
                  <a:cubicBezTo>
                    <a:pt x="7639" y="15138"/>
                    <a:pt x="8956" y="14361"/>
                    <a:pt x="9922" y="13545"/>
                  </a:cubicBezTo>
                  <a:cubicBezTo>
                    <a:pt x="10888" y="12729"/>
                    <a:pt x="11502" y="11874"/>
                    <a:pt x="11898" y="11020"/>
                  </a:cubicBezTo>
                  <a:cubicBezTo>
                    <a:pt x="12293" y="10165"/>
                    <a:pt x="12468" y="9310"/>
                    <a:pt x="12863" y="8611"/>
                  </a:cubicBezTo>
                  <a:cubicBezTo>
                    <a:pt x="13259" y="7912"/>
                    <a:pt x="13873" y="7368"/>
                    <a:pt x="14532" y="6591"/>
                  </a:cubicBezTo>
                  <a:cubicBezTo>
                    <a:pt x="15190" y="5814"/>
                    <a:pt x="15893" y="4804"/>
                    <a:pt x="16595" y="4027"/>
                  </a:cubicBezTo>
                  <a:cubicBezTo>
                    <a:pt x="17298" y="3250"/>
                    <a:pt x="18000" y="2706"/>
                    <a:pt x="18483" y="2279"/>
                  </a:cubicBezTo>
                  <a:cubicBezTo>
                    <a:pt x="18966" y="1851"/>
                    <a:pt x="19229" y="1541"/>
                    <a:pt x="19141" y="1346"/>
                  </a:cubicBezTo>
                  <a:cubicBezTo>
                    <a:pt x="19054" y="1152"/>
                    <a:pt x="18615" y="1074"/>
                    <a:pt x="17956" y="1152"/>
                  </a:cubicBezTo>
                  <a:cubicBezTo>
                    <a:pt x="17298" y="1230"/>
                    <a:pt x="16420" y="1463"/>
                    <a:pt x="15673" y="1580"/>
                  </a:cubicBezTo>
                  <a:cubicBezTo>
                    <a:pt x="14927" y="1696"/>
                    <a:pt x="14312" y="1696"/>
                    <a:pt x="14224" y="1657"/>
                  </a:cubicBezTo>
                  <a:cubicBezTo>
                    <a:pt x="14137" y="1618"/>
                    <a:pt x="14576" y="1541"/>
                    <a:pt x="15322" y="1346"/>
                  </a:cubicBezTo>
                  <a:cubicBezTo>
                    <a:pt x="16068" y="1152"/>
                    <a:pt x="17122" y="841"/>
                    <a:pt x="18000" y="531"/>
                  </a:cubicBezTo>
                  <a:cubicBezTo>
                    <a:pt x="18878" y="220"/>
                    <a:pt x="19580" y="-91"/>
                    <a:pt x="19976" y="26"/>
                  </a:cubicBezTo>
                  <a:cubicBezTo>
                    <a:pt x="20371" y="142"/>
                    <a:pt x="20459" y="686"/>
                    <a:pt x="20678" y="1424"/>
                  </a:cubicBezTo>
                  <a:cubicBezTo>
                    <a:pt x="20898" y="2162"/>
                    <a:pt x="21249" y="3095"/>
                    <a:pt x="21600" y="40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2" name="Line"/>
            <p:cNvSpPr/>
            <p:nvPr/>
          </p:nvSpPr>
          <p:spPr>
            <a:xfrm>
              <a:off x="1286908" y="1338799"/>
              <a:ext cx="217945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086" y="3600"/>
                    <a:pt x="6171" y="7200"/>
                    <a:pt x="9771" y="10800"/>
                  </a:cubicBezTo>
                  <a:cubicBezTo>
                    <a:pt x="13371" y="14400"/>
                    <a:pt x="17486" y="18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3" name="Line"/>
            <p:cNvSpPr/>
            <p:nvPr/>
          </p:nvSpPr>
          <p:spPr>
            <a:xfrm>
              <a:off x="830263" y="446266"/>
              <a:ext cx="640674" cy="92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600" extrusionOk="0">
                  <a:moveTo>
                    <a:pt x="20903" y="21600"/>
                  </a:moveTo>
                  <a:cubicBezTo>
                    <a:pt x="21252" y="19497"/>
                    <a:pt x="21600" y="17393"/>
                    <a:pt x="21484" y="15492"/>
                  </a:cubicBezTo>
                  <a:cubicBezTo>
                    <a:pt x="21368" y="13591"/>
                    <a:pt x="20787" y="11892"/>
                    <a:pt x="20032" y="10153"/>
                  </a:cubicBezTo>
                  <a:cubicBezTo>
                    <a:pt x="19277" y="8413"/>
                    <a:pt x="18348" y="6634"/>
                    <a:pt x="17245" y="5299"/>
                  </a:cubicBezTo>
                  <a:cubicBezTo>
                    <a:pt x="16142" y="3964"/>
                    <a:pt x="14865" y="3074"/>
                    <a:pt x="13297" y="2387"/>
                  </a:cubicBezTo>
                  <a:cubicBezTo>
                    <a:pt x="11729" y="1699"/>
                    <a:pt x="9871" y="1213"/>
                    <a:pt x="7606" y="849"/>
                  </a:cubicBezTo>
                  <a:cubicBezTo>
                    <a:pt x="5342" y="485"/>
                    <a:pt x="2671" y="243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4" name="Line"/>
            <p:cNvSpPr/>
            <p:nvPr/>
          </p:nvSpPr>
          <p:spPr>
            <a:xfrm>
              <a:off x="462647" y="2584194"/>
              <a:ext cx="160051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600" extrusionOk="0">
                  <a:moveTo>
                    <a:pt x="581" y="21600"/>
                  </a:moveTo>
                  <a:cubicBezTo>
                    <a:pt x="122" y="19029"/>
                    <a:pt x="-338" y="16457"/>
                    <a:pt x="351" y="14400"/>
                  </a:cubicBezTo>
                  <a:cubicBezTo>
                    <a:pt x="1041" y="12343"/>
                    <a:pt x="2879" y="10800"/>
                    <a:pt x="6556" y="8486"/>
                  </a:cubicBezTo>
                  <a:cubicBezTo>
                    <a:pt x="10232" y="6171"/>
                    <a:pt x="15747" y="3086"/>
                    <a:pt x="21262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5" name="Line"/>
            <p:cNvSpPr/>
            <p:nvPr/>
          </p:nvSpPr>
          <p:spPr>
            <a:xfrm>
              <a:off x="0" y="2689605"/>
              <a:ext cx="554807" cy="766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54" extrusionOk="0">
                  <a:moveTo>
                    <a:pt x="0" y="21554"/>
                  </a:moveTo>
                  <a:cubicBezTo>
                    <a:pt x="2549" y="20678"/>
                    <a:pt x="5098" y="19803"/>
                    <a:pt x="7312" y="18781"/>
                  </a:cubicBezTo>
                  <a:cubicBezTo>
                    <a:pt x="9525" y="17759"/>
                    <a:pt x="11404" y="16592"/>
                    <a:pt x="13148" y="14938"/>
                  </a:cubicBezTo>
                  <a:cubicBezTo>
                    <a:pt x="14892" y="13284"/>
                    <a:pt x="16502" y="11143"/>
                    <a:pt x="17709" y="9295"/>
                  </a:cubicBezTo>
                  <a:cubicBezTo>
                    <a:pt x="18917" y="7446"/>
                    <a:pt x="19722" y="5889"/>
                    <a:pt x="20325" y="4624"/>
                  </a:cubicBezTo>
                  <a:cubicBezTo>
                    <a:pt x="20929" y="3359"/>
                    <a:pt x="21332" y="2386"/>
                    <a:pt x="21466" y="1559"/>
                  </a:cubicBezTo>
                  <a:cubicBezTo>
                    <a:pt x="21600" y="732"/>
                    <a:pt x="21466" y="51"/>
                    <a:pt x="21063" y="3"/>
                  </a:cubicBezTo>
                  <a:cubicBezTo>
                    <a:pt x="20661" y="-46"/>
                    <a:pt x="19990" y="538"/>
                    <a:pt x="19319" y="112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6" name="Line"/>
            <p:cNvSpPr/>
            <p:nvPr/>
          </p:nvSpPr>
          <p:spPr>
            <a:xfrm>
              <a:off x="1452960" y="3217269"/>
              <a:ext cx="103784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5082"/>
                    <a:pt x="7200" y="10165"/>
                    <a:pt x="3600" y="13765"/>
                  </a:cubicBezTo>
                  <a:cubicBezTo>
                    <a:pt x="0" y="17365"/>
                    <a:pt x="0" y="1948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7" name="Line"/>
            <p:cNvSpPr/>
            <p:nvPr/>
          </p:nvSpPr>
          <p:spPr>
            <a:xfrm>
              <a:off x="1276529" y="3331431"/>
              <a:ext cx="336127" cy="78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600" extrusionOk="0">
                  <a:moveTo>
                    <a:pt x="0" y="21600"/>
                  </a:moveTo>
                  <a:cubicBezTo>
                    <a:pt x="3306" y="20747"/>
                    <a:pt x="6612" y="19895"/>
                    <a:pt x="9367" y="18853"/>
                  </a:cubicBezTo>
                  <a:cubicBezTo>
                    <a:pt x="12122" y="17811"/>
                    <a:pt x="14327" y="16579"/>
                    <a:pt x="16200" y="14779"/>
                  </a:cubicBezTo>
                  <a:cubicBezTo>
                    <a:pt x="18073" y="12979"/>
                    <a:pt x="19616" y="10611"/>
                    <a:pt x="20498" y="8905"/>
                  </a:cubicBezTo>
                  <a:cubicBezTo>
                    <a:pt x="21380" y="7200"/>
                    <a:pt x="21600" y="6158"/>
                    <a:pt x="21269" y="5163"/>
                  </a:cubicBezTo>
                  <a:cubicBezTo>
                    <a:pt x="20939" y="4168"/>
                    <a:pt x="20057" y="3221"/>
                    <a:pt x="18955" y="2368"/>
                  </a:cubicBezTo>
                  <a:cubicBezTo>
                    <a:pt x="17853" y="1516"/>
                    <a:pt x="16531" y="758"/>
                    <a:pt x="15208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8" name="Line"/>
            <p:cNvSpPr/>
            <p:nvPr/>
          </p:nvSpPr>
          <p:spPr>
            <a:xfrm>
              <a:off x="5645789" y="2730643"/>
              <a:ext cx="1331882" cy="67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extrusionOk="0">
                  <a:moveTo>
                    <a:pt x="0" y="294"/>
                  </a:moveTo>
                  <a:cubicBezTo>
                    <a:pt x="281" y="73"/>
                    <a:pt x="561" y="-147"/>
                    <a:pt x="1038" y="129"/>
                  </a:cubicBezTo>
                  <a:cubicBezTo>
                    <a:pt x="1515" y="404"/>
                    <a:pt x="2188" y="1175"/>
                    <a:pt x="3058" y="1947"/>
                  </a:cubicBezTo>
                  <a:cubicBezTo>
                    <a:pt x="3927" y="2718"/>
                    <a:pt x="4993" y="3490"/>
                    <a:pt x="6171" y="4592"/>
                  </a:cubicBezTo>
                  <a:cubicBezTo>
                    <a:pt x="7350" y="5694"/>
                    <a:pt x="8640" y="7126"/>
                    <a:pt x="9846" y="8008"/>
                  </a:cubicBezTo>
                  <a:cubicBezTo>
                    <a:pt x="11052" y="8890"/>
                    <a:pt x="12175" y="9220"/>
                    <a:pt x="13156" y="9606"/>
                  </a:cubicBezTo>
                  <a:cubicBezTo>
                    <a:pt x="14138" y="9992"/>
                    <a:pt x="14980" y="10433"/>
                    <a:pt x="15821" y="11094"/>
                  </a:cubicBezTo>
                  <a:cubicBezTo>
                    <a:pt x="16663" y="11755"/>
                    <a:pt x="17504" y="12637"/>
                    <a:pt x="18374" y="13408"/>
                  </a:cubicBezTo>
                  <a:cubicBezTo>
                    <a:pt x="19244" y="14180"/>
                    <a:pt x="20141" y="14841"/>
                    <a:pt x="20730" y="15226"/>
                  </a:cubicBezTo>
                  <a:cubicBezTo>
                    <a:pt x="21319" y="15612"/>
                    <a:pt x="21600" y="15722"/>
                    <a:pt x="21600" y="15557"/>
                  </a:cubicBezTo>
                  <a:cubicBezTo>
                    <a:pt x="21600" y="15392"/>
                    <a:pt x="21319" y="14951"/>
                    <a:pt x="20871" y="14455"/>
                  </a:cubicBezTo>
                  <a:cubicBezTo>
                    <a:pt x="20422" y="13959"/>
                    <a:pt x="19805" y="13408"/>
                    <a:pt x="19356" y="12857"/>
                  </a:cubicBezTo>
                  <a:cubicBezTo>
                    <a:pt x="18907" y="12306"/>
                    <a:pt x="18626" y="11755"/>
                    <a:pt x="18402" y="11259"/>
                  </a:cubicBezTo>
                  <a:cubicBezTo>
                    <a:pt x="18178" y="10763"/>
                    <a:pt x="18009" y="10322"/>
                    <a:pt x="18065" y="10047"/>
                  </a:cubicBezTo>
                  <a:cubicBezTo>
                    <a:pt x="18122" y="9771"/>
                    <a:pt x="18402" y="9661"/>
                    <a:pt x="18739" y="9882"/>
                  </a:cubicBezTo>
                  <a:cubicBezTo>
                    <a:pt x="19075" y="10102"/>
                    <a:pt x="19468" y="10653"/>
                    <a:pt x="19749" y="11149"/>
                  </a:cubicBezTo>
                  <a:cubicBezTo>
                    <a:pt x="20029" y="11645"/>
                    <a:pt x="20197" y="12086"/>
                    <a:pt x="19861" y="13463"/>
                  </a:cubicBezTo>
                  <a:cubicBezTo>
                    <a:pt x="19524" y="14841"/>
                    <a:pt x="18683" y="17155"/>
                    <a:pt x="17953" y="18643"/>
                  </a:cubicBezTo>
                  <a:cubicBezTo>
                    <a:pt x="17224" y="20131"/>
                    <a:pt x="16607" y="20792"/>
                    <a:pt x="15990" y="214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9" name="Line"/>
            <p:cNvSpPr/>
            <p:nvPr/>
          </p:nvSpPr>
          <p:spPr>
            <a:xfrm>
              <a:off x="3502261" y="3175763"/>
              <a:ext cx="617921" cy="401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227" extrusionOk="0">
                  <a:moveTo>
                    <a:pt x="15762" y="6590"/>
                  </a:moveTo>
                  <a:cubicBezTo>
                    <a:pt x="15641" y="5675"/>
                    <a:pt x="15520" y="4759"/>
                    <a:pt x="15460" y="3753"/>
                  </a:cubicBezTo>
                  <a:cubicBezTo>
                    <a:pt x="15400" y="2746"/>
                    <a:pt x="15400" y="1648"/>
                    <a:pt x="15098" y="915"/>
                  </a:cubicBezTo>
                  <a:cubicBezTo>
                    <a:pt x="14796" y="183"/>
                    <a:pt x="14193" y="-183"/>
                    <a:pt x="12986" y="92"/>
                  </a:cubicBezTo>
                  <a:cubicBezTo>
                    <a:pt x="11780" y="366"/>
                    <a:pt x="9970" y="1281"/>
                    <a:pt x="7798" y="3386"/>
                  </a:cubicBezTo>
                  <a:cubicBezTo>
                    <a:pt x="5626" y="5492"/>
                    <a:pt x="3091" y="8786"/>
                    <a:pt x="1704" y="10892"/>
                  </a:cubicBezTo>
                  <a:cubicBezTo>
                    <a:pt x="316" y="12997"/>
                    <a:pt x="75" y="13912"/>
                    <a:pt x="14" y="14827"/>
                  </a:cubicBezTo>
                  <a:cubicBezTo>
                    <a:pt x="-46" y="15742"/>
                    <a:pt x="75" y="16658"/>
                    <a:pt x="557" y="17298"/>
                  </a:cubicBezTo>
                  <a:cubicBezTo>
                    <a:pt x="1040" y="17939"/>
                    <a:pt x="1885" y="18305"/>
                    <a:pt x="3272" y="18031"/>
                  </a:cubicBezTo>
                  <a:cubicBezTo>
                    <a:pt x="4660" y="17756"/>
                    <a:pt x="6591" y="16841"/>
                    <a:pt x="8642" y="15010"/>
                  </a:cubicBezTo>
                  <a:cubicBezTo>
                    <a:pt x="10694" y="13180"/>
                    <a:pt x="12866" y="10434"/>
                    <a:pt x="14193" y="8695"/>
                  </a:cubicBezTo>
                  <a:cubicBezTo>
                    <a:pt x="15520" y="6956"/>
                    <a:pt x="16003" y="6224"/>
                    <a:pt x="16546" y="5217"/>
                  </a:cubicBezTo>
                  <a:cubicBezTo>
                    <a:pt x="17089" y="4210"/>
                    <a:pt x="17693" y="2929"/>
                    <a:pt x="17813" y="2746"/>
                  </a:cubicBezTo>
                  <a:cubicBezTo>
                    <a:pt x="17934" y="2563"/>
                    <a:pt x="17572" y="3478"/>
                    <a:pt x="16788" y="5675"/>
                  </a:cubicBezTo>
                  <a:cubicBezTo>
                    <a:pt x="16003" y="7871"/>
                    <a:pt x="14796" y="11349"/>
                    <a:pt x="14193" y="13546"/>
                  </a:cubicBezTo>
                  <a:cubicBezTo>
                    <a:pt x="13590" y="15742"/>
                    <a:pt x="13590" y="16658"/>
                    <a:pt x="13650" y="17756"/>
                  </a:cubicBezTo>
                  <a:cubicBezTo>
                    <a:pt x="13710" y="18854"/>
                    <a:pt x="13831" y="20136"/>
                    <a:pt x="14253" y="20776"/>
                  </a:cubicBezTo>
                  <a:cubicBezTo>
                    <a:pt x="14676" y="21417"/>
                    <a:pt x="15400" y="21417"/>
                    <a:pt x="16667" y="20502"/>
                  </a:cubicBezTo>
                  <a:cubicBezTo>
                    <a:pt x="17934" y="19586"/>
                    <a:pt x="19744" y="17756"/>
                    <a:pt x="21554" y="159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0" name="Line"/>
            <p:cNvSpPr/>
            <p:nvPr/>
          </p:nvSpPr>
          <p:spPr>
            <a:xfrm>
              <a:off x="4127099" y="3194767"/>
              <a:ext cx="449727" cy="37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1662" y="6520"/>
                  </a:moveTo>
                  <a:cubicBezTo>
                    <a:pt x="831" y="6131"/>
                    <a:pt x="0" y="5741"/>
                    <a:pt x="0" y="5352"/>
                  </a:cubicBezTo>
                  <a:cubicBezTo>
                    <a:pt x="0" y="4963"/>
                    <a:pt x="831" y="4574"/>
                    <a:pt x="2326" y="4185"/>
                  </a:cubicBezTo>
                  <a:cubicBezTo>
                    <a:pt x="3822" y="3795"/>
                    <a:pt x="5982" y="3406"/>
                    <a:pt x="7477" y="3212"/>
                  </a:cubicBezTo>
                  <a:cubicBezTo>
                    <a:pt x="8972" y="3017"/>
                    <a:pt x="9803" y="3017"/>
                    <a:pt x="10302" y="3990"/>
                  </a:cubicBezTo>
                  <a:cubicBezTo>
                    <a:pt x="10800" y="4963"/>
                    <a:pt x="10966" y="6909"/>
                    <a:pt x="9720" y="9731"/>
                  </a:cubicBezTo>
                  <a:cubicBezTo>
                    <a:pt x="8474" y="12552"/>
                    <a:pt x="5815" y="16250"/>
                    <a:pt x="4154" y="18390"/>
                  </a:cubicBezTo>
                  <a:cubicBezTo>
                    <a:pt x="2492" y="20531"/>
                    <a:pt x="1828" y="21114"/>
                    <a:pt x="1662" y="20920"/>
                  </a:cubicBezTo>
                  <a:cubicBezTo>
                    <a:pt x="1495" y="20725"/>
                    <a:pt x="1828" y="19752"/>
                    <a:pt x="3406" y="17417"/>
                  </a:cubicBezTo>
                  <a:cubicBezTo>
                    <a:pt x="4985" y="15082"/>
                    <a:pt x="7809" y="11385"/>
                    <a:pt x="9803" y="8855"/>
                  </a:cubicBezTo>
                  <a:cubicBezTo>
                    <a:pt x="11797" y="6325"/>
                    <a:pt x="12960" y="4963"/>
                    <a:pt x="14123" y="3504"/>
                  </a:cubicBezTo>
                  <a:cubicBezTo>
                    <a:pt x="15286" y="2044"/>
                    <a:pt x="16449" y="487"/>
                    <a:pt x="16782" y="98"/>
                  </a:cubicBezTo>
                  <a:cubicBezTo>
                    <a:pt x="17114" y="-291"/>
                    <a:pt x="16615" y="487"/>
                    <a:pt x="15535" y="2239"/>
                  </a:cubicBezTo>
                  <a:cubicBezTo>
                    <a:pt x="14455" y="3990"/>
                    <a:pt x="12794" y="6714"/>
                    <a:pt x="11548" y="9439"/>
                  </a:cubicBezTo>
                  <a:cubicBezTo>
                    <a:pt x="10302" y="12163"/>
                    <a:pt x="9471" y="14887"/>
                    <a:pt x="9138" y="16736"/>
                  </a:cubicBezTo>
                  <a:cubicBezTo>
                    <a:pt x="8806" y="18585"/>
                    <a:pt x="8972" y="19558"/>
                    <a:pt x="9554" y="20239"/>
                  </a:cubicBezTo>
                  <a:cubicBezTo>
                    <a:pt x="10135" y="20920"/>
                    <a:pt x="11132" y="21309"/>
                    <a:pt x="13209" y="21309"/>
                  </a:cubicBezTo>
                  <a:cubicBezTo>
                    <a:pt x="15286" y="21309"/>
                    <a:pt x="18443" y="20920"/>
                    <a:pt x="21600" y="205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1" name="Line"/>
            <p:cNvSpPr/>
            <p:nvPr/>
          </p:nvSpPr>
          <p:spPr>
            <a:xfrm>
              <a:off x="4557613" y="3243071"/>
              <a:ext cx="249520" cy="386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0997" extrusionOk="0">
                  <a:moveTo>
                    <a:pt x="14071" y="4234"/>
                  </a:moveTo>
                  <a:cubicBezTo>
                    <a:pt x="14958" y="3483"/>
                    <a:pt x="15846" y="2731"/>
                    <a:pt x="16586" y="1886"/>
                  </a:cubicBezTo>
                  <a:cubicBezTo>
                    <a:pt x="17326" y="1041"/>
                    <a:pt x="17917" y="102"/>
                    <a:pt x="17326" y="8"/>
                  </a:cubicBezTo>
                  <a:cubicBezTo>
                    <a:pt x="16734" y="-86"/>
                    <a:pt x="14958" y="665"/>
                    <a:pt x="12295" y="2356"/>
                  </a:cubicBezTo>
                  <a:cubicBezTo>
                    <a:pt x="9632" y="4046"/>
                    <a:pt x="6082" y="6676"/>
                    <a:pt x="3715" y="8930"/>
                  </a:cubicBezTo>
                  <a:cubicBezTo>
                    <a:pt x="1347" y="11184"/>
                    <a:pt x="164" y="13062"/>
                    <a:pt x="16" y="14846"/>
                  </a:cubicBezTo>
                  <a:cubicBezTo>
                    <a:pt x="-132" y="16631"/>
                    <a:pt x="756" y="18321"/>
                    <a:pt x="2679" y="19542"/>
                  </a:cubicBezTo>
                  <a:cubicBezTo>
                    <a:pt x="4602" y="20763"/>
                    <a:pt x="7561" y="21514"/>
                    <a:pt x="10520" y="20575"/>
                  </a:cubicBezTo>
                  <a:cubicBezTo>
                    <a:pt x="13479" y="19636"/>
                    <a:pt x="16438" y="17006"/>
                    <a:pt x="18361" y="13907"/>
                  </a:cubicBezTo>
                  <a:cubicBezTo>
                    <a:pt x="20284" y="10808"/>
                    <a:pt x="21172" y="7239"/>
                    <a:pt x="21320" y="4985"/>
                  </a:cubicBezTo>
                  <a:cubicBezTo>
                    <a:pt x="21468" y="2731"/>
                    <a:pt x="20876" y="1792"/>
                    <a:pt x="19101" y="1323"/>
                  </a:cubicBezTo>
                  <a:cubicBezTo>
                    <a:pt x="17326" y="853"/>
                    <a:pt x="14367" y="853"/>
                    <a:pt x="11260" y="2262"/>
                  </a:cubicBezTo>
                  <a:cubicBezTo>
                    <a:pt x="8153" y="3671"/>
                    <a:pt x="4898" y="6488"/>
                    <a:pt x="1643" y="93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2" name="Line"/>
            <p:cNvSpPr/>
            <p:nvPr/>
          </p:nvSpPr>
          <p:spPr>
            <a:xfrm>
              <a:off x="4950444" y="3323833"/>
              <a:ext cx="263181" cy="277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125" extrusionOk="0">
                  <a:moveTo>
                    <a:pt x="4985" y="1369"/>
                  </a:moveTo>
                  <a:cubicBezTo>
                    <a:pt x="3877" y="579"/>
                    <a:pt x="2769" y="-212"/>
                    <a:pt x="1938" y="52"/>
                  </a:cubicBezTo>
                  <a:cubicBezTo>
                    <a:pt x="1108" y="315"/>
                    <a:pt x="554" y="1632"/>
                    <a:pt x="277" y="3608"/>
                  </a:cubicBezTo>
                  <a:cubicBezTo>
                    <a:pt x="0" y="5584"/>
                    <a:pt x="0" y="8218"/>
                    <a:pt x="0" y="10325"/>
                  </a:cubicBezTo>
                  <a:cubicBezTo>
                    <a:pt x="0" y="12432"/>
                    <a:pt x="0" y="14013"/>
                    <a:pt x="0" y="14013"/>
                  </a:cubicBezTo>
                  <a:cubicBezTo>
                    <a:pt x="0" y="14013"/>
                    <a:pt x="0" y="12432"/>
                    <a:pt x="554" y="10193"/>
                  </a:cubicBezTo>
                  <a:cubicBezTo>
                    <a:pt x="1108" y="7954"/>
                    <a:pt x="2215" y="5057"/>
                    <a:pt x="4569" y="2949"/>
                  </a:cubicBezTo>
                  <a:cubicBezTo>
                    <a:pt x="6923" y="842"/>
                    <a:pt x="10523" y="-475"/>
                    <a:pt x="13708" y="1632"/>
                  </a:cubicBezTo>
                  <a:cubicBezTo>
                    <a:pt x="16892" y="3740"/>
                    <a:pt x="19662" y="9271"/>
                    <a:pt x="20631" y="13091"/>
                  </a:cubicBezTo>
                  <a:cubicBezTo>
                    <a:pt x="21600" y="16910"/>
                    <a:pt x="20769" y="19018"/>
                    <a:pt x="19938" y="211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3" name="Line"/>
            <p:cNvSpPr/>
            <p:nvPr/>
          </p:nvSpPr>
          <p:spPr>
            <a:xfrm>
              <a:off x="2252088" y="1183125"/>
              <a:ext cx="560429" cy="42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933" y="0"/>
                    <a:pt x="20267" y="0"/>
                    <a:pt x="19733" y="615"/>
                  </a:cubicBezTo>
                  <a:cubicBezTo>
                    <a:pt x="19200" y="1229"/>
                    <a:pt x="18800" y="2459"/>
                    <a:pt x="17800" y="4127"/>
                  </a:cubicBezTo>
                  <a:cubicBezTo>
                    <a:pt x="16800" y="5795"/>
                    <a:pt x="15200" y="7902"/>
                    <a:pt x="13200" y="10098"/>
                  </a:cubicBezTo>
                  <a:cubicBezTo>
                    <a:pt x="11200" y="12293"/>
                    <a:pt x="8800" y="14576"/>
                    <a:pt x="6533" y="16507"/>
                  </a:cubicBezTo>
                  <a:cubicBezTo>
                    <a:pt x="4267" y="18439"/>
                    <a:pt x="2133" y="2002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4" name="Line"/>
            <p:cNvSpPr/>
            <p:nvPr/>
          </p:nvSpPr>
          <p:spPr>
            <a:xfrm>
              <a:off x="2087579" y="1484095"/>
              <a:ext cx="340941" cy="278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81" extrusionOk="0">
                  <a:moveTo>
                    <a:pt x="14303" y="0"/>
                  </a:moveTo>
                  <a:cubicBezTo>
                    <a:pt x="13212" y="0"/>
                    <a:pt x="12121" y="0"/>
                    <a:pt x="10921" y="1333"/>
                  </a:cubicBezTo>
                  <a:cubicBezTo>
                    <a:pt x="9721" y="2667"/>
                    <a:pt x="8412" y="5333"/>
                    <a:pt x="6776" y="8533"/>
                  </a:cubicBezTo>
                  <a:cubicBezTo>
                    <a:pt x="5139" y="11733"/>
                    <a:pt x="3176" y="15467"/>
                    <a:pt x="1867" y="17867"/>
                  </a:cubicBezTo>
                  <a:cubicBezTo>
                    <a:pt x="558" y="20267"/>
                    <a:pt x="-97" y="21333"/>
                    <a:pt x="12" y="21467"/>
                  </a:cubicBezTo>
                  <a:cubicBezTo>
                    <a:pt x="121" y="21600"/>
                    <a:pt x="994" y="20800"/>
                    <a:pt x="2412" y="19867"/>
                  </a:cubicBezTo>
                  <a:cubicBezTo>
                    <a:pt x="3830" y="18933"/>
                    <a:pt x="5794" y="17867"/>
                    <a:pt x="9067" y="17467"/>
                  </a:cubicBezTo>
                  <a:cubicBezTo>
                    <a:pt x="12339" y="17067"/>
                    <a:pt x="16921" y="17333"/>
                    <a:pt x="21503" y="17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5" name="Line"/>
            <p:cNvSpPr/>
            <p:nvPr/>
          </p:nvSpPr>
          <p:spPr>
            <a:xfrm>
              <a:off x="3042935" y="445846"/>
              <a:ext cx="413036" cy="778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17" extrusionOk="0">
                  <a:moveTo>
                    <a:pt x="15011" y="12857"/>
                  </a:moveTo>
                  <a:cubicBezTo>
                    <a:pt x="14291" y="12572"/>
                    <a:pt x="13571" y="12286"/>
                    <a:pt x="12221" y="12334"/>
                  </a:cubicBezTo>
                  <a:cubicBezTo>
                    <a:pt x="10871" y="12381"/>
                    <a:pt x="8891" y="12762"/>
                    <a:pt x="7091" y="13618"/>
                  </a:cubicBezTo>
                  <a:cubicBezTo>
                    <a:pt x="5291" y="14475"/>
                    <a:pt x="3671" y="15807"/>
                    <a:pt x="2501" y="16996"/>
                  </a:cubicBezTo>
                  <a:cubicBezTo>
                    <a:pt x="1331" y="18186"/>
                    <a:pt x="611" y="19232"/>
                    <a:pt x="251" y="19994"/>
                  </a:cubicBezTo>
                  <a:cubicBezTo>
                    <a:pt x="-109" y="20755"/>
                    <a:pt x="-109" y="21231"/>
                    <a:pt x="431" y="21373"/>
                  </a:cubicBezTo>
                  <a:cubicBezTo>
                    <a:pt x="971" y="21516"/>
                    <a:pt x="2051" y="21326"/>
                    <a:pt x="3581" y="20564"/>
                  </a:cubicBezTo>
                  <a:cubicBezTo>
                    <a:pt x="5111" y="19803"/>
                    <a:pt x="7091" y="18471"/>
                    <a:pt x="9071" y="16425"/>
                  </a:cubicBezTo>
                  <a:cubicBezTo>
                    <a:pt x="11051" y="14379"/>
                    <a:pt x="13031" y="11620"/>
                    <a:pt x="14471" y="9241"/>
                  </a:cubicBezTo>
                  <a:cubicBezTo>
                    <a:pt x="15911" y="6862"/>
                    <a:pt x="16811" y="4864"/>
                    <a:pt x="17351" y="3627"/>
                  </a:cubicBezTo>
                  <a:cubicBezTo>
                    <a:pt x="17891" y="2390"/>
                    <a:pt x="18071" y="1914"/>
                    <a:pt x="18341" y="1343"/>
                  </a:cubicBezTo>
                  <a:cubicBezTo>
                    <a:pt x="18611" y="772"/>
                    <a:pt x="18971" y="106"/>
                    <a:pt x="19241" y="11"/>
                  </a:cubicBezTo>
                  <a:cubicBezTo>
                    <a:pt x="19511" y="-84"/>
                    <a:pt x="19691" y="392"/>
                    <a:pt x="19241" y="2057"/>
                  </a:cubicBezTo>
                  <a:cubicBezTo>
                    <a:pt x="18791" y="3722"/>
                    <a:pt x="17711" y="6577"/>
                    <a:pt x="16721" y="9384"/>
                  </a:cubicBezTo>
                  <a:cubicBezTo>
                    <a:pt x="15731" y="12191"/>
                    <a:pt x="14831" y="14950"/>
                    <a:pt x="14381" y="16616"/>
                  </a:cubicBezTo>
                  <a:cubicBezTo>
                    <a:pt x="13931" y="18281"/>
                    <a:pt x="13931" y="18852"/>
                    <a:pt x="14831" y="19327"/>
                  </a:cubicBezTo>
                  <a:cubicBezTo>
                    <a:pt x="15731" y="19803"/>
                    <a:pt x="17531" y="20184"/>
                    <a:pt x="18791" y="20231"/>
                  </a:cubicBezTo>
                  <a:cubicBezTo>
                    <a:pt x="20051" y="20279"/>
                    <a:pt x="20771" y="19994"/>
                    <a:pt x="21491" y="197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6" name="Line"/>
            <p:cNvSpPr/>
            <p:nvPr/>
          </p:nvSpPr>
          <p:spPr>
            <a:xfrm>
              <a:off x="3466348" y="827790"/>
              <a:ext cx="176432" cy="301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0" extrusionOk="0">
                  <a:moveTo>
                    <a:pt x="0" y="12412"/>
                  </a:moveTo>
                  <a:cubicBezTo>
                    <a:pt x="4659" y="9772"/>
                    <a:pt x="9318" y="7132"/>
                    <a:pt x="12494" y="4972"/>
                  </a:cubicBezTo>
                  <a:cubicBezTo>
                    <a:pt x="15671" y="2812"/>
                    <a:pt x="17365" y="1132"/>
                    <a:pt x="17153" y="412"/>
                  </a:cubicBezTo>
                  <a:cubicBezTo>
                    <a:pt x="16941" y="-308"/>
                    <a:pt x="14824" y="-68"/>
                    <a:pt x="12071" y="1012"/>
                  </a:cubicBezTo>
                  <a:cubicBezTo>
                    <a:pt x="9318" y="2092"/>
                    <a:pt x="5929" y="4012"/>
                    <a:pt x="3600" y="6532"/>
                  </a:cubicBezTo>
                  <a:cubicBezTo>
                    <a:pt x="1271" y="9052"/>
                    <a:pt x="0" y="12172"/>
                    <a:pt x="635" y="14812"/>
                  </a:cubicBezTo>
                  <a:cubicBezTo>
                    <a:pt x="1271" y="17452"/>
                    <a:pt x="3812" y="19612"/>
                    <a:pt x="7624" y="20452"/>
                  </a:cubicBezTo>
                  <a:cubicBezTo>
                    <a:pt x="11435" y="21292"/>
                    <a:pt x="16518" y="20812"/>
                    <a:pt x="21600" y="203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7" name="Line"/>
            <p:cNvSpPr/>
            <p:nvPr/>
          </p:nvSpPr>
          <p:spPr>
            <a:xfrm>
              <a:off x="3703048" y="740302"/>
              <a:ext cx="292594" cy="294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0891" extrusionOk="0">
                  <a:moveTo>
                    <a:pt x="1672" y="9328"/>
                  </a:moveTo>
                  <a:cubicBezTo>
                    <a:pt x="1418" y="11783"/>
                    <a:pt x="1164" y="14237"/>
                    <a:pt x="782" y="16446"/>
                  </a:cubicBezTo>
                  <a:cubicBezTo>
                    <a:pt x="401" y="18655"/>
                    <a:pt x="-107" y="20619"/>
                    <a:pt x="20" y="20865"/>
                  </a:cubicBezTo>
                  <a:cubicBezTo>
                    <a:pt x="147" y="21110"/>
                    <a:pt x="909" y="19637"/>
                    <a:pt x="2942" y="16569"/>
                  </a:cubicBezTo>
                  <a:cubicBezTo>
                    <a:pt x="4975" y="13501"/>
                    <a:pt x="8279" y="8837"/>
                    <a:pt x="10566" y="5892"/>
                  </a:cubicBezTo>
                  <a:cubicBezTo>
                    <a:pt x="12853" y="2946"/>
                    <a:pt x="14124" y="1719"/>
                    <a:pt x="15394" y="860"/>
                  </a:cubicBezTo>
                  <a:cubicBezTo>
                    <a:pt x="16665" y="1"/>
                    <a:pt x="17935" y="-490"/>
                    <a:pt x="18952" y="737"/>
                  </a:cubicBezTo>
                  <a:cubicBezTo>
                    <a:pt x="19968" y="1965"/>
                    <a:pt x="20731" y="4910"/>
                    <a:pt x="21112" y="8224"/>
                  </a:cubicBezTo>
                  <a:cubicBezTo>
                    <a:pt x="21493" y="11537"/>
                    <a:pt x="21493" y="15219"/>
                    <a:pt x="21493" y="189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8" name="Line"/>
            <p:cNvSpPr/>
            <p:nvPr/>
          </p:nvSpPr>
          <p:spPr>
            <a:xfrm>
              <a:off x="4122721" y="235241"/>
              <a:ext cx="256917" cy="726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407" extrusionOk="0">
                  <a:moveTo>
                    <a:pt x="15341" y="2547"/>
                  </a:moveTo>
                  <a:cubicBezTo>
                    <a:pt x="15053" y="2038"/>
                    <a:pt x="14765" y="1528"/>
                    <a:pt x="14621" y="1019"/>
                  </a:cubicBezTo>
                  <a:cubicBezTo>
                    <a:pt x="14477" y="509"/>
                    <a:pt x="14477" y="0"/>
                    <a:pt x="14765" y="0"/>
                  </a:cubicBezTo>
                  <a:cubicBezTo>
                    <a:pt x="15053" y="0"/>
                    <a:pt x="15629" y="509"/>
                    <a:pt x="16061" y="2191"/>
                  </a:cubicBezTo>
                  <a:cubicBezTo>
                    <a:pt x="16493" y="3872"/>
                    <a:pt x="16781" y="6725"/>
                    <a:pt x="16781" y="9628"/>
                  </a:cubicBezTo>
                  <a:cubicBezTo>
                    <a:pt x="16781" y="12532"/>
                    <a:pt x="16493" y="15487"/>
                    <a:pt x="16349" y="17219"/>
                  </a:cubicBezTo>
                  <a:cubicBezTo>
                    <a:pt x="16205" y="18951"/>
                    <a:pt x="16205" y="19460"/>
                    <a:pt x="16061" y="19460"/>
                  </a:cubicBezTo>
                  <a:cubicBezTo>
                    <a:pt x="15917" y="19460"/>
                    <a:pt x="15629" y="18951"/>
                    <a:pt x="15053" y="18034"/>
                  </a:cubicBezTo>
                  <a:cubicBezTo>
                    <a:pt x="14477" y="17117"/>
                    <a:pt x="13613" y="15792"/>
                    <a:pt x="12461" y="15028"/>
                  </a:cubicBezTo>
                  <a:cubicBezTo>
                    <a:pt x="11309" y="14264"/>
                    <a:pt x="9869" y="14060"/>
                    <a:pt x="8717" y="14162"/>
                  </a:cubicBezTo>
                  <a:cubicBezTo>
                    <a:pt x="7565" y="14264"/>
                    <a:pt x="6701" y="14672"/>
                    <a:pt x="5261" y="15640"/>
                  </a:cubicBezTo>
                  <a:cubicBezTo>
                    <a:pt x="3821" y="16608"/>
                    <a:pt x="1805" y="18136"/>
                    <a:pt x="797" y="19155"/>
                  </a:cubicBezTo>
                  <a:cubicBezTo>
                    <a:pt x="-211" y="20174"/>
                    <a:pt x="-211" y="20683"/>
                    <a:pt x="509" y="21040"/>
                  </a:cubicBezTo>
                  <a:cubicBezTo>
                    <a:pt x="1229" y="21396"/>
                    <a:pt x="2669" y="21600"/>
                    <a:pt x="6269" y="21142"/>
                  </a:cubicBezTo>
                  <a:cubicBezTo>
                    <a:pt x="9869" y="20683"/>
                    <a:pt x="15629" y="19562"/>
                    <a:pt x="21389" y="184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9" name="Line"/>
            <p:cNvSpPr/>
            <p:nvPr/>
          </p:nvSpPr>
          <p:spPr>
            <a:xfrm>
              <a:off x="4410773" y="589714"/>
              <a:ext cx="400036" cy="261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468" extrusionOk="0">
                  <a:moveTo>
                    <a:pt x="0" y="21468"/>
                  </a:moveTo>
                  <a:cubicBezTo>
                    <a:pt x="186" y="18626"/>
                    <a:pt x="372" y="15784"/>
                    <a:pt x="559" y="13652"/>
                  </a:cubicBezTo>
                  <a:cubicBezTo>
                    <a:pt x="745" y="11521"/>
                    <a:pt x="931" y="10100"/>
                    <a:pt x="1303" y="8110"/>
                  </a:cubicBezTo>
                  <a:cubicBezTo>
                    <a:pt x="1676" y="6121"/>
                    <a:pt x="2234" y="3563"/>
                    <a:pt x="2793" y="2852"/>
                  </a:cubicBezTo>
                  <a:cubicBezTo>
                    <a:pt x="3352" y="2142"/>
                    <a:pt x="3910" y="3279"/>
                    <a:pt x="4655" y="3705"/>
                  </a:cubicBezTo>
                  <a:cubicBezTo>
                    <a:pt x="5400" y="4131"/>
                    <a:pt x="6331" y="3847"/>
                    <a:pt x="7262" y="3563"/>
                  </a:cubicBezTo>
                  <a:cubicBezTo>
                    <a:pt x="8193" y="3279"/>
                    <a:pt x="9124" y="2994"/>
                    <a:pt x="10055" y="2568"/>
                  </a:cubicBezTo>
                  <a:cubicBezTo>
                    <a:pt x="10986" y="2142"/>
                    <a:pt x="11917" y="1573"/>
                    <a:pt x="12383" y="2000"/>
                  </a:cubicBezTo>
                  <a:cubicBezTo>
                    <a:pt x="12848" y="2426"/>
                    <a:pt x="12848" y="3847"/>
                    <a:pt x="12197" y="5694"/>
                  </a:cubicBezTo>
                  <a:cubicBezTo>
                    <a:pt x="11545" y="7542"/>
                    <a:pt x="10241" y="9815"/>
                    <a:pt x="9403" y="11805"/>
                  </a:cubicBezTo>
                  <a:cubicBezTo>
                    <a:pt x="8566" y="13794"/>
                    <a:pt x="8193" y="15500"/>
                    <a:pt x="8472" y="16494"/>
                  </a:cubicBezTo>
                  <a:cubicBezTo>
                    <a:pt x="8752" y="17489"/>
                    <a:pt x="9683" y="17773"/>
                    <a:pt x="10986" y="17205"/>
                  </a:cubicBezTo>
                  <a:cubicBezTo>
                    <a:pt x="12290" y="16636"/>
                    <a:pt x="13966" y="15215"/>
                    <a:pt x="15641" y="12800"/>
                  </a:cubicBezTo>
                  <a:cubicBezTo>
                    <a:pt x="17317" y="10384"/>
                    <a:pt x="18993" y="6973"/>
                    <a:pt x="20017" y="4415"/>
                  </a:cubicBezTo>
                  <a:cubicBezTo>
                    <a:pt x="21041" y="1857"/>
                    <a:pt x="21414" y="152"/>
                    <a:pt x="21507" y="10"/>
                  </a:cubicBezTo>
                  <a:cubicBezTo>
                    <a:pt x="21600" y="-132"/>
                    <a:pt x="21414" y="1289"/>
                    <a:pt x="21321" y="3847"/>
                  </a:cubicBezTo>
                  <a:cubicBezTo>
                    <a:pt x="21228" y="6405"/>
                    <a:pt x="21228" y="10100"/>
                    <a:pt x="21228" y="1379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0" name="Line"/>
            <p:cNvSpPr/>
            <p:nvPr/>
          </p:nvSpPr>
          <p:spPr>
            <a:xfrm>
              <a:off x="4836283" y="249078"/>
              <a:ext cx="20757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1" name="Line"/>
            <p:cNvSpPr/>
            <p:nvPr/>
          </p:nvSpPr>
          <p:spPr>
            <a:xfrm>
              <a:off x="4892938" y="0"/>
              <a:ext cx="150911" cy="64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492" extrusionOk="0">
                  <a:moveTo>
                    <a:pt x="18470" y="1379"/>
                  </a:moveTo>
                  <a:cubicBezTo>
                    <a:pt x="18470" y="689"/>
                    <a:pt x="18470" y="0"/>
                    <a:pt x="18715" y="0"/>
                  </a:cubicBezTo>
                  <a:cubicBezTo>
                    <a:pt x="18961" y="0"/>
                    <a:pt x="19451" y="689"/>
                    <a:pt x="18715" y="2470"/>
                  </a:cubicBezTo>
                  <a:cubicBezTo>
                    <a:pt x="17979" y="4251"/>
                    <a:pt x="16015" y="7123"/>
                    <a:pt x="13070" y="9823"/>
                  </a:cubicBezTo>
                  <a:cubicBezTo>
                    <a:pt x="10124" y="12523"/>
                    <a:pt x="6197" y="15051"/>
                    <a:pt x="3742" y="16717"/>
                  </a:cubicBezTo>
                  <a:cubicBezTo>
                    <a:pt x="1288" y="18383"/>
                    <a:pt x="306" y="19187"/>
                    <a:pt x="60" y="19877"/>
                  </a:cubicBezTo>
                  <a:cubicBezTo>
                    <a:pt x="-185" y="20566"/>
                    <a:pt x="306" y="21140"/>
                    <a:pt x="1779" y="21370"/>
                  </a:cubicBezTo>
                  <a:cubicBezTo>
                    <a:pt x="3251" y="21600"/>
                    <a:pt x="5706" y="21485"/>
                    <a:pt x="9142" y="21198"/>
                  </a:cubicBezTo>
                  <a:cubicBezTo>
                    <a:pt x="12579" y="20911"/>
                    <a:pt x="16997" y="20451"/>
                    <a:pt x="21415" y="199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2" name="Line"/>
            <p:cNvSpPr/>
            <p:nvPr/>
          </p:nvSpPr>
          <p:spPr>
            <a:xfrm>
              <a:off x="4825904" y="404753"/>
              <a:ext cx="249081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3" name="Line"/>
            <p:cNvSpPr/>
            <p:nvPr/>
          </p:nvSpPr>
          <p:spPr>
            <a:xfrm>
              <a:off x="4951584" y="179989"/>
              <a:ext cx="286755" cy="52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0" h="21455" extrusionOk="0">
                  <a:moveTo>
                    <a:pt x="4387" y="8749"/>
                  </a:moveTo>
                  <a:cubicBezTo>
                    <a:pt x="7863" y="7902"/>
                    <a:pt x="11339" y="7055"/>
                    <a:pt x="14070" y="5926"/>
                  </a:cubicBezTo>
                  <a:cubicBezTo>
                    <a:pt x="16801" y="4796"/>
                    <a:pt x="18787" y="3384"/>
                    <a:pt x="19780" y="2326"/>
                  </a:cubicBezTo>
                  <a:cubicBezTo>
                    <a:pt x="20773" y="1267"/>
                    <a:pt x="20773" y="561"/>
                    <a:pt x="20152" y="208"/>
                  </a:cubicBezTo>
                  <a:cubicBezTo>
                    <a:pt x="19532" y="-145"/>
                    <a:pt x="18290" y="-145"/>
                    <a:pt x="15435" y="984"/>
                  </a:cubicBezTo>
                  <a:cubicBezTo>
                    <a:pt x="12580" y="2114"/>
                    <a:pt x="8111" y="4373"/>
                    <a:pt x="4759" y="7408"/>
                  </a:cubicBezTo>
                  <a:cubicBezTo>
                    <a:pt x="1407" y="10443"/>
                    <a:pt x="-827" y="14255"/>
                    <a:pt x="290" y="16726"/>
                  </a:cubicBezTo>
                  <a:cubicBezTo>
                    <a:pt x="1408" y="19196"/>
                    <a:pt x="5876" y="20326"/>
                    <a:pt x="10345" y="214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4" name="Line"/>
            <p:cNvSpPr/>
            <p:nvPr/>
          </p:nvSpPr>
          <p:spPr>
            <a:xfrm>
              <a:off x="5911326" y="3203550"/>
              <a:ext cx="414660" cy="968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521" extrusionOk="0">
                  <a:moveTo>
                    <a:pt x="751" y="21520"/>
                  </a:moveTo>
                  <a:cubicBezTo>
                    <a:pt x="220" y="21136"/>
                    <a:pt x="-311" y="20751"/>
                    <a:pt x="220" y="19983"/>
                  </a:cubicBezTo>
                  <a:cubicBezTo>
                    <a:pt x="751" y="19214"/>
                    <a:pt x="2345" y="18061"/>
                    <a:pt x="3850" y="16639"/>
                  </a:cubicBezTo>
                  <a:cubicBezTo>
                    <a:pt x="5355" y="15217"/>
                    <a:pt x="6771" y="13526"/>
                    <a:pt x="8364" y="11604"/>
                  </a:cubicBezTo>
                  <a:cubicBezTo>
                    <a:pt x="9958" y="9682"/>
                    <a:pt x="11728" y="7530"/>
                    <a:pt x="12702" y="6262"/>
                  </a:cubicBezTo>
                  <a:cubicBezTo>
                    <a:pt x="13676" y="4993"/>
                    <a:pt x="13853" y="4609"/>
                    <a:pt x="14030" y="4225"/>
                  </a:cubicBezTo>
                  <a:cubicBezTo>
                    <a:pt x="14207" y="3840"/>
                    <a:pt x="14384" y="3456"/>
                    <a:pt x="14561" y="3456"/>
                  </a:cubicBezTo>
                  <a:cubicBezTo>
                    <a:pt x="14738" y="3456"/>
                    <a:pt x="14915" y="3840"/>
                    <a:pt x="14915" y="4225"/>
                  </a:cubicBezTo>
                  <a:cubicBezTo>
                    <a:pt x="14915" y="4609"/>
                    <a:pt x="14738" y="4993"/>
                    <a:pt x="14207" y="5185"/>
                  </a:cubicBezTo>
                  <a:cubicBezTo>
                    <a:pt x="13676" y="5378"/>
                    <a:pt x="12791" y="5378"/>
                    <a:pt x="12082" y="5224"/>
                  </a:cubicBezTo>
                  <a:cubicBezTo>
                    <a:pt x="11374" y="5070"/>
                    <a:pt x="10843" y="4763"/>
                    <a:pt x="10312" y="4417"/>
                  </a:cubicBezTo>
                  <a:cubicBezTo>
                    <a:pt x="9781" y="4071"/>
                    <a:pt x="9250" y="3687"/>
                    <a:pt x="8807" y="3302"/>
                  </a:cubicBezTo>
                  <a:cubicBezTo>
                    <a:pt x="8364" y="2918"/>
                    <a:pt x="8010" y="2534"/>
                    <a:pt x="8276" y="2341"/>
                  </a:cubicBezTo>
                  <a:cubicBezTo>
                    <a:pt x="8541" y="2149"/>
                    <a:pt x="9427" y="2149"/>
                    <a:pt x="11109" y="1803"/>
                  </a:cubicBezTo>
                  <a:cubicBezTo>
                    <a:pt x="12791" y="1457"/>
                    <a:pt x="15269" y="766"/>
                    <a:pt x="17040" y="381"/>
                  </a:cubicBezTo>
                  <a:cubicBezTo>
                    <a:pt x="18810" y="-3"/>
                    <a:pt x="19873" y="-80"/>
                    <a:pt x="20492" y="74"/>
                  </a:cubicBezTo>
                  <a:cubicBezTo>
                    <a:pt x="21112" y="227"/>
                    <a:pt x="21289" y="612"/>
                    <a:pt x="21200" y="1803"/>
                  </a:cubicBezTo>
                  <a:cubicBezTo>
                    <a:pt x="21112" y="2995"/>
                    <a:pt x="20758" y="4993"/>
                    <a:pt x="20404" y="69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5" name="Line"/>
            <p:cNvSpPr/>
            <p:nvPr/>
          </p:nvSpPr>
          <p:spPr>
            <a:xfrm>
              <a:off x="5934411" y="4268017"/>
              <a:ext cx="541643" cy="399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125" extrusionOk="0">
                  <a:moveTo>
                    <a:pt x="19065" y="2612"/>
                  </a:moveTo>
                  <a:cubicBezTo>
                    <a:pt x="18927" y="1697"/>
                    <a:pt x="18789" y="781"/>
                    <a:pt x="18377" y="324"/>
                  </a:cubicBezTo>
                  <a:cubicBezTo>
                    <a:pt x="17964" y="-134"/>
                    <a:pt x="17276" y="-134"/>
                    <a:pt x="15625" y="507"/>
                  </a:cubicBezTo>
                  <a:cubicBezTo>
                    <a:pt x="13974" y="1147"/>
                    <a:pt x="11360" y="2429"/>
                    <a:pt x="8677" y="4625"/>
                  </a:cubicBezTo>
                  <a:cubicBezTo>
                    <a:pt x="5994" y="6822"/>
                    <a:pt x="3243" y="9934"/>
                    <a:pt x="1730" y="12405"/>
                  </a:cubicBezTo>
                  <a:cubicBezTo>
                    <a:pt x="216" y="14876"/>
                    <a:pt x="-59" y="16707"/>
                    <a:pt x="10" y="17988"/>
                  </a:cubicBezTo>
                  <a:cubicBezTo>
                    <a:pt x="79" y="19269"/>
                    <a:pt x="491" y="20002"/>
                    <a:pt x="1592" y="20551"/>
                  </a:cubicBezTo>
                  <a:cubicBezTo>
                    <a:pt x="2693" y="21100"/>
                    <a:pt x="4481" y="21466"/>
                    <a:pt x="6338" y="20642"/>
                  </a:cubicBezTo>
                  <a:cubicBezTo>
                    <a:pt x="8196" y="19819"/>
                    <a:pt x="10122" y="17805"/>
                    <a:pt x="12048" y="14785"/>
                  </a:cubicBezTo>
                  <a:cubicBezTo>
                    <a:pt x="13974" y="11764"/>
                    <a:pt x="15900" y="7737"/>
                    <a:pt x="16932" y="5266"/>
                  </a:cubicBezTo>
                  <a:cubicBezTo>
                    <a:pt x="17964" y="2795"/>
                    <a:pt x="18101" y="1880"/>
                    <a:pt x="18033" y="1880"/>
                  </a:cubicBezTo>
                  <a:cubicBezTo>
                    <a:pt x="17964" y="1880"/>
                    <a:pt x="17689" y="2795"/>
                    <a:pt x="17276" y="4808"/>
                  </a:cubicBezTo>
                  <a:cubicBezTo>
                    <a:pt x="16863" y="6822"/>
                    <a:pt x="16313" y="9934"/>
                    <a:pt x="16038" y="11947"/>
                  </a:cubicBezTo>
                  <a:cubicBezTo>
                    <a:pt x="15763" y="13961"/>
                    <a:pt x="15763" y="14876"/>
                    <a:pt x="16107" y="15517"/>
                  </a:cubicBezTo>
                  <a:cubicBezTo>
                    <a:pt x="16451" y="16158"/>
                    <a:pt x="17138" y="16524"/>
                    <a:pt x="18101" y="16341"/>
                  </a:cubicBezTo>
                  <a:cubicBezTo>
                    <a:pt x="19065" y="16158"/>
                    <a:pt x="20303" y="15425"/>
                    <a:pt x="21541" y="146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6" name="Line"/>
            <p:cNvSpPr/>
            <p:nvPr/>
          </p:nvSpPr>
          <p:spPr>
            <a:xfrm>
              <a:off x="6493815" y="4274008"/>
              <a:ext cx="335100" cy="41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363" extrusionOk="0">
                  <a:moveTo>
                    <a:pt x="2175" y="3876"/>
                  </a:moveTo>
                  <a:cubicBezTo>
                    <a:pt x="3277" y="3516"/>
                    <a:pt x="4379" y="3156"/>
                    <a:pt x="5591" y="2886"/>
                  </a:cubicBezTo>
                  <a:cubicBezTo>
                    <a:pt x="6803" y="2616"/>
                    <a:pt x="8126" y="2436"/>
                    <a:pt x="9007" y="3696"/>
                  </a:cubicBezTo>
                  <a:cubicBezTo>
                    <a:pt x="9889" y="4956"/>
                    <a:pt x="10330" y="7656"/>
                    <a:pt x="9228" y="10626"/>
                  </a:cubicBezTo>
                  <a:cubicBezTo>
                    <a:pt x="8126" y="13596"/>
                    <a:pt x="5481" y="16836"/>
                    <a:pt x="3607" y="18816"/>
                  </a:cubicBezTo>
                  <a:cubicBezTo>
                    <a:pt x="1734" y="20796"/>
                    <a:pt x="632" y="21516"/>
                    <a:pt x="191" y="21336"/>
                  </a:cubicBezTo>
                  <a:cubicBezTo>
                    <a:pt x="-250" y="21156"/>
                    <a:pt x="-30" y="20076"/>
                    <a:pt x="1954" y="17196"/>
                  </a:cubicBezTo>
                  <a:cubicBezTo>
                    <a:pt x="3938" y="14316"/>
                    <a:pt x="7685" y="9636"/>
                    <a:pt x="10109" y="6846"/>
                  </a:cubicBezTo>
                  <a:cubicBezTo>
                    <a:pt x="12534" y="4056"/>
                    <a:pt x="13636" y="3156"/>
                    <a:pt x="14958" y="2166"/>
                  </a:cubicBezTo>
                  <a:cubicBezTo>
                    <a:pt x="16281" y="1176"/>
                    <a:pt x="17823" y="96"/>
                    <a:pt x="18264" y="6"/>
                  </a:cubicBezTo>
                  <a:cubicBezTo>
                    <a:pt x="18705" y="-84"/>
                    <a:pt x="18044" y="816"/>
                    <a:pt x="16611" y="2976"/>
                  </a:cubicBezTo>
                  <a:cubicBezTo>
                    <a:pt x="15179" y="5136"/>
                    <a:pt x="12975" y="8556"/>
                    <a:pt x="11762" y="10716"/>
                  </a:cubicBezTo>
                  <a:cubicBezTo>
                    <a:pt x="10550" y="12876"/>
                    <a:pt x="10330" y="13776"/>
                    <a:pt x="10440" y="14676"/>
                  </a:cubicBezTo>
                  <a:cubicBezTo>
                    <a:pt x="10550" y="15576"/>
                    <a:pt x="10991" y="16476"/>
                    <a:pt x="12864" y="16386"/>
                  </a:cubicBezTo>
                  <a:cubicBezTo>
                    <a:pt x="14738" y="16296"/>
                    <a:pt x="18044" y="15216"/>
                    <a:pt x="21350" y="141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7" name="Line"/>
            <p:cNvSpPr/>
            <p:nvPr/>
          </p:nvSpPr>
          <p:spPr>
            <a:xfrm>
              <a:off x="6806175" y="4248612"/>
              <a:ext cx="182320" cy="331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146" extrusionOk="0">
                  <a:moveTo>
                    <a:pt x="14629" y="1736"/>
                  </a:moveTo>
                  <a:cubicBezTo>
                    <a:pt x="10229" y="5262"/>
                    <a:pt x="5829" y="8789"/>
                    <a:pt x="3229" y="11654"/>
                  </a:cubicBezTo>
                  <a:cubicBezTo>
                    <a:pt x="629" y="14519"/>
                    <a:pt x="-171" y="16723"/>
                    <a:pt x="29" y="18266"/>
                  </a:cubicBezTo>
                  <a:cubicBezTo>
                    <a:pt x="229" y="19809"/>
                    <a:pt x="1429" y="20691"/>
                    <a:pt x="3029" y="21021"/>
                  </a:cubicBezTo>
                  <a:cubicBezTo>
                    <a:pt x="4629" y="21352"/>
                    <a:pt x="6629" y="21132"/>
                    <a:pt x="9629" y="19038"/>
                  </a:cubicBezTo>
                  <a:cubicBezTo>
                    <a:pt x="12629" y="16944"/>
                    <a:pt x="16629" y="12976"/>
                    <a:pt x="18829" y="9670"/>
                  </a:cubicBezTo>
                  <a:cubicBezTo>
                    <a:pt x="21029" y="6364"/>
                    <a:pt x="21429" y="3719"/>
                    <a:pt x="20829" y="2066"/>
                  </a:cubicBezTo>
                  <a:cubicBezTo>
                    <a:pt x="20229" y="413"/>
                    <a:pt x="18629" y="-248"/>
                    <a:pt x="15829" y="83"/>
                  </a:cubicBezTo>
                  <a:cubicBezTo>
                    <a:pt x="13029" y="413"/>
                    <a:pt x="9029" y="1736"/>
                    <a:pt x="6229" y="3830"/>
                  </a:cubicBezTo>
                  <a:cubicBezTo>
                    <a:pt x="3429" y="5923"/>
                    <a:pt x="1829" y="8789"/>
                    <a:pt x="229" y="116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8" name="Line"/>
            <p:cNvSpPr/>
            <p:nvPr/>
          </p:nvSpPr>
          <p:spPr>
            <a:xfrm>
              <a:off x="7100240" y="4230882"/>
              <a:ext cx="424021" cy="316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259" extrusionOk="0">
                  <a:moveTo>
                    <a:pt x="2031" y="5807"/>
                  </a:moveTo>
                  <a:cubicBezTo>
                    <a:pt x="1329" y="9987"/>
                    <a:pt x="626" y="14168"/>
                    <a:pt x="275" y="16955"/>
                  </a:cubicBezTo>
                  <a:cubicBezTo>
                    <a:pt x="-76" y="19742"/>
                    <a:pt x="-76" y="21136"/>
                    <a:pt x="187" y="21252"/>
                  </a:cubicBezTo>
                  <a:cubicBezTo>
                    <a:pt x="451" y="21368"/>
                    <a:pt x="978" y="20207"/>
                    <a:pt x="2207" y="17303"/>
                  </a:cubicBezTo>
                  <a:cubicBezTo>
                    <a:pt x="3436" y="14400"/>
                    <a:pt x="5368" y="9755"/>
                    <a:pt x="6861" y="6620"/>
                  </a:cubicBezTo>
                  <a:cubicBezTo>
                    <a:pt x="8353" y="3484"/>
                    <a:pt x="9407" y="1858"/>
                    <a:pt x="10373" y="929"/>
                  </a:cubicBezTo>
                  <a:cubicBezTo>
                    <a:pt x="11339" y="0"/>
                    <a:pt x="12217" y="-232"/>
                    <a:pt x="12743" y="233"/>
                  </a:cubicBezTo>
                  <a:cubicBezTo>
                    <a:pt x="13270" y="697"/>
                    <a:pt x="13446" y="1858"/>
                    <a:pt x="13534" y="3833"/>
                  </a:cubicBezTo>
                  <a:cubicBezTo>
                    <a:pt x="13622" y="5807"/>
                    <a:pt x="13622" y="8594"/>
                    <a:pt x="13797" y="10568"/>
                  </a:cubicBezTo>
                  <a:cubicBezTo>
                    <a:pt x="13973" y="12542"/>
                    <a:pt x="14324" y="13703"/>
                    <a:pt x="14939" y="14052"/>
                  </a:cubicBezTo>
                  <a:cubicBezTo>
                    <a:pt x="15553" y="14400"/>
                    <a:pt x="16431" y="13936"/>
                    <a:pt x="17573" y="12774"/>
                  </a:cubicBezTo>
                  <a:cubicBezTo>
                    <a:pt x="18714" y="11613"/>
                    <a:pt x="20119" y="9755"/>
                    <a:pt x="21524" y="78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9" name="Line"/>
            <p:cNvSpPr/>
            <p:nvPr/>
          </p:nvSpPr>
          <p:spPr>
            <a:xfrm>
              <a:off x="7780478" y="3973115"/>
              <a:ext cx="345723" cy="37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220" extrusionOk="0">
                  <a:moveTo>
                    <a:pt x="20089" y="3635"/>
                  </a:moveTo>
                  <a:cubicBezTo>
                    <a:pt x="19661" y="2457"/>
                    <a:pt x="19233" y="1279"/>
                    <a:pt x="18485" y="592"/>
                  </a:cubicBezTo>
                  <a:cubicBezTo>
                    <a:pt x="17736" y="-96"/>
                    <a:pt x="16667" y="-292"/>
                    <a:pt x="14742" y="592"/>
                  </a:cubicBezTo>
                  <a:cubicBezTo>
                    <a:pt x="12818" y="1475"/>
                    <a:pt x="10037" y="3439"/>
                    <a:pt x="7471" y="6286"/>
                  </a:cubicBezTo>
                  <a:cubicBezTo>
                    <a:pt x="4905" y="9133"/>
                    <a:pt x="2552" y="12864"/>
                    <a:pt x="1269" y="15319"/>
                  </a:cubicBezTo>
                  <a:cubicBezTo>
                    <a:pt x="-14" y="17773"/>
                    <a:pt x="-228" y="18952"/>
                    <a:pt x="200" y="19737"/>
                  </a:cubicBezTo>
                  <a:cubicBezTo>
                    <a:pt x="627" y="20523"/>
                    <a:pt x="1697" y="20915"/>
                    <a:pt x="3942" y="21112"/>
                  </a:cubicBezTo>
                  <a:cubicBezTo>
                    <a:pt x="6188" y="21308"/>
                    <a:pt x="9610" y="21308"/>
                    <a:pt x="12711" y="20523"/>
                  </a:cubicBezTo>
                  <a:cubicBezTo>
                    <a:pt x="15812" y="19737"/>
                    <a:pt x="18592" y="18166"/>
                    <a:pt x="21372" y="165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0" name="Line"/>
            <p:cNvSpPr/>
            <p:nvPr/>
          </p:nvSpPr>
          <p:spPr>
            <a:xfrm>
              <a:off x="8231281" y="4006019"/>
              <a:ext cx="141903" cy="294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5" h="21393" extrusionOk="0">
                  <a:moveTo>
                    <a:pt x="2825" y="5274"/>
                  </a:moveTo>
                  <a:cubicBezTo>
                    <a:pt x="1821" y="9042"/>
                    <a:pt x="816" y="12809"/>
                    <a:pt x="314" y="15447"/>
                  </a:cubicBezTo>
                  <a:cubicBezTo>
                    <a:pt x="-189" y="18084"/>
                    <a:pt x="-189" y="19591"/>
                    <a:pt x="1067" y="20470"/>
                  </a:cubicBezTo>
                  <a:cubicBezTo>
                    <a:pt x="2323" y="21349"/>
                    <a:pt x="4835" y="21600"/>
                    <a:pt x="6844" y="21223"/>
                  </a:cubicBezTo>
                  <a:cubicBezTo>
                    <a:pt x="8853" y="20847"/>
                    <a:pt x="10360" y="19842"/>
                    <a:pt x="12621" y="18084"/>
                  </a:cubicBezTo>
                  <a:cubicBezTo>
                    <a:pt x="14881" y="16326"/>
                    <a:pt x="17895" y="13814"/>
                    <a:pt x="19402" y="11177"/>
                  </a:cubicBezTo>
                  <a:cubicBezTo>
                    <a:pt x="20909" y="8540"/>
                    <a:pt x="20909" y="5777"/>
                    <a:pt x="19904" y="4019"/>
                  </a:cubicBezTo>
                  <a:cubicBezTo>
                    <a:pt x="18900" y="2260"/>
                    <a:pt x="16890" y="1507"/>
                    <a:pt x="14128" y="1256"/>
                  </a:cubicBezTo>
                  <a:cubicBezTo>
                    <a:pt x="11365" y="1005"/>
                    <a:pt x="7848" y="1256"/>
                    <a:pt x="4835" y="2009"/>
                  </a:cubicBezTo>
                  <a:cubicBezTo>
                    <a:pt x="1821" y="2763"/>
                    <a:pt x="-691" y="4019"/>
                    <a:pt x="314" y="4270"/>
                  </a:cubicBezTo>
                  <a:cubicBezTo>
                    <a:pt x="1318" y="4521"/>
                    <a:pt x="5839" y="3767"/>
                    <a:pt x="8853" y="2888"/>
                  </a:cubicBezTo>
                  <a:cubicBezTo>
                    <a:pt x="11867" y="2009"/>
                    <a:pt x="13374" y="1005"/>
                    <a:pt x="14881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1" name="Line"/>
            <p:cNvSpPr/>
            <p:nvPr/>
          </p:nvSpPr>
          <p:spPr>
            <a:xfrm>
              <a:off x="8468685" y="3756940"/>
              <a:ext cx="176430" cy="51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482" y="144"/>
                    <a:pt x="17365" y="288"/>
                    <a:pt x="16094" y="792"/>
                  </a:cubicBezTo>
                  <a:cubicBezTo>
                    <a:pt x="14824" y="1296"/>
                    <a:pt x="14400" y="2160"/>
                    <a:pt x="13129" y="4536"/>
                  </a:cubicBezTo>
                  <a:cubicBezTo>
                    <a:pt x="11859" y="6912"/>
                    <a:pt x="9741" y="10800"/>
                    <a:pt x="7412" y="13896"/>
                  </a:cubicBezTo>
                  <a:cubicBezTo>
                    <a:pt x="5082" y="16992"/>
                    <a:pt x="2541" y="1929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2" name="Line"/>
            <p:cNvSpPr/>
            <p:nvPr/>
          </p:nvSpPr>
          <p:spPr>
            <a:xfrm>
              <a:off x="8572468" y="3736184"/>
              <a:ext cx="166052" cy="674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350" y="1218"/>
                    <a:pt x="17100" y="2437"/>
                    <a:pt x="14400" y="5040"/>
                  </a:cubicBezTo>
                  <a:cubicBezTo>
                    <a:pt x="11700" y="7643"/>
                    <a:pt x="8550" y="11631"/>
                    <a:pt x="6075" y="14622"/>
                  </a:cubicBezTo>
                  <a:cubicBezTo>
                    <a:pt x="3600" y="17612"/>
                    <a:pt x="1800" y="1960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3" name="Line"/>
            <p:cNvSpPr/>
            <p:nvPr/>
          </p:nvSpPr>
          <p:spPr>
            <a:xfrm>
              <a:off x="8623493" y="4020290"/>
              <a:ext cx="334818" cy="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311" extrusionOk="0">
                  <a:moveTo>
                    <a:pt x="18570" y="5111"/>
                  </a:moveTo>
                  <a:cubicBezTo>
                    <a:pt x="19892" y="3311"/>
                    <a:pt x="21215" y="1511"/>
                    <a:pt x="21325" y="611"/>
                  </a:cubicBezTo>
                  <a:cubicBezTo>
                    <a:pt x="21435" y="-289"/>
                    <a:pt x="20333" y="-289"/>
                    <a:pt x="17578" y="1254"/>
                  </a:cubicBezTo>
                  <a:cubicBezTo>
                    <a:pt x="14823" y="2797"/>
                    <a:pt x="10415" y="5882"/>
                    <a:pt x="7329" y="8582"/>
                  </a:cubicBezTo>
                  <a:cubicBezTo>
                    <a:pt x="4243" y="11282"/>
                    <a:pt x="2480" y="13597"/>
                    <a:pt x="1378" y="15397"/>
                  </a:cubicBezTo>
                  <a:cubicBezTo>
                    <a:pt x="276" y="17197"/>
                    <a:pt x="-165" y="18482"/>
                    <a:pt x="55" y="19511"/>
                  </a:cubicBezTo>
                  <a:cubicBezTo>
                    <a:pt x="276" y="20540"/>
                    <a:pt x="1157" y="21311"/>
                    <a:pt x="2590" y="21311"/>
                  </a:cubicBezTo>
                  <a:cubicBezTo>
                    <a:pt x="4023" y="21311"/>
                    <a:pt x="6006" y="20540"/>
                    <a:pt x="8651" y="17711"/>
                  </a:cubicBezTo>
                  <a:cubicBezTo>
                    <a:pt x="11296" y="14882"/>
                    <a:pt x="14602" y="9997"/>
                    <a:pt x="16476" y="6911"/>
                  </a:cubicBezTo>
                  <a:cubicBezTo>
                    <a:pt x="18349" y="3825"/>
                    <a:pt x="18790" y="2540"/>
                    <a:pt x="18900" y="2540"/>
                  </a:cubicBezTo>
                  <a:cubicBezTo>
                    <a:pt x="19011" y="2540"/>
                    <a:pt x="18790" y="3825"/>
                    <a:pt x="18460" y="5882"/>
                  </a:cubicBezTo>
                  <a:cubicBezTo>
                    <a:pt x="18129" y="7940"/>
                    <a:pt x="17688" y="10768"/>
                    <a:pt x="17578" y="13468"/>
                  </a:cubicBezTo>
                  <a:cubicBezTo>
                    <a:pt x="17468" y="16168"/>
                    <a:pt x="17688" y="18740"/>
                    <a:pt x="17909" y="213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4" name="Line"/>
            <p:cNvSpPr/>
            <p:nvPr/>
          </p:nvSpPr>
          <p:spPr>
            <a:xfrm>
              <a:off x="9081002" y="3611645"/>
              <a:ext cx="166055" cy="643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800" y="2439"/>
                    <a:pt x="18000" y="4877"/>
                    <a:pt x="16425" y="7374"/>
                  </a:cubicBezTo>
                  <a:cubicBezTo>
                    <a:pt x="14850" y="9871"/>
                    <a:pt x="13500" y="12426"/>
                    <a:pt x="10800" y="14806"/>
                  </a:cubicBezTo>
                  <a:cubicBezTo>
                    <a:pt x="8100" y="17187"/>
                    <a:pt x="4050" y="1939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5" name="Line"/>
            <p:cNvSpPr/>
            <p:nvPr/>
          </p:nvSpPr>
          <p:spPr>
            <a:xfrm>
              <a:off x="8997976" y="3964506"/>
              <a:ext cx="342486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18" y="19886"/>
                    <a:pt x="436" y="18171"/>
                    <a:pt x="2182" y="15943"/>
                  </a:cubicBezTo>
                  <a:cubicBezTo>
                    <a:pt x="3927" y="13714"/>
                    <a:pt x="7200" y="10971"/>
                    <a:pt x="10691" y="8229"/>
                  </a:cubicBezTo>
                  <a:cubicBezTo>
                    <a:pt x="14182" y="5486"/>
                    <a:pt x="17891" y="2743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6" name="Line"/>
            <p:cNvSpPr/>
            <p:nvPr/>
          </p:nvSpPr>
          <p:spPr>
            <a:xfrm>
              <a:off x="9288570" y="3217880"/>
              <a:ext cx="1427162" cy="943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429" extrusionOk="0">
                  <a:moveTo>
                    <a:pt x="0" y="20722"/>
                  </a:moveTo>
                  <a:cubicBezTo>
                    <a:pt x="837" y="20251"/>
                    <a:pt x="1674" y="19780"/>
                    <a:pt x="2432" y="18994"/>
                  </a:cubicBezTo>
                  <a:cubicBezTo>
                    <a:pt x="3190" y="18209"/>
                    <a:pt x="3870" y="17109"/>
                    <a:pt x="4262" y="16363"/>
                  </a:cubicBezTo>
                  <a:cubicBezTo>
                    <a:pt x="4655" y="15617"/>
                    <a:pt x="4759" y="15224"/>
                    <a:pt x="4681" y="15028"/>
                  </a:cubicBezTo>
                  <a:cubicBezTo>
                    <a:pt x="4602" y="14831"/>
                    <a:pt x="4341" y="14831"/>
                    <a:pt x="3949" y="15224"/>
                  </a:cubicBezTo>
                  <a:cubicBezTo>
                    <a:pt x="3556" y="15617"/>
                    <a:pt x="3033" y="16402"/>
                    <a:pt x="2693" y="16952"/>
                  </a:cubicBezTo>
                  <a:cubicBezTo>
                    <a:pt x="2354" y="17502"/>
                    <a:pt x="2197" y="17816"/>
                    <a:pt x="2092" y="18169"/>
                  </a:cubicBezTo>
                  <a:cubicBezTo>
                    <a:pt x="1987" y="18523"/>
                    <a:pt x="1935" y="18916"/>
                    <a:pt x="2040" y="19151"/>
                  </a:cubicBezTo>
                  <a:cubicBezTo>
                    <a:pt x="2144" y="19387"/>
                    <a:pt x="2406" y="19465"/>
                    <a:pt x="2798" y="19426"/>
                  </a:cubicBezTo>
                  <a:cubicBezTo>
                    <a:pt x="3190" y="19387"/>
                    <a:pt x="3713" y="19230"/>
                    <a:pt x="4262" y="18719"/>
                  </a:cubicBezTo>
                  <a:cubicBezTo>
                    <a:pt x="4812" y="18209"/>
                    <a:pt x="5387" y="17345"/>
                    <a:pt x="5727" y="16638"/>
                  </a:cubicBezTo>
                  <a:cubicBezTo>
                    <a:pt x="6067" y="15931"/>
                    <a:pt x="6171" y="15381"/>
                    <a:pt x="6354" y="15106"/>
                  </a:cubicBezTo>
                  <a:cubicBezTo>
                    <a:pt x="6538" y="14831"/>
                    <a:pt x="6799" y="14831"/>
                    <a:pt x="7061" y="14831"/>
                  </a:cubicBezTo>
                  <a:cubicBezTo>
                    <a:pt x="7322" y="14831"/>
                    <a:pt x="7584" y="14831"/>
                    <a:pt x="7845" y="14910"/>
                  </a:cubicBezTo>
                  <a:cubicBezTo>
                    <a:pt x="8107" y="14988"/>
                    <a:pt x="8368" y="15145"/>
                    <a:pt x="8499" y="15420"/>
                  </a:cubicBezTo>
                  <a:cubicBezTo>
                    <a:pt x="8630" y="15695"/>
                    <a:pt x="8630" y="16088"/>
                    <a:pt x="8342" y="16716"/>
                  </a:cubicBezTo>
                  <a:cubicBezTo>
                    <a:pt x="8054" y="17345"/>
                    <a:pt x="7479" y="18209"/>
                    <a:pt x="7087" y="18798"/>
                  </a:cubicBezTo>
                  <a:cubicBezTo>
                    <a:pt x="6694" y="19387"/>
                    <a:pt x="6485" y="19701"/>
                    <a:pt x="6511" y="19897"/>
                  </a:cubicBezTo>
                  <a:cubicBezTo>
                    <a:pt x="6538" y="20094"/>
                    <a:pt x="6799" y="20172"/>
                    <a:pt x="7427" y="19937"/>
                  </a:cubicBezTo>
                  <a:cubicBezTo>
                    <a:pt x="8054" y="19701"/>
                    <a:pt x="9048" y="19151"/>
                    <a:pt x="9989" y="18601"/>
                  </a:cubicBezTo>
                  <a:cubicBezTo>
                    <a:pt x="10931" y="18052"/>
                    <a:pt x="11820" y="17502"/>
                    <a:pt x="12343" y="17070"/>
                  </a:cubicBezTo>
                  <a:cubicBezTo>
                    <a:pt x="12866" y="16638"/>
                    <a:pt x="13023" y="16324"/>
                    <a:pt x="13154" y="15970"/>
                  </a:cubicBezTo>
                  <a:cubicBezTo>
                    <a:pt x="13284" y="15617"/>
                    <a:pt x="13389" y="15224"/>
                    <a:pt x="13441" y="14831"/>
                  </a:cubicBezTo>
                  <a:cubicBezTo>
                    <a:pt x="13493" y="14438"/>
                    <a:pt x="13493" y="14046"/>
                    <a:pt x="13363" y="13967"/>
                  </a:cubicBezTo>
                  <a:cubicBezTo>
                    <a:pt x="13232" y="13889"/>
                    <a:pt x="12970" y="14124"/>
                    <a:pt x="12552" y="14713"/>
                  </a:cubicBezTo>
                  <a:cubicBezTo>
                    <a:pt x="12134" y="15302"/>
                    <a:pt x="11558" y="16245"/>
                    <a:pt x="11166" y="16834"/>
                  </a:cubicBezTo>
                  <a:cubicBezTo>
                    <a:pt x="10774" y="17423"/>
                    <a:pt x="10565" y="17659"/>
                    <a:pt x="10408" y="17973"/>
                  </a:cubicBezTo>
                  <a:cubicBezTo>
                    <a:pt x="10251" y="18287"/>
                    <a:pt x="10146" y="18680"/>
                    <a:pt x="10225" y="18837"/>
                  </a:cubicBezTo>
                  <a:cubicBezTo>
                    <a:pt x="10303" y="18994"/>
                    <a:pt x="10565" y="18916"/>
                    <a:pt x="10905" y="18641"/>
                  </a:cubicBezTo>
                  <a:cubicBezTo>
                    <a:pt x="11245" y="18366"/>
                    <a:pt x="11663" y="17894"/>
                    <a:pt x="12029" y="17462"/>
                  </a:cubicBezTo>
                  <a:cubicBezTo>
                    <a:pt x="12395" y="17030"/>
                    <a:pt x="12709" y="16638"/>
                    <a:pt x="12787" y="16677"/>
                  </a:cubicBezTo>
                  <a:cubicBezTo>
                    <a:pt x="12866" y="16716"/>
                    <a:pt x="12709" y="17188"/>
                    <a:pt x="12631" y="17620"/>
                  </a:cubicBezTo>
                  <a:cubicBezTo>
                    <a:pt x="12552" y="18052"/>
                    <a:pt x="12552" y="18444"/>
                    <a:pt x="12552" y="18916"/>
                  </a:cubicBezTo>
                  <a:cubicBezTo>
                    <a:pt x="12552" y="19387"/>
                    <a:pt x="12552" y="19937"/>
                    <a:pt x="12683" y="20212"/>
                  </a:cubicBezTo>
                  <a:cubicBezTo>
                    <a:pt x="12814" y="20486"/>
                    <a:pt x="13075" y="20486"/>
                    <a:pt x="13572" y="19780"/>
                  </a:cubicBezTo>
                  <a:cubicBezTo>
                    <a:pt x="14069" y="19073"/>
                    <a:pt x="14801" y="17659"/>
                    <a:pt x="15612" y="15734"/>
                  </a:cubicBezTo>
                  <a:cubicBezTo>
                    <a:pt x="16422" y="13810"/>
                    <a:pt x="17311" y="11375"/>
                    <a:pt x="18174" y="8980"/>
                  </a:cubicBezTo>
                  <a:cubicBezTo>
                    <a:pt x="19037" y="6584"/>
                    <a:pt x="19874" y="4228"/>
                    <a:pt x="20371" y="2814"/>
                  </a:cubicBezTo>
                  <a:cubicBezTo>
                    <a:pt x="20868" y="1400"/>
                    <a:pt x="21025" y="929"/>
                    <a:pt x="21208" y="536"/>
                  </a:cubicBezTo>
                  <a:cubicBezTo>
                    <a:pt x="21391" y="143"/>
                    <a:pt x="21600" y="-171"/>
                    <a:pt x="21574" y="104"/>
                  </a:cubicBezTo>
                  <a:cubicBezTo>
                    <a:pt x="21548" y="379"/>
                    <a:pt x="21286" y="1243"/>
                    <a:pt x="20685" y="3049"/>
                  </a:cubicBezTo>
                  <a:cubicBezTo>
                    <a:pt x="20083" y="4856"/>
                    <a:pt x="19142" y="7605"/>
                    <a:pt x="18384" y="10040"/>
                  </a:cubicBezTo>
                  <a:cubicBezTo>
                    <a:pt x="17625" y="12475"/>
                    <a:pt x="17050" y="14596"/>
                    <a:pt x="16815" y="16284"/>
                  </a:cubicBezTo>
                  <a:cubicBezTo>
                    <a:pt x="16579" y="17973"/>
                    <a:pt x="16684" y="19230"/>
                    <a:pt x="16815" y="20015"/>
                  </a:cubicBezTo>
                  <a:cubicBezTo>
                    <a:pt x="16945" y="20801"/>
                    <a:pt x="17102" y="21115"/>
                    <a:pt x="17338" y="21272"/>
                  </a:cubicBezTo>
                  <a:cubicBezTo>
                    <a:pt x="17573" y="21429"/>
                    <a:pt x="17887" y="21429"/>
                    <a:pt x="18200" y="214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797" name="Line Shape" descr="Line Shape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04826" y="2435961"/>
              <a:ext cx="348358" cy="130414"/>
            </a:xfrm>
            <a:prstGeom prst="rect">
              <a:avLst/>
            </a:prstGeom>
            <a:effectLst/>
          </p:spPr>
        </p:pic>
        <p:pic>
          <p:nvPicPr>
            <p:cNvPr id="799" name="Line Shape" descr="Line Sha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94448" y="2721701"/>
              <a:ext cx="379492" cy="114510"/>
            </a:xfrm>
            <a:prstGeom prst="rect">
              <a:avLst/>
            </a:prstGeom>
            <a:effectLst/>
          </p:spPr>
        </p:pic>
        <p:pic>
          <p:nvPicPr>
            <p:cNvPr id="801" name="Line Shape" descr="Line Shap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04826" y="2438733"/>
              <a:ext cx="452141" cy="127642"/>
            </a:xfrm>
            <a:prstGeom prst="rect">
              <a:avLst/>
            </a:prstGeom>
            <a:effectLst/>
          </p:spPr>
        </p:pic>
        <p:pic>
          <p:nvPicPr>
            <p:cNvPr id="803" name="Line Shape" descr="Line Shap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394366" y="2757688"/>
              <a:ext cx="441844" cy="140792"/>
            </a:xfrm>
            <a:prstGeom prst="rect">
              <a:avLst/>
            </a:prstGeom>
            <a:effectLst/>
          </p:spPr>
        </p:pic>
        <p:pic>
          <p:nvPicPr>
            <p:cNvPr id="805" name="Line Shape" descr="Line Shape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826876" y="2502948"/>
              <a:ext cx="476358" cy="104940"/>
            </a:xfrm>
            <a:prstGeom prst="rect">
              <a:avLst/>
            </a:prstGeom>
            <a:effectLst/>
          </p:spPr>
        </p:pic>
        <p:pic>
          <p:nvPicPr>
            <p:cNvPr id="807" name="Line Shape" descr="Line Shap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851092" y="2809579"/>
              <a:ext cx="472898" cy="109658"/>
            </a:xfrm>
            <a:prstGeom prst="rect">
              <a:avLst/>
            </a:prstGeom>
            <a:effectLst/>
          </p:spPr>
        </p:pic>
        <p:pic>
          <p:nvPicPr>
            <p:cNvPr id="809" name="Line Shape" descr="Line Shape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297359" y="2446339"/>
              <a:ext cx="462519" cy="151171"/>
            </a:xfrm>
            <a:prstGeom prst="rect">
              <a:avLst/>
            </a:prstGeom>
            <a:effectLst/>
          </p:spPr>
        </p:pic>
        <p:pic>
          <p:nvPicPr>
            <p:cNvPr id="811" name="Line Shape" descr="Line Shape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349250" y="2778444"/>
              <a:ext cx="441763" cy="140793"/>
            </a:xfrm>
            <a:prstGeom prst="rect">
              <a:avLst/>
            </a:prstGeom>
            <a:effectLst/>
          </p:spPr>
        </p:pic>
        <p:pic>
          <p:nvPicPr>
            <p:cNvPr id="813" name="Line Shape" descr="Line Shap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774761" y="2477474"/>
              <a:ext cx="441762" cy="109658"/>
            </a:xfrm>
            <a:prstGeom prst="rect">
              <a:avLst/>
            </a:prstGeom>
            <a:effectLst/>
          </p:spPr>
        </p:pic>
        <p:pic>
          <p:nvPicPr>
            <p:cNvPr id="815" name="Line Line" descr="Line Line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805895" y="2809579"/>
              <a:ext cx="389872" cy="109658"/>
            </a:xfrm>
            <a:prstGeom prst="rect">
              <a:avLst/>
            </a:prstGeom>
            <a:effectLst/>
          </p:spPr>
        </p:pic>
        <p:pic>
          <p:nvPicPr>
            <p:cNvPr id="817" name="Line Shape" descr="Line Shape"/>
            <p:cNvPicPr>
              <a:picLocks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231405" y="2425582"/>
              <a:ext cx="452141" cy="140793"/>
            </a:xfrm>
            <a:prstGeom prst="rect">
              <a:avLst/>
            </a:prstGeom>
            <a:effectLst/>
          </p:spPr>
        </p:pic>
        <p:pic>
          <p:nvPicPr>
            <p:cNvPr id="819" name="Line Shape" descr="Line Shape"/>
            <p:cNvPicPr>
              <a:picLocks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314432" y="2799201"/>
              <a:ext cx="410627" cy="151171"/>
            </a:xfrm>
            <a:prstGeom prst="rect">
              <a:avLst/>
            </a:prstGeom>
            <a:effectLst/>
          </p:spPr>
        </p:pic>
        <p:pic>
          <p:nvPicPr>
            <p:cNvPr id="821" name="Line Line" descr="Line Line"/>
            <p:cNvPicPr>
              <a:picLocks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4750320" y="2446339"/>
              <a:ext cx="369115" cy="120036"/>
            </a:xfrm>
            <a:prstGeom prst="rect">
              <a:avLst/>
            </a:prstGeom>
            <a:effectLst/>
          </p:spPr>
        </p:pic>
        <p:pic>
          <p:nvPicPr>
            <p:cNvPr id="823" name="Line Shape" descr="Line Shape"/>
            <p:cNvPicPr>
              <a:picLocks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750320" y="2830336"/>
              <a:ext cx="369115" cy="140792"/>
            </a:xfrm>
            <a:prstGeom prst="rect">
              <a:avLst/>
            </a:prstGeom>
            <a:effectLst/>
          </p:spPr>
        </p:pic>
        <p:pic>
          <p:nvPicPr>
            <p:cNvPr id="825" name="Line Line" descr="Line Line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155073" y="2394448"/>
              <a:ext cx="275710" cy="120035"/>
            </a:xfrm>
            <a:prstGeom prst="rect">
              <a:avLst/>
            </a:prstGeom>
            <a:effectLst/>
          </p:spPr>
        </p:pic>
        <p:pic>
          <p:nvPicPr>
            <p:cNvPr id="827" name="Line Shape" descr="Line Shape"/>
            <p:cNvPicPr>
              <a:picLocks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175830" y="2851092"/>
              <a:ext cx="265330" cy="130414"/>
            </a:xfrm>
            <a:prstGeom prst="rect">
              <a:avLst/>
            </a:prstGeom>
            <a:effectLst/>
          </p:spPr>
        </p:pic>
        <p:pic>
          <p:nvPicPr>
            <p:cNvPr id="829" name="Line Shape" descr="Line Shape"/>
            <p:cNvPicPr>
              <a:picLocks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539744" y="3003167"/>
              <a:ext cx="545546" cy="1348274"/>
            </a:xfrm>
            <a:prstGeom prst="rect">
              <a:avLst/>
            </a:prstGeom>
            <a:effectLst/>
          </p:spPr>
        </p:pic>
        <p:pic>
          <p:nvPicPr>
            <p:cNvPr id="831" name="Line Shape" descr="Line Shape"/>
            <p:cNvPicPr>
              <a:picLocks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2280287" y="4720095"/>
              <a:ext cx="421006" cy="305934"/>
            </a:xfrm>
            <a:prstGeom prst="rect">
              <a:avLst/>
            </a:prstGeom>
            <a:effectLst/>
          </p:spPr>
        </p:pic>
        <p:pic>
          <p:nvPicPr>
            <p:cNvPr id="833" name="Line Shape" descr="Line Shape"/>
            <p:cNvPicPr>
              <a:picLocks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2622770" y="4745427"/>
              <a:ext cx="292575" cy="274852"/>
            </a:xfrm>
            <a:prstGeom prst="rect">
              <a:avLst/>
            </a:prstGeom>
            <a:effectLst/>
          </p:spPr>
        </p:pic>
        <p:pic>
          <p:nvPicPr>
            <p:cNvPr id="835" name="Line Shape" descr="Line Shape"/>
            <p:cNvPicPr>
              <a:picLocks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2857803" y="4563510"/>
              <a:ext cx="320891" cy="504033"/>
            </a:xfrm>
            <a:prstGeom prst="rect">
              <a:avLst/>
            </a:prstGeom>
            <a:effectLst/>
          </p:spPr>
        </p:pic>
        <p:pic>
          <p:nvPicPr>
            <p:cNvPr id="837" name="Line Shape" descr="Line Shape"/>
            <p:cNvPicPr>
              <a:picLocks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3058658" y="4740767"/>
              <a:ext cx="348358" cy="285262"/>
            </a:xfrm>
            <a:prstGeom prst="rect">
              <a:avLst/>
            </a:prstGeom>
            <a:effectLst/>
          </p:spPr>
        </p:pic>
        <p:pic>
          <p:nvPicPr>
            <p:cNvPr id="839" name="Line Shape" descr="Line Shape"/>
            <p:cNvPicPr>
              <a:picLocks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3542324" y="4625780"/>
              <a:ext cx="457144" cy="756303"/>
            </a:xfrm>
            <a:prstGeom prst="rect">
              <a:avLst/>
            </a:prstGeom>
            <a:effectLst/>
          </p:spPr>
        </p:pic>
        <p:pic>
          <p:nvPicPr>
            <p:cNvPr id="841" name="Line Shape" descr="Line Shape"/>
            <p:cNvPicPr>
              <a:picLocks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2453777" y="5222251"/>
              <a:ext cx="389613" cy="540637"/>
            </a:xfrm>
            <a:prstGeom prst="rect">
              <a:avLst/>
            </a:prstGeom>
            <a:effectLst/>
          </p:spPr>
        </p:pic>
        <p:pic>
          <p:nvPicPr>
            <p:cNvPr id="843" name="Line Shape" descr="Line Shape"/>
            <p:cNvPicPr>
              <a:picLocks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2780487" y="5458824"/>
              <a:ext cx="367072" cy="304146"/>
            </a:xfrm>
            <a:prstGeom prst="rect">
              <a:avLst/>
            </a:prstGeom>
            <a:effectLst/>
          </p:spPr>
        </p:pic>
        <p:pic>
          <p:nvPicPr>
            <p:cNvPr id="845" name="Line Shape" descr="Line Shape"/>
            <p:cNvPicPr>
              <a:picLocks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3110550" y="5477786"/>
              <a:ext cx="360729" cy="289097"/>
            </a:xfrm>
            <a:prstGeom prst="rect">
              <a:avLst/>
            </a:prstGeom>
            <a:effectLst/>
          </p:spPr>
        </p:pic>
        <p:pic>
          <p:nvPicPr>
            <p:cNvPr id="847" name="Line Shape" descr="Line Shape"/>
            <p:cNvPicPr>
              <a:picLocks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3504925" y="5487096"/>
              <a:ext cx="462554" cy="331663"/>
            </a:xfrm>
            <a:prstGeom prst="rect">
              <a:avLst/>
            </a:prstGeom>
            <a:effectLst/>
          </p:spPr>
        </p:pic>
        <p:pic>
          <p:nvPicPr>
            <p:cNvPr id="849" name="Line Line" descr="Line Line"/>
            <p:cNvPicPr>
              <a:picLocks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3917119" y="5321125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851" name="Line Shape" descr="Line Shape"/>
            <p:cNvPicPr>
              <a:picLocks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3964350" y="5297177"/>
              <a:ext cx="656927" cy="42700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Drawing"/>
          <p:cNvGrpSpPr/>
          <p:nvPr/>
        </p:nvGrpSpPr>
        <p:grpSpPr>
          <a:xfrm>
            <a:off x="2384838" y="180208"/>
            <a:ext cx="5988340" cy="1203042"/>
            <a:chOff x="-44449" y="-44450"/>
            <a:chExt cx="5988339" cy="1203041"/>
          </a:xfrm>
        </p:grpSpPr>
        <p:pic>
          <p:nvPicPr>
            <p:cNvPr id="855" name="Line Shape" descr="Line Shape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44450" y="478046"/>
              <a:ext cx="575911" cy="563289"/>
            </a:xfrm>
            <a:prstGeom prst="rect">
              <a:avLst/>
            </a:prstGeom>
            <a:effectLst/>
          </p:spPr>
        </p:pic>
        <p:pic>
          <p:nvPicPr>
            <p:cNvPr id="857" name="Line Shape" descr="Line Sha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4830" y="504652"/>
              <a:ext cx="898408" cy="410751"/>
            </a:xfrm>
            <a:prstGeom prst="rect">
              <a:avLst/>
            </a:prstGeom>
            <a:effectLst/>
          </p:spPr>
        </p:pic>
        <p:pic>
          <p:nvPicPr>
            <p:cNvPr id="859" name="Line Shape" descr="Line Shap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438876" y="493549"/>
              <a:ext cx="462520" cy="395207"/>
            </a:xfrm>
            <a:prstGeom prst="rect">
              <a:avLst/>
            </a:prstGeom>
            <a:effectLst/>
          </p:spPr>
        </p:pic>
        <p:pic>
          <p:nvPicPr>
            <p:cNvPr id="861" name="Line Shape" descr="Line Shap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857303" y="512975"/>
              <a:ext cx="363456" cy="415969"/>
            </a:xfrm>
            <a:prstGeom prst="rect">
              <a:avLst/>
            </a:prstGeom>
            <a:effectLst/>
          </p:spPr>
        </p:pic>
        <p:pic>
          <p:nvPicPr>
            <p:cNvPr id="863" name="Line Shape" descr="Line Shape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191998" y="529938"/>
              <a:ext cx="426797" cy="441844"/>
            </a:xfrm>
            <a:prstGeom prst="rect">
              <a:avLst/>
            </a:prstGeom>
            <a:effectLst/>
          </p:spPr>
        </p:pic>
        <p:pic>
          <p:nvPicPr>
            <p:cNvPr id="865" name="Line Shape" descr="Line Shap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962236" y="197914"/>
              <a:ext cx="527038" cy="960678"/>
            </a:xfrm>
            <a:prstGeom prst="rect">
              <a:avLst/>
            </a:prstGeom>
            <a:effectLst/>
          </p:spPr>
        </p:pic>
        <p:pic>
          <p:nvPicPr>
            <p:cNvPr id="867" name="Line Shape" descr="Line Shape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497254" y="530020"/>
              <a:ext cx="479800" cy="425822"/>
            </a:xfrm>
            <a:prstGeom prst="rect">
              <a:avLst/>
            </a:prstGeom>
            <a:effectLst/>
          </p:spPr>
        </p:pic>
        <p:pic>
          <p:nvPicPr>
            <p:cNvPr id="869" name="Line Shape" descr="Line Shape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945744" y="583458"/>
              <a:ext cx="401990" cy="414552"/>
            </a:xfrm>
            <a:prstGeom prst="rect">
              <a:avLst/>
            </a:prstGeom>
            <a:effectLst/>
          </p:spPr>
        </p:pic>
        <p:pic>
          <p:nvPicPr>
            <p:cNvPr id="871" name="Line Shape" descr="Line Shap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353196" y="642224"/>
              <a:ext cx="402229" cy="360693"/>
            </a:xfrm>
            <a:prstGeom prst="rect">
              <a:avLst/>
            </a:prstGeom>
            <a:effectLst/>
          </p:spPr>
        </p:pic>
        <p:pic>
          <p:nvPicPr>
            <p:cNvPr id="873" name="Line Shape" descr="Line Shape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829179" y="326239"/>
              <a:ext cx="320622" cy="635165"/>
            </a:xfrm>
            <a:prstGeom prst="rect">
              <a:avLst/>
            </a:prstGeom>
            <a:effectLst/>
          </p:spPr>
        </p:pic>
        <p:pic>
          <p:nvPicPr>
            <p:cNvPr id="875" name="Line Shape" descr="Line Shape"/>
            <p:cNvPicPr>
              <a:picLocks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708037" y="644181"/>
              <a:ext cx="410629" cy="203062"/>
            </a:xfrm>
            <a:prstGeom prst="rect">
              <a:avLst/>
            </a:prstGeom>
            <a:effectLst/>
          </p:spPr>
        </p:pic>
        <p:pic>
          <p:nvPicPr>
            <p:cNvPr id="877" name="Line Shape" descr="Line Shape"/>
            <p:cNvPicPr>
              <a:picLocks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5032129" y="289474"/>
              <a:ext cx="563938" cy="627719"/>
            </a:xfrm>
            <a:prstGeom prst="rect">
              <a:avLst/>
            </a:prstGeom>
            <a:effectLst/>
          </p:spPr>
        </p:pic>
        <p:pic>
          <p:nvPicPr>
            <p:cNvPr id="879" name="Line Shape" descr="Line Shape"/>
            <p:cNvPicPr>
              <a:picLocks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496788" y="-44451"/>
              <a:ext cx="447102" cy="1130395"/>
            </a:xfrm>
            <a:prstGeom prst="rect">
              <a:avLst/>
            </a:prstGeom>
            <a:effectLst/>
          </p:spPr>
        </p:pic>
      </p:grpSp>
      <p:grpSp>
        <p:nvGrpSpPr>
          <p:cNvPr id="1242" name="Drawing"/>
          <p:cNvGrpSpPr/>
          <p:nvPr/>
        </p:nvGrpSpPr>
        <p:grpSpPr>
          <a:xfrm>
            <a:off x="5938042" y="1762240"/>
            <a:ext cx="16915238" cy="10172931"/>
            <a:chOff x="-57149" y="-44449"/>
            <a:chExt cx="16915237" cy="10172930"/>
          </a:xfrm>
        </p:grpSpPr>
        <p:pic>
          <p:nvPicPr>
            <p:cNvPr id="882" name="Line Shape" descr="Line Shape"/>
            <p:cNvPicPr>
              <a:picLocks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3453665" y="3274814"/>
              <a:ext cx="1154979" cy="880568"/>
            </a:xfrm>
            <a:prstGeom prst="rect">
              <a:avLst/>
            </a:prstGeom>
            <a:effectLst/>
          </p:spPr>
        </p:pic>
        <p:pic>
          <p:nvPicPr>
            <p:cNvPr id="884" name="Line Line" descr="Line Line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3162964" y="3068169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886" name="Line Line" descr="Line Line"/>
            <p:cNvPicPr>
              <a:picLocks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176278" y="2891738"/>
              <a:ext cx="234198" cy="213440"/>
            </a:xfrm>
            <a:prstGeom prst="rect">
              <a:avLst/>
            </a:prstGeom>
            <a:effectLst/>
          </p:spPr>
        </p:pic>
        <p:pic>
          <p:nvPicPr>
            <p:cNvPr id="888" name="Line Shape" descr="Line Shape"/>
            <p:cNvPicPr>
              <a:picLocks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3140768" y="2881360"/>
              <a:ext cx="539543" cy="265332"/>
            </a:xfrm>
            <a:prstGeom prst="rect">
              <a:avLst/>
            </a:prstGeom>
            <a:effectLst/>
          </p:spPr>
        </p:pic>
        <p:pic>
          <p:nvPicPr>
            <p:cNvPr id="890" name="Line Shape" descr="Line Shape"/>
            <p:cNvPicPr>
              <a:picLocks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3788598" y="2859703"/>
              <a:ext cx="514411" cy="141693"/>
            </a:xfrm>
            <a:prstGeom prst="rect">
              <a:avLst/>
            </a:prstGeom>
            <a:effectLst/>
          </p:spPr>
        </p:pic>
        <p:pic>
          <p:nvPicPr>
            <p:cNvPr id="892" name="Line Shape" descr="Line Shape"/>
            <p:cNvPicPr>
              <a:picLocks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3051740" y="3084549"/>
              <a:ext cx="213439" cy="228195"/>
            </a:xfrm>
            <a:prstGeom prst="rect">
              <a:avLst/>
            </a:prstGeom>
            <a:effectLst/>
          </p:spPr>
        </p:pic>
        <p:pic>
          <p:nvPicPr>
            <p:cNvPr id="894" name="Line Line" descr="Line Line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934641" y="3618218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896" name="Line Shape" descr="Line Shape"/>
            <p:cNvPicPr>
              <a:picLocks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2882515" y="3441849"/>
              <a:ext cx="352450" cy="962614"/>
            </a:xfrm>
            <a:prstGeom prst="rect">
              <a:avLst/>
            </a:prstGeom>
            <a:effectLst/>
          </p:spPr>
        </p:pic>
        <p:pic>
          <p:nvPicPr>
            <p:cNvPr id="898" name="Line Shape" descr="Line Shape"/>
            <p:cNvPicPr>
              <a:picLocks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3338337" y="4461557"/>
              <a:ext cx="518406" cy="228040"/>
            </a:xfrm>
            <a:prstGeom prst="rect">
              <a:avLst/>
            </a:prstGeom>
            <a:effectLst/>
          </p:spPr>
        </p:pic>
        <p:pic>
          <p:nvPicPr>
            <p:cNvPr id="900" name="Line Shape" descr="Line Shape"/>
            <p:cNvPicPr>
              <a:picLocks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3674436" y="4583399"/>
              <a:ext cx="379494" cy="130414"/>
            </a:xfrm>
            <a:prstGeom prst="rect">
              <a:avLst/>
            </a:prstGeom>
            <a:effectLst/>
          </p:spPr>
        </p:pic>
        <p:pic>
          <p:nvPicPr>
            <p:cNvPr id="902" name="Line Shape" descr="Line Shape"/>
            <p:cNvPicPr>
              <a:picLocks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4214108" y="2868997"/>
              <a:ext cx="815381" cy="806987"/>
            </a:xfrm>
            <a:prstGeom prst="rect">
              <a:avLst/>
            </a:prstGeom>
            <a:effectLst/>
          </p:spPr>
        </p:pic>
        <p:pic>
          <p:nvPicPr>
            <p:cNvPr id="904" name="Line Shape" descr="Line Shape"/>
            <p:cNvPicPr>
              <a:picLocks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3788598" y="3955063"/>
              <a:ext cx="6222470" cy="789885"/>
            </a:xfrm>
            <a:prstGeom prst="rect">
              <a:avLst/>
            </a:prstGeom>
            <a:effectLst/>
          </p:spPr>
        </p:pic>
        <p:pic>
          <p:nvPicPr>
            <p:cNvPr id="906" name="Line Shape" descr="Line Shape"/>
            <p:cNvPicPr>
              <a:picLocks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4836805" y="3566759"/>
              <a:ext cx="4956319" cy="296034"/>
            </a:xfrm>
            <a:prstGeom prst="rect">
              <a:avLst/>
            </a:prstGeom>
            <a:effectLst/>
          </p:spPr>
        </p:pic>
        <p:pic>
          <p:nvPicPr>
            <p:cNvPr id="908" name="Line Shape" descr="Line Shape"/>
            <p:cNvPicPr>
              <a:picLocks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9679472" y="3192708"/>
              <a:ext cx="798619" cy="701220"/>
            </a:xfrm>
            <a:prstGeom prst="rect">
              <a:avLst/>
            </a:prstGeom>
            <a:effectLst/>
          </p:spPr>
        </p:pic>
        <p:pic>
          <p:nvPicPr>
            <p:cNvPr id="910" name="Line Shape" descr="Line Shape"/>
            <p:cNvPicPr>
              <a:picLocks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9833805" y="4135156"/>
              <a:ext cx="592395" cy="547523"/>
            </a:xfrm>
            <a:prstGeom prst="rect">
              <a:avLst/>
            </a:prstGeom>
            <a:effectLst/>
          </p:spPr>
        </p:pic>
        <p:pic>
          <p:nvPicPr>
            <p:cNvPr id="912" name="Line Shape" descr="Line Shape"/>
            <p:cNvPicPr>
              <a:picLocks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0181625" y="3275735"/>
              <a:ext cx="493654" cy="649328"/>
            </a:xfrm>
            <a:prstGeom prst="rect">
              <a:avLst/>
            </a:prstGeom>
            <a:effectLst/>
          </p:spPr>
        </p:pic>
        <p:pic>
          <p:nvPicPr>
            <p:cNvPr id="914" name="Line Shape" descr="Line Shape"/>
            <p:cNvPicPr>
              <a:picLocks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0212759" y="2543918"/>
              <a:ext cx="244575" cy="623530"/>
            </a:xfrm>
            <a:prstGeom prst="rect">
              <a:avLst/>
            </a:prstGeom>
            <a:effectLst/>
          </p:spPr>
        </p:pic>
        <p:pic>
          <p:nvPicPr>
            <p:cNvPr id="916" name="Line Shape" descr="Line Shape"/>
            <p:cNvPicPr>
              <a:picLocks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0378813" y="2341689"/>
              <a:ext cx="130413" cy="815381"/>
            </a:xfrm>
            <a:prstGeom prst="rect">
              <a:avLst/>
            </a:prstGeom>
            <a:effectLst/>
          </p:spPr>
        </p:pic>
        <p:pic>
          <p:nvPicPr>
            <p:cNvPr id="918" name="Line Shape" descr="Line Shape"/>
            <p:cNvPicPr>
              <a:picLocks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0555244" y="2756820"/>
              <a:ext cx="597437" cy="524789"/>
            </a:xfrm>
            <a:prstGeom prst="rect">
              <a:avLst/>
            </a:prstGeom>
            <a:effectLst/>
          </p:spPr>
        </p:pic>
        <p:pic>
          <p:nvPicPr>
            <p:cNvPr id="920" name="Line Shape" descr="Line Shape"/>
            <p:cNvPicPr>
              <a:picLocks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0513730" y="2538876"/>
              <a:ext cx="742734" cy="576681"/>
            </a:xfrm>
            <a:prstGeom prst="rect">
              <a:avLst/>
            </a:prstGeom>
            <a:effectLst/>
          </p:spPr>
        </p:pic>
        <p:pic>
          <p:nvPicPr>
            <p:cNvPr id="922" name="Line Shape" descr="Line Shape"/>
            <p:cNvPicPr>
              <a:picLocks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0067464" y="4160697"/>
              <a:ext cx="555924" cy="490847"/>
            </a:xfrm>
            <a:prstGeom prst="rect">
              <a:avLst/>
            </a:prstGeom>
            <a:effectLst/>
          </p:spPr>
        </p:pic>
        <p:pic>
          <p:nvPicPr>
            <p:cNvPr id="924" name="Line Shape" descr="Line Shape"/>
            <p:cNvPicPr>
              <a:picLocks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0357136" y="4759830"/>
              <a:ext cx="120955" cy="545546"/>
            </a:xfrm>
            <a:prstGeom prst="rect">
              <a:avLst/>
            </a:prstGeom>
            <a:effectLst/>
          </p:spPr>
        </p:pic>
        <p:pic>
          <p:nvPicPr>
            <p:cNvPr id="926" name="Line Line" descr="Line Line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0427767" y="4822100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928" name="Line Shape" descr="Line Shape"/>
            <p:cNvPicPr>
              <a:picLocks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0534487" y="4749452"/>
              <a:ext cx="114509" cy="618193"/>
            </a:xfrm>
            <a:prstGeom prst="rect">
              <a:avLst/>
            </a:prstGeom>
            <a:effectLst/>
          </p:spPr>
        </p:pic>
        <p:pic>
          <p:nvPicPr>
            <p:cNvPr id="930" name="Line Shape" descr="Line Shape"/>
            <p:cNvPicPr>
              <a:picLocks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0565621" y="4521723"/>
              <a:ext cx="703070" cy="264738"/>
            </a:xfrm>
            <a:prstGeom prst="rect">
              <a:avLst/>
            </a:prstGeom>
            <a:effectLst/>
          </p:spPr>
        </p:pic>
        <p:pic>
          <p:nvPicPr>
            <p:cNvPr id="932" name="Line Shape" descr="Line Shape"/>
            <p:cNvPicPr>
              <a:picLocks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0565621" y="4739060"/>
              <a:ext cx="950300" cy="192697"/>
            </a:xfrm>
            <a:prstGeom prst="rect">
              <a:avLst/>
            </a:prstGeom>
            <a:effectLst/>
          </p:spPr>
        </p:pic>
        <p:pic>
          <p:nvPicPr>
            <p:cNvPr id="934" name="Line Shape" descr="Line Shape"/>
            <p:cNvPicPr>
              <a:picLocks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3404601" y="2352067"/>
              <a:ext cx="379493" cy="638950"/>
            </a:xfrm>
            <a:prstGeom prst="rect">
              <a:avLst/>
            </a:prstGeom>
            <a:effectLst/>
          </p:spPr>
        </p:pic>
        <p:pic>
          <p:nvPicPr>
            <p:cNvPr id="936" name="Line Shape" descr="Line Shape"/>
            <p:cNvPicPr>
              <a:picLocks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3539519" y="2341689"/>
              <a:ext cx="421006" cy="618193"/>
            </a:xfrm>
            <a:prstGeom prst="rect">
              <a:avLst/>
            </a:prstGeom>
            <a:effectLst/>
          </p:spPr>
        </p:pic>
        <p:pic>
          <p:nvPicPr>
            <p:cNvPr id="938" name="Line Line" descr="Line Line"/>
            <p:cNvPicPr>
              <a:picLocks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3311197" y="2424715"/>
              <a:ext cx="182305" cy="109657"/>
            </a:xfrm>
            <a:prstGeom prst="rect">
              <a:avLst/>
            </a:prstGeom>
            <a:effectLst/>
          </p:spPr>
        </p:pic>
        <p:pic>
          <p:nvPicPr>
            <p:cNvPr id="940" name="Line Line" descr="Line Line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3256368" y="2455850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942" name="Line Shape" descr="Line Shape"/>
            <p:cNvPicPr>
              <a:picLocks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2937578" y="2405498"/>
              <a:ext cx="587059" cy="180766"/>
            </a:xfrm>
            <a:prstGeom prst="rect">
              <a:avLst/>
            </a:prstGeom>
            <a:effectLst/>
          </p:spPr>
        </p:pic>
        <p:pic>
          <p:nvPicPr>
            <p:cNvPr id="944" name="Line Shape" descr="Line Shape"/>
            <p:cNvPicPr>
              <a:picLocks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2854552" y="2284857"/>
              <a:ext cx="535167" cy="135354"/>
            </a:xfrm>
            <a:prstGeom prst="rect">
              <a:avLst/>
            </a:prstGeom>
            <a:effectLst/>
          </p:spPr>
        </p:pic>
        <p:pic>
          <p:nvPicPr>
            <p:cNvPr id="946" name="Line Shape" descr="Line Shape"/>
            <p:cNvPicPr>
              <a:picLocks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3456492" y="2113366"/>
              <a:ext cx="358737" cy="510952"/>
            </a:xfrm>
            <a:prstGeom prst="rect">
              <a:avLst/>
            </a:prstGeom>
            <a:effectLst/>
          </p:spPr>
        </p:pic>
        <p:pic>
          <p:nvPicPr>
            <p:cNvPr id="948" name="Line Shape" descr="Line Shape"/>
            <p:cNvPicPr>
              <a:picLocks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3456492" y="1938478"/>
              <a:ext cx="587766" cy="305302"/>
            </a:xfrm>
            <a:prstGeom prst="rect">
              <a:avLst/>
            </a:prstGeom>
            <a:effectLst/>
          </p:spPr>
        </p:pic>
        <p:pic>
          <p:nvPicPr>
            <p:cNvPr id="950" name="Line Shape" descr="Line Shape"/>
            <p:cNvPicPr>
              <a:picLocks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3425358" y="1869016"/>
              <a:ext cx="504032" cy="229468"/>
            </a:xfrm>
            <a:prstGeom prst="rect">
              <a:avLst/>
            </a:prstGeom>
            <a:effectLst/>
          </p:spPr>
        </p:pic>
        <p:pic>
          <p:nvPicPr>
            <p:cNvPr id="952" name="Line Shape" descr="Line Shape"/>
            <p:cNvPicPr>
              <a:picLocks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3103631" y="1843531"/>
              <a:ext cx="275710" cy="452141"/>
            </a:xfrm>
            <a:prstGeom prst="rect">
              <a:avLst/>
            </a:prstGeom>
            <a:effectLst/>
          </p:spPr>
        </p:pic>
        <p:pic>
          <p:nvPicPr>
            <p:cNvPr id="954" name="Line Shape" descr="Line Shape"/>
            <p:cNvPicPr>
              <a:picLocks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3217792" y="1843531"/>
              <a:ext cx="171927" cy="462519"/>
            </a:xfrm>
            <a:prstGeom prst="rect">
              <a:avLst/>
            </a:prstGeom>
            <a:effectLst/>
          </p:spPr>
        </p:pic>
        <p:pic>
          <p:nvPicPr>
            <p:cNvPr id="956" name="Line Shape" descr="Line Shape"/>
            <p:cNvPicPr>
              <a:picLocks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3094406" y="1833152"/>
              <a:ext cx="430231" cy="244575"/>
            </a:xfrm>
            <a:prstGeom prst="rect">
              <a:avLst/>
            </a:prstGeom>
            <a:effectLst/>
          </p:spPr>
        </p:pic>
        <p:pic>
          <p:nvPicPr>
            <p:cNvPr id="958" name="Line Shape" descr="Line Shape"/>
            <p:cNvPicPr>
              <a:picLocks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2169585" y="3096209"/>
              <a:ext cx="950299" cy="258048"/>
            </a:xfrm>
            <a:prstGeom prst="rect">
              <a:avLst/>
            </a:prstGeom>
            <a:effectLst/>
          </p:spPr>
        </p:pic>
        <p:pic>
          <p:nvPicPr>
            <p:cNvPr id="960" name="Line Shape" descr="Line Shape"/>
            <p:cNvPicPr>
              <a:picLocks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2190341" y="3327626"/>
              <a:ext cx="794625" cy="244575"/>
            </a:xfrm>
            <a:prstGeom prst="rect">
              <a:avLst/>
            </a:prstGeom>
            <a:effectLst/>
          </p:spPr>
        </p:pic>
        <p:pic>
          <p:nvPicPr>
            <p:cNvPr id="962" name="Line Shape" descr="Line Shape"/>
            <p:cNvPicPr>
              <a:picLocks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2096937" y="2844229"/>
              <a:ext cx="140198" cy="364732"/>
            </a:xfrm>
            <a:prstGeom prst="rect">
              <a:avLst/>
            </a:prstGeom>
            <a:effectLst/>
          </p:spPr>
        </p:pic>
        <p:pic>
          <p:nvPicPr>
            <p:cNvPr id="964" name="Line Shape" descr="Line Shape"/>
            <p:cNvPicPr>
              <a:picLocks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1806344" y="2791041"/>
              <a:ext cx="203063" cy="397164"/>
            </a:xfrm>
            <a:prstGeom prst="rect">
              <a:avLst/>
            </a:prstGeom>
            <a:effectLst/>
          </p:spPr>
        </p:pic>
        <p:pic>
          <p:nvPicPr>
            <p:cNvPr id="966" name="Line Shape" descr="Line Shape"/>
            <p:cNvPicPr>
              <a:picLocks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1328943" y="3037034"/>
              <a:ext cx="587059" cy="234197"/>
            </a:xfrm>
            <a:prstGeom prst="rect">
              <a:avLst/>
            </a:prstGeom>
            <a:effectLst/>
          </p:spPr>
        </p:pic>
        <p:pic>
          <p:nvPicPr>
            <p:cNvPr id="968" name="Line Shape" descr="Line Shape"/>
            <p:cNvPicPr>
              <a:picLocks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1536427" y="3341464"/>
              <a:ext cx="773950" cy="241116"/>
            </a:xfrm>
            <a:prstGeom prst="rect">
              <a:avLst/>
            </a:prstGeom>
            <a:effectLst/>
          </p:spPr>
        </p:pic>
        <p:pic>
          <p:nvPicPr>
            <p:cNvPr id="970" name="Line Shape" descr="Line Shape"/>
            <p:cNvPicPr>
              <a:picLocks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1277052" y="3140817"/>
              <a:ext cx="400249" cy="441763"/>
            </a:xfrm>
            <a:prstGeom prst="rect">
              <a:avLst/>
            </a:prstGeom>
            <a:effectLst/>
          </p:spPr>
        </p:pic>
        <p:pic>
          <p:nvPicPr>
            <p:cNvPr id="972" name="Line Shape" descr="Line Shape"/>
            <p:cNvPicPr>
              <a:picLocks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1899749" y="2823819"/>
              <a:ext cx="452141" cy="104928"/>
            </a:xfrm>
            <a:prstGeom prst="rect">
              <a:avLst/>
            </a:prstGeom>
            <a:effectLst/>
          </p:spPr>
        </p:pic>
        <p:pic>
          <p:nvPicPr>
            <p:cNvPr id="974" name="Line Shape" descr="Line Shape"/>
            <p:cNvPicPr>
              <a:picLocks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3726328" y="1907340"/>
              <a:ext cx="161549" cy="118496"/>
            </a:xfrm>
            <a:prstGeom prst="rect">
              <a:avLst/>
            </a:prstGeom>
            <a:effectLst/>
          </p:spPr>
        </p:pic>
        <p:pic>
          <p:nvPicPr>
            <p:cNvPr id="976" name="Line Shape" descr="Line Shape"/>
            <p:cNvPicPr>
              <a:picLocks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2735057" y="2430277"/>
              <a:ext cx="239531" cy="197500"/>
            </a:xfrm>
            <a:prstGeom prst="rect">
              <a:avLst/>
            </a:prstGeom>
            <a:effectLst/>
          </p:spPr>
        </p:pic>
        <p:pic>
          <p:nvPicPr>
            <p:cNvPr id="978" name="Line Shape" descr="Line Shape"/>
            <p:cNvPicPr>
              <a:picLocks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3850868" y="1898881"/>
              <a:ext cx="203062" cy="220360"/>
            </a:xfrm>
            <a:prstGeom prst="rect">
              <a:avLst/>
            </a:prstGeom>
            <a:effectLst/>
          </p:spPr>
        </p:pic>
        <p:pic>
          <p:nvPicPr>
            <p:cNvPr id="980" name="Line Shape" descr="Line Shape"/>
            <p:cNvPicPr>
              <a:picLocks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2709256" y="4396590"/>
              <a:ext cx="545546" cy="452141"/>
            </a:xfrm>
            <a:prstGeom prst="rect">
              <a:avLst/>
            </a:prstGeom>
            <a:effectLst/>
          </p:spPr>
        </p:pic>
        <p:pic>
          <p:nvPicPr>
            <p:cNvPr id="982" name="Line Shape" descr="Line Shape"/>
            <p:cNvPicPr>
              <a:picLocks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3010226" y="4531508"/>
              <a:ext cx="431385" cy="410628"/>
            </a:xfrm>
            <a:prstGeom prst="rect">
              <a:avLst/>
            </a:prstGeom>
            <a:effectLst/>
          </p:spPr>
        </p:pic>
        <p:pic>
          <p:nvPicPr>
            <p:cNvPr id="984" name="Line Shape" descr="Line Shape"/>
            <p:cNvPicPr>
              <a:picLocks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2678121" y="4790965"/>
              <a:ext cx="566302" cy="244575"/>
            </a:xfrm>
            <a:prstGeom prst="rect">
              <a:avLst/>
            </a:prstGeom>
            <a:effectLst/>
          </p:spPr>
        </p:pic>
        <p:pic>
          <p:nvPicPr>
            <p:cNvPr id="986" name="Line Line" descr="Line Line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1091977" y="2673794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988" name="Line Shape" descr="Line Shape"/>
            <p:cNvPicPr>
              <a:picLocks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11053401" y="2621902"/>
              <a:ext cx="192684" cy="306845"/>
            </a:xfrm>
            <a:prstGeom prst="rect">
              <a:avLst/>
            </a:prstGeom>
            <a:effectLst/>
          </p:spPr>
        </p:pic>
        <p:pic>
          <p:nvPicPr>
            <p:cNvPr id="990" name="Line Shape" descr="Line Shape"/>
            <p:cNvPicPr>
              <a:picLocks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10171247" y="2424715"/>
              <a:ext cx="234196" cy="223819"/>
            </a:xfrm>
            <a:prstGeom prst="rect">
              <a:avLst/>
            </a:prstGeom>
            <a:effectLst/>
          </p:spPr>
        </p:pic>
        <p:pic>
          <p:nvPicPr>
            <p:cNvPr id="992" name="Line Shape" descr="Line Shape"/>
            <p:cNvPicPr>
              <a:picLocks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11126049" y="4586694"/>
              <a:ext cx="327601" cy="220524"/>
            </a:xfrm>
            <a:prstGeom prst="rect">
              <a:avLst/>
            </a:prstGeom>
            <a:effectLst/>
          </p:spPr>
        </p:pic>
        <p:pic>
          <p:nvPicPr>
            <p:cNvPr id="994" name="Line Line" descr="Line Line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0427767" y="5330636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996" name="Line Shape" descr="Line Shape"/>
            <p:cNvPicPr>
              <a:picLocks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4051617" y="3742312"/>
              <a:ext cx="573119" cy="2154627"/>
            </a:xfrm>
            <a:prstGeom prst="rect">
              <a:avLst/>
            </a:prstGeom>
            <a:effectLst/>
          </p:spPr>
        </p:pic>
        <p:pic>
          <p:nvPicPr>
            <p:cNvPr id="998" name="Line Shape" descr="Line Shape"/>
            <p:cNvPicPr>
              <a:picLocks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4002428" y="3776665"/>
              <a:ext cx="528903" cy="304508"/>
            </a:xfrm>
            <a:prstGeom prst="rect">
              <a:avLst/>
            </a:prstGeom>
            <a:effectLst/>
          </p:spPr>
        </p:pic>
        <p:pic>
          <p:nvPicPr>
            <p:cNvPr id="1000" name="Line Shape" descr="Line Shape"/>
            <p:cNvPicPr>
              <a:picLocks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4297134" y="6005225"/>
              <a:ext cx="545546" cy="558336"/>
            </a:xfrm>
            <a:prstGeom prst="rect">
              <a:avLst/>
            </a:prstGeom>
            <a:effectLst/>
          </p:spPr>
        </p:pic>
        <p:pic>
          <p:nvPicPr>
            <p:cNvPr id="1002" name="Line Shape" descr="Line Shape"/>
            <p:cNvPicPr>
              <a:picLocks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4801972" y="6094655"/>
              <a:ext cx="486975" cy="354623"/>
            </a:xfrm>
            <a:prstGeom prst="rect">
              <a:avLst/>
            </a:prstGeom>
            <a:effectLst/>
          </p:spPr>
        </p:pic>
        <p:pic>
          <p:nvPicPr>
            <p:cNvPr id="1004" name="Line Shape" descr="Line Shape"/>
            <p:cNvPicPr>
              <a:picLocks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5239576" y="5813087"/>
              <a:ext cx="1557313" cy="721848"/>
            </a:xfrm>
            <a:prstGeom prst="rect">
              <a:avLst/>
            </a:prstGeom>
            <a:effectLst/>
          </p:spPr>
        </p:pic>
        <p:pic>
          <p:nvPicPr>
            <p:cNvPr id="1006" name="Line Shape" descr="Line Shape"/>
            <p:cNvPicPr>
              <a:picLocks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1273592" y="3962630"/>
              <a:ext cx="1980985" cy="875723"/>
            </a:xfrm>
            <a:prstGeom prst="rect">
              <a:avLst/>
            </a:prstGeom>
            <a:effectLst/>
          </p:spPr>
        </p:pic>
        <p:pic>
          <p:nvPicPr>
            <p:cNvPr id="1008" name="Line Shape" descr="Line Shape"/>
            <p:cNvPicPr>
              <a:picLocks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345759" y="4787890"/>
              <a:ext cx="509253" cy="567956"/>
            </a:xfrm>
            <a:prstGeom prst="rect">
              <a:avLst/>
            </a:prstGeom>
            <a:effectLst/>
          </p:spPr>
        </p:pic>
        <p:pic>
          <p:nvPicPr>
            <p:cNvPr id="1010" name="Line Shape" descr="Line Shape"/>
            <p:cNvPicPr>
              <a:picLocks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729865" y="4973009"/>
              <a:ext cx="377618" cy="354135"/>
            </a:xfrm>
            <a:prstGeom prst="rect">
              <a:avLst/>
            </a:prstGeom>
            <a:effectLst/>
          </p:spPr>
        </p:pic>
        <p:pic>
          <p:nvPicPr>
            <p:cNvPr id="1012" name="Line Shape" descr="Line Shape"/>
            <p:cNvPicPr>
              <a:picLocks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1008864" y="5014622"/>
              <a:ext cx="803355" cy="456806"/>
            </a:xfrm>
            <a:prstGeom prst="rect">
              <a:avLst/>
            </a:prstGeom>
            <a:effectLst/>
          </p:spPr>
        </p:pic>
        <p:pic>
          <p:nvPicPr>
            <p:cNvPr id="1014" name="Line Shape" descr="Line Shape"/>
            <p:cNvPicPr>
              <a:picLocks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3904687" y="1787671"/>
              <a:ext cx="871761" cy="769550"/>
            </a:xfrm>
            <a:prstGeom prst="rect">
              <a:avLst/>
            </a:prstGeom>
            <a:effectLst/>
          </p:spPr>
        </p:pic>
        <p:pic>
          <p:nvPicPr>
            <p:cNvPr id="1016" name="Line Shape" descr="Line Shape"/>
            <p:cNvPicPr>
              <a:picLocks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4820687" y="1048826"/>
              <a:ext cx="593634" cy="743953"/>
            </a:xfrm>
            <a:prstGeom prst="rect">
              <a:avLst/>
            </a:prstGeom>
            <a:effectLst/>
          </p:spPr>
        </p:pic>
        <p:pic>
          <p:nvPicPr>
            <p:cNvPr id="1018" name="Line Shape" descr="Line Shape"/>
            <p:cNvPicPr>
              <a:picLocks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5361275" y="1352410"/>
              <a:ext cx="322046" cy="424347"/>
            </a:xfrm>
            <a:prstGeom prst="rect">
              <a:avLst/>
            </a:prstGeom>
            <a:effectLst/>
          </p:spPr>
        </p:pic>
        <p:pic>
          <p:nvPicPr>
            <p:cNvPr id="1020" name="Line Shape" descr="Line Shape"/>
            <p:cNvPicPr>
              <a:picLocks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5667068" y="1397858"/>
              <a:ext cx="444109" cy="368521"/>
            </a:xfrm>
            <a:prstGeom prst="rect">
              <a:avLst/>
            </a:prstGeom>
            <a:effectLst/>
          </p:spPr>
        </p:pic>
        <p:pic>
          <p:nvPicPr>
            <p:cNvPr id="1022" name="Line Shape" descr="Line Shape"/>
            <p:cNvPicPr>
              <a:picLocks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6080223" y="851090"/>
              <a:ext cx="483605" cy="828803"/>
            </a:xfrm>
            <a:prstGeom prst="rect">
              <a:avLst/>
            </a:prstGeom>
            <a:effectLst/>
          </p:spPr>
        </p:pic>
        <p:pic>
          <p:nvPicPr>
            <p:cNvPr id="1024" name="Line Shape" descr="Line Shape"/>
            <p:cNvPicPr>
              <a:picLocks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6476575" y="1258887"/>
              <a:ext cx="667255" cy="455601"/>
            </a:xfrm>
            <a:prstGeom prst="rect">
              <a:avLst/>
            </a:prstGeom>
            <a:effectLst/>
          </p:spPr>
        </p:pic>
        <p:pic>
          <p:nvPicPr>
            <p:cNvPr id="1026" name="Line Shape" descr="Line Shape"/>
            <p:cNvPicPr>
              <a:picLocks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7031452" y="770034"/>
              <a:ext cx="535673" cy="788861"/>
            </a:xfrm>
            <a:prstGeom prst="rect">
              <a:avLst/>
            </a:prstGeom>
            <a:effectLst/>
          </p:spPr>
        </p:pic>
        <p:pic>
          <p:nvPicPr>
            <p:cNvPr id="1028" name="Line Shape" descr="Line Shape"/>
            <p:cNvPicPr>
              <a:picLocks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7088894" y="1227752"/>
              <a:ext cx="379494" cy="154630"/>
            </a:xfrm>
            <a:prstGeom prst="rect">
              <a:avLst/>
            </a:prstGeom>
            <a:effectLst/>
          </p:spPr>
        </p:pic>
        <p:pic>
          <p:nvPicPr>
            <p:cNvPr id="1030" name="Line Shape" descr="Line Shape"/>
            <p:cNvPicPr>
              <a:picLocks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7284456" y="1124781"/>
              <a:ext cx="495280" cy="496302"/>
            </a:xfrm>
            <a:prstGeom prst="rect">
              <a:avLst/>
            </a:prstGeom>
            <a:effectLst/>
          </p:spPr>
        </p:pic>
        <p:pic>
          <p:nvPicPr>
            <p:cNvPr id="1032" name="Line Shape" descr="Line Shape"/>
            <p:cNvPicPr>
              <a:picLocks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6446980" y="4409765"/>
              <a:ext cx="554384" cy="438966"/>
            </a:xfrm>
            <a:prstGeom prst="rect">
              <a:avLst/>
            </a:prstGeom>
            <a:effectLst/>
          </p:spPr>
        </p:pic>
        <p:pic>
          <p:nvPicPr>
            <p:cNvPr id="1034" name="Line Shape" descr="Line Shape"/>
            <p:cNvPicPr>
              <a:picLocks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6911543" y="4503832"/>
              <a:ext cx="540074" cy="421541"/>
            </a:xfrm>
            <a:prstGeom prst="rect">
              <a:avLst/>
            </a:prstGeom>
            <a:effectLst/>
          </p:spPr>
        </p:pic>
        <p:pic>
          <p:nvPicPr>
            <p:cNvPr id="1036" name="Line Shape" descr="Line Shape"/>
            <p:cNvPicPr>
              <a:picLocks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7317216" y="4559568"/>
              <a:ext cx="352234" cy="372037"/>
            </a:xfrm>
            <a:prstGeom prst="rect">
              <a:avLst/>
            </a:prstGeom>
            <a:effectLst/>
          </p:spPr>
        </p:pic>
        <p:pic>
          <p:nvPicPr>
            <p:cNvPr id="1038" name="Line Shape" descr="Line Shape"/>
            <p:cNvPicPr>
              <a:picLocks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7605959" y="4548726"/>
              <a:ext cx="544288" cy="455679"/>
            </a:xfrm>
            <a:prstGeom prst="rect">
              <a:avLst/>
            </a:prstGeom>
            <a:effectLst/>
          </p:spPr>
        </p:pic>
        <p:pic>
          <p:nvPicPr>
            <p:cNvPr id="1040" name="Line Shape" descr="Line Shape"/>
            <p:cNvPicPr>
              <a:picLocks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10161694" y="5597300"/>
              <a:ext cx="657330" cy="413800"/>
            </a:xfrm>
            <a:prstGeom prst="rect">
              <a:avLst/>
            </a:prstGeom>
            <a:effectLst/>
          </p:spPr>
        </p:pic>
        <p:pic>
          <p:nvPicPr>
            <p:cNvPr id="1042" name="Line Shape" descr="Line Shape"/>
            <p:cNvPicPr>
              <a:picLocks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10715965" y="5651506"/>
              <a:ext cx="514696" cy="463377"/>
            </a:xfrm>
            <a:prstGeom prst="rect">
              <a:avLst/>
            </a:prstGeom>
            <a:effectLst/>
          </p:spPr>
        </p:pic>
        <p:pic>
          <p:nvPicPr>
            <p:cNvPr id="1044" name="Line Shape" descr="Line Shape"/>
            <p:cNvPicPr>
              <a:picLocks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11142931" y="5732549"/>
              <a:ext cx="408962" cy="420285"/>
            </a:xfrm>
            <a:prstGeom prst="rect">
              <a:avLst/>
            </a:prstGeom>
            <a:effectLst/>
          </p:spPr>
        </p:pic>
        <p:pic>
          <p:nvPicPr>
            <p:cNvPr id="1046" name="Line Shape" descr="Line Shape"/>
            <p:cNvPicPr>
              <a:picLocks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11510046" y="5754416"/>
              <a:ext cx="491291" cy="360467"/>
            </a:xfrm>
            <a:prstGeom prst="rect">
              <a:avLst/>
            </a:prstGeom>
            <a:effectLst/>
          </p:spPr>
        </p:pic>
        <p:pic>
          <p:nvPicPr>
            <p:cNvPr id="1048" name="Line Shape" descr="Line Shape"/>
            <p:cNvPicPr>
              <a:picLocks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12238511" y="5702484"/>
              <a:ext cx="509629" cy="412399"/>
            </a:xfrm>
            <a:prstGeom prst="rect">
              <a:avLst/>
            </a:prstGeom>
            <a:effectLst/>
          </p:spPr>
        </p:pic>
        <p:pic>
          <p:nvPicPr>
            <p:cNvPr id="1050" name="Line Shape" descr="Line Shape"/>
            <p:cNvPicPr>
              <a:picLocks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12745028" y="5525053"/>
              <a:ext cx="1012604" cy="735125"/>
            </a:xfrm>
            <a:prstGeom prst="rect">
              <a:avLst/>
            </a:prstGeom>
            <a:effectLst/>
          </p:spPr>
        </p:pic>
        <p:pic>
          <p:nvPicPr>
            <p:cNvPr id="1052" name="Line Shape" descr="Line Shape"/>
            <p:cNvPicPr>
              <a:picLocks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13440452" y="5903816"/>
              <a:ext cx="441675" cy="377201"/>
            </a:xfrm>
            <a:prstGeom prst="rect">
              <a:avLst/>
            </a:prstGeom>
            <a:effectLst/>
          </p:spPr>
        </p:pic>
        <p:pic>
          <p:nvPicPr>
            <p:cNvPr id="1054" name="Line Shape" descr="Line Shape"/>
            <p:cNvPicPr>
              <a:picLocks/>
            </p:cNvPicPr>
            <p:nvPr/>
          </p:nvPicPr>
          <p:blipFill>
            <a:blip r:embed="rId96">
              <a:extLst/>
            </a:blip>
            <a:stretch>
              <a:fillRect/>
            </a:stretch>
          </p:blipFill>
          <p:spPr>
            <a:xfrm>
              <a:off x="13865917" y="5693876"/>
              <a:ext cx="348359" cy="587059"/>
            </a:xfrm>
            <a:prstGeom prst="rect">
              <a:avLst/>
            </a:prstGeom>
            <a:effectLst/>
          </p:spPr>
        </p:pic>
        <p:pic>
          <p:nvPicPr>
            <p:cNvPr id="1056" name="Line Shape" descr="Line Shape"/>
            <p:cNvPicPr>
              <a:picLocks/>
            </p:cNvPicPr>
            <p:nvPr/>
          </p:nvPicPr>
          <p:blipFill>
            <a:blip r:embed="rId97">
              <a:extLst/>
            </a:blip>
            <a:stretch>
              <a:fillRect/>
            </a:stretch>
          </p:blipFill>
          <p:spPr>
            <a:xfrm>
              <a:off x="13814026" y="5942955"/>
              <a:ext cx="555924" cy="171928"/>
            </a:xfrm>
            <a:prstGeom prst="rect">
              <a:avLst/>
            </a:prstGeom>
            <a:effectLst/>
          </p:spPr>
        </p:pic>
        <p:pic>
          <p:nvPicPr>
            <p:cNvPr id="1058" name="Line Shape" descr="Line Shape"/>
            <p:cNvPicPr>
              <a:picLocks/>
            </p:cNvPicPr>
            <p:nvPr/>
          </p:nvPicPr>
          <p:blipFill>
            <a:blip r:embed="rId98">
              <a:extLst/>
            </a:blip>
            <a:stretch>
              <a:fillRect/>
            </a:stretch>
          </p:blipFill>
          <p:spPr>
            <a:xfrm>
              <a:off x="14073483" y="5619457"/>
              <a:ext cx="1237034" cy="817152"/>
            </a:xfrm>
            <a:prstGeom prst="rect">
              <a:avLst/>
            </a:prstGeom>
            <a:effectLst/>
          </p:spPr>
        </p:pic>
        <p:pic>
          <p:nvPicPr>
            <p:cNvPr id="1060" name="Line Shape" descr="Line Shape"/>
            <p:cNvPicPr>
              <a:picLocks/>
            </p:cNvPicPr>
            <p:nvPr/>
          </p:nvPicPr>
          <p:blipFill>
            <a:blip r:embed="rId99">
              <a:extLst/>
            </a:blip>
            <a:stretch>
              <a:fillRect/>
            </a:stretch>
          </p:blipFill>
          <p:spPr>
            <a:xfrm>
              <a:off x="10140111" y="3685590"/>
              <a:ext cx="186004" cy="187582"/>
            </a:xfrm>
            <a:prstGeom prst="rect">
              <a:avLst/>
            </a:prstGeom>
            <a:effectLst/>
          </p:spPr>
        </p:pic>
        <p:pic>
          <p:nvPicPr>
            <p:cNvPr id="1062" name="Line Shape" descr="Line Shape"/>
            <p:cNvPicPr>
              <a:picLocks/>
            </p:cNvPicPr>
            <p:nvPr/>
          </p:nvPicPr>
          <p:blipFill>
            <a:blip r:embed="rId100">
              <a:extLst/>
            </a:blip>
            <a:stretch>
              <a:fillRect/>
            </a:stretch>
          </p:blipFill>
          <p:spPr>
            <a:xfrm>
              <a:off x="5210423" y="3441787"/>
              <a:ext cx="670086" cy="161549"/>
            </a:xfrm>
            <a:prstGeom prst="rect">
              <a:avLst/>
            </a:prstGeom>
            <a:effectLst/>
          </p:spPr>
        </p:pic>
        <p:pic>
          <p:nvPicPr>
            <p:cNvPr id="1064" name="Line Shape" descr="Line Shape"/>
            <p:cNvPicPr>
              <a:picLocks/>
            </p:cNvPicPr>
            <p:nvPr/>
          </p:nvPicPr>
          <p:blipFill>
            <a:blip r:embed="rId101">
              <a:extLst/>
            </a:blip>
            <a:stretch>
              <a:fillRect/>
            </a:stretch>
          </p:blipFill>
          <p:spPr>
            <a:xfrm>
              <a:off x="5283072" y="4137133"/>
              <a:ext cx="753111" cy="130414"/>
            </a:xfrm>
            <a:prstGeom prst="rect">
              <a:avLst/>
            </a:prstGeom>
            <a:effectLst/>
          </p:spPr>
        </p:pic>
        <p:pic>
          <p:nvPicPr>
            <p:cNvPr id="1066" name="Line Line" descr="Line Line"/>
            <p:cNvPicPr>
              <a:picLocks/>
            </p:cNvPicPr>
            <p:nvPr/>
          </p:nvPicPr>
          <p:blipFill>
            <a:blip r:embed="rId102">
              <a:extLst/>
            </a:blip>
            <a:stretch>
              <a:fillRect/>
            </a:stretch>
          </p:blipFill>
          <p:spPr>
            <a:xfrm>
              <a:off x="6051065" y="3472922"/>
              <a:ext cx="223819" cy="161549"/>
            </a:xfrm>
            <a:prstGeom prst="rect">
              <a:avLst/>
            </a:prstGeom>
            <a:effectLst/>
          </p:spPr>
        </p:pic>
        <p:pic>
          <p:nvPicPr>
            <p:cNvPr id="1068" name="Line Shape" descr="Line Shape"/>
            <p:cNvPicPr>
              <a:picLocks/>
            </p:cNvPicPr>
            <p:nvPr/>
          </p:nvPicPr>
          <p:blipFill>
            <a:blip r:embed="rId103">
              <a:extLst/>
            </a:blip>
            <a:stretch>
              <a:fillRect/>
            </a:stretch>
          </p:blipFill>
          <p:spPr>
            <a:xfrm>
              <a:off x="5924676" y="3514435"/>
              <a:ext cx="671935" cy="130414"/>
            </a:xfrm>
            <a:prstGeom prst="rect">
              <a:avLst/>
            </a:prstGeom>
            <a:effectLst/>
          </p:spPr>
        </p:pic>
        <p:pic>
          <p:nvPicPr>
            <p:cNvPr id="1070" name="Line Shape" descr="Line Shape"/>
            <p:cNvPicPr>
              <a:picLocks/>
            </p:cNvPicPr>
            <p:nvPr/>
          </p:nvPicPr>
          <p:blipFill>
            <a:blip r:embed="rId104">
              <a:extLst/>
            </a:blip>
            <a:stretch>
              <a:fillRect/>
            </a:stretch>
          </p:blipFill>
          <p:spPr>
            <a:xfrm>
              <a:off x="6063340" y="4189024"/>
              <a:ext cx="574784" cy="99279"/>
            </a:xfrm>
            <a:prstGeom prst="rect">
              <a:avLst/>
            </a:prstGeom>
            <a:effectLst/>
          </p:spPr>
        </p:pic>
        <p:pic>
          <p:nvPicPr>
            <p:cNvPr id="1072" name="Line Shape" descr="Line Shape"/>
            <p:cNvPicPr>
              <a:picLocks/>
            </p:cNvPicPr>
            <p:nvPr/>
          </p:nvPicPr>
          <p:blipFill>
            <a:blip r:embed="rId105">
              <a:extLst/>
            </a:blip>
            <a:stretch>
              <a:fillRect/>
            </a:stretch>
          </p:blipFill>
          <p:spPr>
            <a:xfrm>
              <a:off x="6663384" y="3462544"/>
              <a:ext cx="732356" cy="151171"/>
            </a:xfrm>
            <a:prstGeom prst="rect">
              <a:avLst/>
            </a:prstGeom>
            <a:effectLst/>
          </p:spPr>
        </p:pic>
        <p:pic>
          <p:nvPicPr>
            <p:cNvPr id="1074" name="Line Line" descr="Line Line"/>
            <p:cNvPicPr>
              <a:picLocks/>
            </p:cNvPicPr>
            <p:nvPr/>
          </p:nvPicPr>
          <p:blipFill>
            <a:blip r:embed="rId106">
              <a:extLst/>
            </a:blip>
            <a:stretch>
              <a:fillRect/>
            </a:stretch>
          </p:blipFill>
          <p:spPr>
            <a:xfrm>
              <a:off x="6808680" y="4178646"/>
              <a:ext cx="400249" cy="120036"/>
            </a:xfrm>
            <a:prstGeom prst="rect">
              <a:avLst/>
            </a:prstGeom>
            <a:effectLst/>
          </p:spPr>
        </p:pic>
        <p:pic>
          <p:nvPicPr>
            <p:cNvPr id="1076" name="Line Shape" descr="Line Shape"/>
            <p:cNvPicPr>
              <a:picLocks/>
            </p:cNvPicPr>
            <p:nvPr/>
          </p:nvPicPr>
          <p:blipFill>
            <a:blip r:embed="rId107">
              <a:extLst/>
            </a:blip>
            <a:stretch>
              <a:fillRect/>
            </a:stretch>
          </p:blipFill>
          <p:spPr>
            <a:xfrm>
              <a:off x="7462513" y="3431409"/>
              <a:ext cx="587058" cy="151171"/>
            </a:xfrm>
            <a:prstGeom prst="rect">
              <a:avLst/>
            </a:prstGeom>
            <a:effectLst/>
          </p:spPr>
        </p:pic>
        <p:pic>
          <p:nvPicPr>
            <p:cNvPr id="1078" name="Line Shape" descr="Line Shape"/>
            <p:cNvPicPr>
              <a:picLocks/>
            </p:cNvPicPr>
            <p:nvPr/>
          </p:nvPicPr>
          <p:blipFill>
            <a:blip r:embed="rId108">
              <a:extLst/>
            </a:blip>
            <a:stretch>
              <a:fillRect/>
            </a:stretch>
          </p:blipFill>
          <p:spPr>
            <a:xfrm>
              <a:off x="7524782" y="4220159"/>
              <a:ext cx="545546" cy="120036"/>
            </a:xfrm>
            <a:prstGeom prst="rect">
              <a:avLst/>
            </a:prstGeom>
            <a:effectLst/>
          </p:spPr>
        </p:pic>
        <p:pic>
          <p:nvPicPr>
            <p:cNvPr id="1080" name="Line Shape" descr="Line Shape"/>
            <p:cNvPicPr>
              <a:picLocks/>
            </p:cNvPicPr>
            <p:nvPr/>
          </p:nvPicPr>
          <p:blipFill>
            <a:blip r:embed="rId109">
              <a:extLst/>
            </a:blip>
            <a:stretch>
              <a:fillRect/>
            </a:stretch>
          </p:blipFill>
          <p:spPr>
            <a:xfrm>
              <a:off x="8157858" y="3442836"/>
              <a:ext cx="587058" cy="118987"/>
            </a:xfrm>
            <a:prstGeom prst="rect">
              <a:avLst/>
            </a:prstGeom>
            <a:effectLst/>
          </p:spPr>
        </p:pic>
        <p:pic>
          <p:nvPicPr>
            <p:cNvPr id="1082" name="Line Line" descr="Line Line"/>
            <p:cNvPicPr>
              <a:picLocks/>
            </p:cNvPicPr>
            <p:nvPr/>
          </p:nvPicPr>
          <p:blipFill>
            <a:blip r:embed="rId110">
              <a:extLst/>
            </a:blip>
            <a:stretch>
              <a:fillRect/>
            </a:stretch>
          </p:blipFill>
          <p:spPr>
            <a:xfrm>
              <a:off x="8282398" y="4251294"/>
              <a:ext cx="493654" cy="99279"/>
            </a:xfrm>
            <a:prstGeom prst="rect">
              <a:avLst/>
            </a:prstGeom>
            <a:effectLst/>
          </p:spPr>
        </p:pic>
        <p:pic>
          <p:nvPicPr>
            <p:cNvPr id="1084" name="Line Shape" descr="Line Shape"/>
            <p:cNvPicPr>
              <a:picLocks/>
            </p:cNvPicPr>
            <p:nvPr/>
          </p:nvPicPr>
          <p:blipFill>
            <a:blip r:embed="rId111">
              <a:extLst/>
            </a:blip>
            <a:stretch>
              <a:fillRect/>
            </a:stretch>
          </p:blipFill>
          <p:spPr>
            <a:xfrm>
              <a:off x="9008457" y="3488029"/>
              <a:ext cx="566723" cy="104335"/>
            </a:xfrm>
            <a:prstGeom prst="rect">
              <a:avLst/>
            </a:prstGeom>
            <a:effectLst/>
          </p:spPr>
        </p:pic>
        <p:pic>
          <p:nvPicPr>
            <p:cNvPr id="1086" name="Line Shape" descr="Line Shape"/>
            <p:cNvPicPr>
              <a:picLocks/>
            </p:cNvPicPr>
            <p:nvPr/>
          </p:nvPicPr>
          <p:blipFill>
            <a:blip r:embed="rId112">
              <a:extLst/>
            </a:blip>
            <a:stretch>
              <a:fillRect/>
            </a:stretch>
          </p:blipFill>
          <p:spPr>
            <a:xfrm>
              <a:off x="8998500" y="4199402"/>
              <a:ext cx="493654" cy="140793"/>
            </a:xfrm>
            <a:prstGeom prst="rect">
              <a:avLst/>
            </a:prstGeom>
            <a:effectLst/>
          </p:spPr>
        </p:pic>
        <p:pic>
          <p:nvPicPr>
            <p:cNvPr id="1088" name="Line Shape" descr="Line Shape"/>
            <p:cNvPicPr>
              <a:picLocks/>
            </p:cNvPicPr>
            <p:nvPr/>
          </p:nvPicPr>
          <p:blipFill>
            <a:blip r:embed="rId113">
              <a:extLst/>
            </a:blip>
            <a:stretch>
              <a:fillRect/>
            </a:stretch>
          </p:blipFill>
          <p:spPr>
            <a:xfrm>
              <a:off x="10529634" y="360272"/>
              <a:ext cx="612668" cy="629581"/>
            </a:xfrm>
            <a:prstGeom prst="rect">
              <a:avLst/>
            </a:prstGeom>
            <a:effectLst/>
          </p:spPr>
        </p:pic>
        <p:pic>
          <p:nvPicPr>
            <p:cNvPr id="1090" name="Line Shape" descr="Line Shape"/>
            <p:cNvPicPr>
              <a:picLocks/>
            </p:cNvPicPr>
            <p:nvPr/>
          </p:nvPicPr>
          <p:blipFill>
            <a:blip r:embed="rId114">
              <a:extLst/>
            </a:blip>
            <a:stretch>
              <a:fillRect/>
            </a:stretch>
          </p:blipFill>
          <p:spPr>
            <a:xfrm>
              <a:off x="11084535" y="367968"/>
              <a:ext cx="395455" cy="753415"/>
            </a:xfrm>
            <a:prstGeom prst="rect">
              <a:avLst/>
            </a:prstGeom>
            <a:effectLst/>
          </p:spPr>
        </p:pic>
        <p:pic>
          <p:nvPicPr>
            <p:cNvPr id="1092" name="Line Shape" descr="Line Shape"/>
            <p:cNvPicPr>
              <a:picLocks/>
            </p:cNvPicPr>
            <p:nvPr/>
          </p:nvPicPr>
          <p:blipFill>
            <a:blip r:embed="rId115">
              <a:extLst/>
            </a:blip>
            <a:stretch>
              <a:fillRect/>
            </a:stretch>
          </p:blipFill>
          <p:spPr>
            <a:xfrm>
              <a:off x="11429859" y="-44451"/>
              <a:ext cx="978595" cy="884840"/>
            </a:xfrm>
            <a:prstGeom prst="rect">
              <a:avLst/>
            </a:prstGeom>
            <a:effectLst/>
          </p:spPr>
        </p:pic>
        <p:pic>
          <p:nvPicPr>
            <p:cNvPr id="1094" name="Line Shape" descr="Line Shape"/>
            <p:cNvPicPr>
              <a:picLocks/>
            </p:cNvPicPr>
            <p:nvPr/>
          </p:nvPicPr>
          <p:blipFill>
            <a:blip r:embed="rId116">
              <a:extLst/>
            </a:blip>
            <a:stretch>
              <a:fillRect/>
            </a:stretch>
          </p:blipFill>
          <p:spPr>
            <a:xfrm>
              <a:off x="12046257" y="272949"/>
              <a:ext cx="154629" cy="154631"/>
            </a:xfrm>
            <a:prstGeom prst="rect">
              <a:avLst/>
            </a:prstGeom>
            <a:effectLst/>
          </p:spPr>
        </p:pic>
        <p:pic>
          <p:nvPicPr>
            <p:cNvPr id="1096" name="Line Shape" descr="Line Shape"/>
            <p:cNvPicPr>
              <a:picLocks/>
            </p:cNvPicPr>
            <p:nvPr/>
          </p:nvPicPr>
          <p:blipFill>
            <a:blip r:embed="rId117">
              <a:extLst/>
            </a:blip>
            <a:stretch>
              <a:fillRect/>
            </a:stretch>
          </p:blipFill>
          <p:spPr>
            <a:xfrm>
              <a:off x="12313892" y="211977"/>
              <a:ext cx="468180" cy="400781"/>
            </a:xfrm>
            <a:prstGeom prst="rect">
              <a:avLst/>
            </a:prstGeom>
            <a:effectLst/>
          </p:spPr>
        </p:pic>
        <p:pic>
          <p:nvPicPr>
            <p:cNvPr id="1098" name="Line Shape" descr="Line Shape"/>
            <p:cNvPicPr>
              <a:picLocks/>
            </p:cNvPicPr>
            <p:nvPr/>
          </p:nvPicPr>
          <p:blipFill>
            <a:blip r:embed="rId118">
              <a:extLst/>
            </a:blip>
            <a:stretch>
              <a:fillRect/>
            </a:stretch>
          </p:blipFill>
          <p:spPr>
            <a:xfrm>
              <a:off x="11687368" y="907486"/>
              <a:ext cx="347467" cy="817380"/>
            </a:xfrm>
            <a:prstGeom prst="rect">
              <a:avLst/>
            </a:prstGeom>
            <a:effectLst/>
          </p:spPr>
        </p:pic>
        <p:pic>
          <p:nvPicPr>
            <p:cNvPr id="1100" name="Line Shape" descr="Line Shape"/>
            <p:cNvPicPr>
              <a:picLocks/>
            </p:cNvPicPr>
            <p:nvPr/>
          </p:nvPicPr>
          <p:blipFill>
            <a:blip r:embed="rId119">
              <a:extLst/>
            </a:blip>
            <a:stretch>
              <a:fillRect/>
            </a:stretch>
          </p:blipFill>
          <p:spPr>
            <a:xfrm>
              <a:off x="11945934" y="973905"/>
              <a:ext cx="598960" cy="595287"/>
            </a:xfrm>
            <a:prstGeom prst="rect">
              <a:avLst/>
            </a:prstGeom>
            <a:effectLst/>
          </p:spPr>
        </p:pic>
        <p:pic>
          <p:nvPicPr>
            <p:cNvPr id="1102" name="Line Shape" descr="Line Shape"/>
            <p:cNvPicPr>
              <a:picLocks/>
            </p:cNvPicPr>
            <p:nvPr/>
          </p:nvPicPr>
          <p:blipFill>
            <a:blip r:embed="rId120">
              <a:extLst/>
            </a:blip>
            <a:stretch>
              <a:fillRect/>
            </a:stretch>
          </p:blipFill>
          <p:spPr>
            <a:xfrm>
              <a:off x="12426530" y="554776"/>
              <a:ext cx="988618" cy="788086"/>
            </a:xfrm>
            <a:prstGeom prst="rect">
              <a:avLst/>
            </a:prstGeom>
            <a:effectLst/>
          </p:spPr>
        </p:pic>
        <p:pic>
          <p:nvPicPr>
            <p:cNvPr id="1104" name="Line Shape" descr="Line Shape"/>
            <p:cNvPicPr>
              <a:picLocks/>
            </p:cNvPicPr>
            <p:nvPr/>
          </p:nvPicPr>
          <p:blipFill>
            <a:blip r:embed="rId121">
              <a:extLst/>
            </a:blip>
            <a:stretch>
              <a:fillRect/>
            </a:stretch>
          </p:blipFill>
          <p:spPr>
            <a:xfrm>
              <a:off x="13158208" y="762210"/>
              <a:ext cx="455976" cy="458115"/>
            </a:xfrm>
            <a:prstGeom prst="rect">
              <a:avLst/>
            </a:prstGeom>
            <a:effectLst/>
          </p:spPr>
        </p:pic>
        <p:pic>
          <p:nvPicPr>
            <p:cNvPr id="1106" name="Line Shape" descr="Line Shape"/>
            <p:cNvPicPr>
              <a:picLocks/>
            </p:cNvPicPr>
            <p:nvPr/>
          </p:nvPicPr>
          <p:blipFill>
            <a:blip r:embed="rId122">
              <a:extLst/>
            </a:blip>
            <a:stretch>
              <a:fillRect/>
            </a:stretch>
          </p:blipFill>
          <p:spPr>
            <a:xfrm>
              <a:off x="13149815" y="652804"/>
              <a:ext cx="1033326" cy="605039"/>
            </a:xfrm>
            <a:prstGeom prst="rect">
              <a:avLst/>
            </a:prstGeom>
            <a:effectLst/>
          </p:spPr>
        </p:pic>
        <p:pic>
          <p:nvPicPr>
            <p:cNvPr id="1108" name="Line Shape" descr="Line Shape"/>
            <p:cNvPicPr>
              <a:picLocks/>
            </p:cNvPicPr>
            <p:nvPr/>
          </p:nvPicPr>
          <p:blipFill>
            <a:blip r:embed="rId123">
              <a:extLst/>
            </a:blip>
            <a:stretch>
              <a:fillRect/>
            </a:stretch>
          </p:blipFill>
          <p:spPr>
            <a:xfrm>
              <a:off x="13796464" y="587947"/>
              <a:ext cx="1102779" cy="490924"/>
            </a:xfrm>
            <a:prstGeom prst="rect">
              <a:avLst/>
            </a:prstGeom>
            <a:effectLst/>
          </p:spPr>
        </p:pic>
        <p:pic>
          <p:nvPicPr>
            <p:cNvPr id="1110" name="Line Shape" descr="Line Shape"/>
            <p:cNvPicPr>
              <a:picLocks/>
            </p:cNvPicPr>
            <p:nvPr/>
          </p:nvPicPr>
          <p:blipFill>
            <a:blip r:embed="rId124">
              <a:extLst/>
            </a:blip>
            <a:stretch>
              <a:fillRect/>
            </a:stretch>
          </p:blipFill>
          <p:spPr>
            <a:xfrm>
              <a:off x="14968256" y="82681"/>
              <a:ext cx="1277397" cy="787706"/>
            </a:xfrm>
            <a:prstGeom prst="rect">
              <a:avLst/>
            </a:prstGeom>
            <a:effectLst/>
          </p:spPr>
        </p:pic>
        <p:pic>
          <p:nvPicPr>
            <p:cNvPr id="1112" name="Line Shape" descr="Line Shape"/>
            <p:cNvPicPr>
              <a:picLocks/>
            </p:cNvPicPr>
            <p:nvPr/>
          </p:nvPicPr>
          <p:blipFill>
            <a:blip r:embed="rId125">
              <a:extLst/>
            </a:blip>
            <a:stretch>
              <a:fillRect/>
            </a:stretch>
          </p:blipFill>
          <p:spPr>
            <a:xfrm>
              <a:off x="15972710" y="857593"/>
              <a:ext cx="885378" cy="1386187"/>
            </a:xfrm>
            <a:prstGeom prst="rect">
              <a:avLst/>
            </a:prstGeom>
            <a:effectLst/>
          </p:spPr>
        </p:pic>
        <p:pic>
          <p:nvPicPr>
            <p:cNvPr id="1114" name="Line Shape" descr="Line Shape"/>
            <p:cNvPicPr>
              <a:picLocks/>
            </p:cNvPicPr>
            <p:nvPr/>
          </p:nvPicPr>
          <p:blipFill>
            <a:blip r:embed="rId126">
              <a:extLst/>
            </a:blip>
            <a:stretch>
              <a:fillRect/>
            </a:stretch>
          </p:blipFill>
          <p:spPr>
            <a:xfrm>
              <a:off x="8780555" y="4416921"/>
              <a:ext cx="298812" cy="1407369"/>
            </a:xfrm>
            <a:prstGeom prst="rect">
              <a:avLst/>
            </a:prstGeom>
            <a:effectLst/>
          </p:spPr>
        </p:pic>
        <p:pic>
          <p:nvPicPr>
            <p:cNvPr id="1116" name="Line Shape" descr="Line Shape"/>
            <p:cNvPicPr>
              <a:picLocks/>
            </p:cNvPicPr>
            <p:nvPr/>
          </p:nvPicPr>
          <p:blipFill>
            <a:blip r:embed="rId127">
              <a:extLst/>
            </a:blip>
            <a:stretch>
              <a:fillRect/>
            </a:stretch>
          </p:blipFill>
          <p:spPr>
            <a:xfrm>
              <a:off x="8754982" y="4356627"/>
              <a:ext cx="373931" cy="401514"/>
            </a:xfrm>
            <a:prstGeom prst="rect">
              <a:avLst/>
            </a:prstGeom>
            <a:effectLst/>
          </p:spPr>
        </p:pic>
        <p:pic>
          <p:nvPicPr>
            <p:cNvPr id="1118" name="Line Shape" descr="Line Shape"/>
            <p:cNvPicPr>
              <a:picLocks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8612518" y="6069434"/>
              <a:ext cx="563431" cy="476233"/>
            </a:xfrm>
            <a:prstGeom prst="rect">
              <a:avLst/>
            </a:prstGeom>
            <a:effectLst/>
          </p:spPr>
        </p:pic>
        <p:pic>
          <p:nvPicPr>
            <p:cNvPr id="1120" name="Line Shape" descr="Line Shape"/>
            <p:cNvPicPr>
              <a:picLocks/>
            </p:cNvPicPr>
            <p:nvPr/>
          </p:nvPicPr>
          <p:blipFill>
            <a:blip r:embed="rId129">
              <a:extLst/>
            </a:blip>
            <a:stretch>
              <a:fillRect/>
            </a:stretch>
          </p:blipFill>
          <p:spPr>
            <a:xfrm>
              <a:off x="9002329" y="5973233"/>
              <a:ext cx="805872" cy="603001"/>
            </a:xfrm>
            <a:prstGeom prst="rect">
              <a:avLst/>
            </a:prstGeom>
            <a:effectLst/>
          </p:spPr>
        </p:pic>
        <p:pic>
          <p:nvPicPr>
            <p:cNvPr id="1122" name="Line Shape" descr="Line Shape"/>
            <p:cNvPicPr>
              <a:picLocks/>
            </p:cNvPicPr>
            <p:nvPr/>
          </p:nvPicPr>
          <p:blipFill>
            <a:blip r:embed="rId130">
              <a:extLst/>
            </a:blip>
            <a:stretch>
              <a:fillRect/>
            </a:stretch>
          </p:blipFill>
          <p:spPr>
            <a:xfrm>
              <a:off x="9481651" y="6305373"/>
              <a:ext cx="620516" cy="369937"/>
            </a:xfrm>
            <a:prstGeom prst="rect">
              <a:avLst/>
            </a:prstGeom>
            <a:effectLst/>
          </p:spPr>
        </p:pic>
        <p:pic>
          <p:nvPicPr>
            <p:cNvPr id="1124" name="Line Shape" descr="Line Shape"/>
            <p:cNvPicPr>
              <a:picLocks/>
            </p:cNvPicPr>
            <p:nvPr/>
          </p:nvPicPr>
          <p:blipFill>
            <a:blip r:embed="rId131">
              <a:extLst/>
            </a:blip>
            <a:stretch>
              <a:fillRect/>
            </a:stretch>
          </p:blipFill>
          <p:spPr>
            <a:xfrm>
              <a:off x="10215122" y="6453629"/>
              <a:ext cx="604608" cy="972378"/>
            </a:xfrm>
            <a:prstGeom prst="rect">
              <a:avLst/>
            </a:prstGeom>
            <a:effectLst/>
          </p:spPr>
        </p:pic>
        <p:pic>
          <p:nvPicPr>
            <p:cNvPr id="1126" name="Line Shape" descr="Line Shape"/>
            <p:cNvPicPr>
              <a:picLocks/>
            </p:cNvPicPr>
            <p:nvPr/>
          </p:nvPicPr>
          <p:blipFill>
            <a:blip r:embed="rId132">
              <a:extLst/>
            </a:blip>
            <a:stretch>
              <a:fillRect/>
            </a:stretch>
          </p:blipFill>
          <p:spPr>
            <a:xfrm>
              <a:off x="10987983" y="6426230"/>
              <a:ext cx="605438" cy="643455"/>
            </a:xfrm>
            <a:prstGeom prst="rect">
              <a:avLst/>
            </a:prstGeom>
            <a:effectLst/>
          </p:spPr>
        </p:pic>
        <p:pic>
          <p:nvPicPr>
            <p:cNvPr id="1128" name="Line Shape" descr="Line Shape"/>
            <p:cNvPicPr>
              <a:picLocks/>
            </p:cNvPicPr>
            <p:nvPr/>
          </p:nvPicPr>
          <p:blipFill>
            <a:blip r:embed="rId133">
              <a:extLst/>
            </a:blip>
            <a:stretch>
              <a:fillRect/>
            </a:stretch>
          </p:blipFill>
          <p:spPr>
            <a:xfrm>
              <a:off x="11292067" y="6734567"/>
              <a:ext cx="576716" cy="407766"/>
            </a:xfrm>
            <a:prstGeom prst="rect">
              <a:avLst/>
            </a:prstGeom>
            <a:effectLst/>
          </p:spPr>
        </p:pic>
        <p:pic>
          <p:nvPicPr>
            <p:cNvPr id="1130" name="Line Shape" descr="Line Shape"/>
            <p:cNvPicPr>
              <a:picLocks/>
            </p:cNvPicPr>
            <p:nvPr/>
          </p:nvPicPr>
          <p:blipFill>
            <a:blip r:embed="rId134">
              <a:extLst/>
            </a:blip>
            <a:stretch>
              <a:fillRect/>
            </a:stretch>
          </p:blipFill>
          <p:spPr>
            <a:xfrm>
              <a:off x="11757636" y="6780522"/>
              <a:ext cx="466699" cy="372190"/>
            </a:xfrm>
            <a:prstGeom prst="rect">
              <a:avLst/>
            </a:prstGeom>
            <a:effectLst/>
          </p:spPr>
        </p:pic>
        <p:pic>
          <p:nvPicPr>
            <p:cNvPr id="1132" name="Line Shape" descr="Line Shape"/>
            <p:cNvPicPr>
              <a:picLocks/>
            </p:cNvPicPr>
            <p:nvPr/>
          </p:nvPicPr>
          <p:blipFill>
            <a:blip r:embed="rId135">
              <a:extLst/>
            </a:blip>
            <a:stretch>
              <a:fillRect/>
            </a:stretch>
          </p:blipFill>
          <p:spPr>
            <a:xfrm>
              <a:off x="12215770" y="6836081"/>
              <a:ext cx="613150" cy="378900"/>
            </a:xfrm>
            <a:prstGeom prst="rect">
              <a:avLst/>
            </a:prstGeom>
            <a:effectLst/>
          </p:spPr>
        </p:pic>
        <p:pic>
          <p:nvPicPr>
            <p:cNvPr id="1134" name="Line Line" descr="Line Line"/>
            <p:cNvPicPr>
              <a:picLocks/>
            </p:cNvPicPr>
            <p:nvPr/>
          </p:nvPicPr>
          <p:blipFill>
            <a:blip r:embed="rId136">
              <a:extLst/>
            </a:blip>
            <a:stretch>
              <a:fillRect/>
            </a:stretch>
          </p:blipFill>
          <p:spPr>
            <a:xfrm>
              <a:off x="12825152" y="6731705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1136" name="Line Shape" descr="Line Shape"/>
            <p:cNvPicPr>
              <a:picLocks/>
            </p:cNvPicPr>
            <p:nvPr/>
          </p:nvPicPr>
          <p:blipFill>
            <a:blip r:embed="rId137">
              <a:extLst/>
            </a:blip>
            <a:stretch>
              <a:fillRect/>
            </a:stretch>
          </p:blipFill>
          <p:spPr>
            <a:xfrm>
              <a:off x="12848845" y="6790266"/>
              <a:ext cx="763491" cy="431900"/>
            </a:xfrm>
            <a:prstGeom prst="rect">
              <a:avLst/>
            </a:prstGeom>
            <a:effectLst/>
          </p:spPr>
        </p:pic>
        <p:pic>
          <p:nvPicPr>
            <p:cNvPr id="1138" name="Line Shape" descr="Line Shape"/>
            <p:cNvPicPr>
              <a:picLocks/>
            </p:cNvPicPr>
            <p:nvPr/>
          </p:nvPicPr>
          <p:blipFill>
            <a:blip r:embed="rId138">
              <a:extLst/>
            </a:blip>
            <a:stretch>
              <a:fillRect/>
            </a:stretch>
          </p:blipFill>
          <p:spPr>
            <a:xfrm>
              <a:off x="1731374" y="3563074"/>
              <a:ext cx="394515" cy="146367"/>
            </a:xfrm>
            <a:prstGeom prst="rect">
              <a:avLst/>
            </a:prstGeom>
            <a:effectLst/>
          </p:spPr>
        </p:pic>
        <p:pic>
          <p:nvPicPr>
            <p:cNvPr id="1140" name="Line Shape" descr="Line Shape"/>
            <p:cNvPicPr>
              <a:picLocks/>
            </p:cNvPicPr>
            <p:nvPr/>
          </p:nvPicPr>
          <p:blipFill>
            <a:blip r:embed="rId139">
              <a:extLst/>
            </a:blip>
            <a:stretch>
              <a:fillRect/>
            </a:stretch>
          </p:blipFill>
          <p:spPr>
            <a:xfrm>
              <a:off x="932246" y="3636653"/>
              <a:ext cx="1037969" cy="321041"/>
            </a:xfrm>
            <a:prstGeom prst="rect">
              <a:avLst/>
            </a:prstGeom>
            <a:effectLst/>
          </p:spPr>
        </p:pic>
        <p:pic>
          <p:nvPicPr>
            <p:cNvPr id="1142" name="Line Shape" descr="Line Shape"/>
            <p:cNvPicPr>
              <a:picLocks/>
            </p:cNvPicPr>
            <p:nvPr/>
          </p:nvPicPr>
          <p:blipFill>
            <a:blip r:embed="rId140">
              <a:extLst/>
            </a:blip>
            <a:stretch>
              <a:fillRect/>
            </a:stretch>
          </p:blipFill>
          <p:spPr>
            <a:xfrm>
              <a:off x="3059796" y="2546933"/>
              <a:ext cx="321867" cy="207705"/>
            </a:xfrm>
            <a:prstGeom prst="rect">
              <a:avLst/>
            </a:prstGeom>
            <a:effectLst/>
          </p:spPr>
        </p:pic>
        <p:pic>
          <p:nvPicPr>
            <p:cNvPr id="1144" name="Line Shape" descr="Line Shape"/>
            <p:cNvPicPr>
              <a:picLocks/>
            </p:cNvPicPr>
            <p:nvPr/>
          </p:nvPicPr>
          <p:blipFill>
            <a:blip r:embed="rId141">
              <a:extLst/>
            </a:blip>
            <a:stretch>
              <a:fillRect/>
            </a:stretch>
          </p:blipFill>
          <p:spPr>
            <a:xfrm>
              <a:off x="1212460" y="2254817"/>
              <a:ext cx="2106933" cy="610523"/>
            </a:xfrm>
            <a:prstGeom prst="rect">
              <a:avLst/>
            </a:prstGeom>
            <a:effectLst/>
          </p:spPr>
        </p:pic>
        <p:pic>
          <p:nvPicPr>
            <p:cNvPr id="1146" name="Line Shape" descr="Line Shape"/>
            <p:cNvPicPr>
              <a:picLocks/>
            </p:cNvPicPr>
            <p:nvPr/>
          </p:nvPicPr>
          <p:blipFill>
            <a:blip r:embed="rId142">
              <a:extLst/>
            </a:blip>
            <a:stretch>
              <a:fillRect/>
            </a:stretch>
          </p:blipFill>
          <p:spPr>
            <a:xfrm>
              <a:off x="3173957" y="4754049"/>
              <a:ext cx="213294" cy="283813"/>
            </a:xfrm>
            <a:prstGeom prst="rect">
              <a:avLst/>
            </a:prstGeom>
            <a:effectLst/>
          </p:spPr>
        </p:pic>
        <p:pic>
          <p:nvPicPr>
            <p:cNvPr id="1148" name="Line Shape" descr="Line Shape"/>
            <p:cNvPicPr>
              <a:picLocks/>
            </p:cNvPicPr>
            <p:nvPr/>
          </p:nvPicPr>
          <p:blipFill>
            <a:blip r:embed="rId143">
              <a:extLst/>
            </a:blip>
            <a:stretch>
              <a:fillRect/>
            </a:stretch>
          </p:blipFill>
          <p:spPr>
            <a:xfrm>
              <a:off x="2727690" y="4882048"/>
              <a:ext cx="789788" cy="1349317"/>
            </a:xfrm>
            <a:prstGeom prst="rect">
              <a:avLst/>
            </a:prstGeom>
            <a:effectLst/>
          </p:spPr>
        </p:pic>
        <p:pic>
          <p:nvPicPr>
            <p:cNvPr id="1150" name="Line Shape" descr="Line Shape"/>
            <p:cNvPicPr>
              <a:picLocks/>
            </p:cNvPicPr>
            <p:nvPr/>
          </p:nvPicPr>
          <p:blipFill>
            <a:blip r:embed="rId144">
              <a:extLst/>
            </a:blip>
            <a:stretch>
              <a:fillRect/>
            </a:stretch>
          </p:blipFill>
          <p:spPr>
            <a:xfrm>
              <a:off x="-57150" y="6794621"/>
              <a:ext cx="515076" cy="574897"/>
            </a:xfrm>
            <a:prstGeom prst="rect">
              <a:avLst/>
            </a:prstGeom>
            <a:effectLst/>
          </p:spPr>
        </p:pic>
        <p:pic>
          <p:nvPicPr>
            <p:cNvPr id="1152" name="Line Shape" descr="Line Shape"/>
            <p:cNvPicPr>
              <a:picLocks/>
            </p:cNvPicPr>
            <p:nvPr/>
          </p:nvPicPr>
          <p:blipFill>
            <a:blip r:embed="rId145">
              <a:extLst/>
            </a:blip>
            <a:stretch>
              <a:fillRect/>
            </a:stretch>
          </p:blipFill>
          <p:spPr>
            <a:xfrm>
              <a:off x="160555" y="6876310"/>
              <a:ext cx="609238" cy="687773"/>
            </a:xfrm>
            <a:prstGeom prst="rect">
              <a:avLst/>
            </a:prstGeom>
            <a:effectLst/>
          </p:spPr>
        </p:pic>
        <p:pic>
          <p:nvPicPr>
            <p:cNvPr id="1154" name="Line Shape" descr="Line Shape"/>
            <p:cNvPicPr>
              <a:picLocks/>
            </p:cNvPicPr>
            <p:nvPr/>
          </p:nvPicPr>
          <p:blipFill>
            <a:blip r:embed="rId146">
              <a:extLst/>
            </a:blip>
            <a:stretch>
              <a:fillRect/>
            </a:stretch>
          </p:blipFill>
          <p:spPr>
            <a:xfrm>
              <a:off x="652033" y="7012022"/>
              <a:ext cx="394514" cy="288307"/>
            </a:xfrm>
            <a:prstGeom prst="rect">
              <a:avLst/>
            </a:prstGeom>
            <a:effectLst/>
          </p:spPr>
        </p:pic>
        <p:pic>
          <p:nvPicPr>
            <p:cNvPr id="1156" name="Line Shape" descr="Line Shape"/>
            <p:cNvPicPr>
              <a:picLocks/>
            </p:cNvPicPr>
            <p:nvPr/>
          </p:nvPicPr>
          <p:blipFill>
            <a:blip r:embed="rId147">
              <a:extLst/>
            </a:blip>
            <a:stretch>
              <a:fillRect/>
            </a:stretch>
          </p:blipFill>
          <p:spPr>
            <a:xfrm>
              <a:off x="942590" y="6970820"/>
              <a:ext cx="419300" cy="332316"/>
            </a:xfrm>
            <a:prstGeom prst="rect">
              <a:avLst/>
            </a:prstGeom>
            <a:effectLst/>
          </p:spPr>
        </p:pic>
        <p:pic>
          <p:nvPicPr>
            <p:cNvPr id="1158" name="Line Shape" descr="Line Shape"/>
            <p:cNvPicPr>
              <a:picLocks/>
            </p:cNvPicPr>
            <p:nvPr/>
          </p:nvPicPr>
          <p:blipFill>
            <a:blip r:embed="rId148">
              <a:extLst/>
            </a:blip>
            <a:stretch>
              <a:fillRect/>
            </a:stretch>
          </p:blipFill>
          <p:spPr>
            <a:xfrm>
              <a:off x="1181325" y="6843545"/>
              <a:ext cx="342624" cy="768133"/>
            </a:xfrm>
            <a:prstGeom prst="rect">
              <a:avLst/>
            </a:prstGeom>
            <a:effectLst/>
          </p:spPr>
        </p:pic>
        <p:pic>
          <p:nvPicPr>
            <p:cNvPr id="1160" name="Line Shape" descr="Line Shape"/>
            <p:cNvPicPr>
              <a:picLocks/>
            </p:cNvPicPr>
            <p:nvPr/>
          </p:nvPicPr>
          <p:blipFill>
            <a:blip r:embed="rId149">
              <a:extLst/>
            </a:blip>
            <a:stretch>
              <a:fillRect/>
            </a:stretch>
          </p:blipFill>
          <p:spPr>
            <a:xfrm>
              <a:off x="1274730" y="7016376"/>
              <a:ext cx="382592" cy="356601"/>
            </a:xfrm>
            <a:prstGeom prst="rect">
              <a:avLst/>
            </a:prstGeom>
            <a:effectLst/>
          </p:spPr>
        </p:pic>
        <p:pic>
          <p:nvPicPr>
            <p:cNvPr id="1162" name="Line Shape" descr="Line Shape"/>
            <p:cNvPicPr>
              <a:picLocks/>
            </p:cNvPicPr>
            <p:nvPr/>
          </p:nvPicPr>
          <p:blipFill>
            <a:blip r:embed="rId150">
              <a:extLst/>
            </a:blip>
            <a:stretch>
              <a:fillRect/>
            </a:stretch>
          </p:blipFill>
          <p:spPr>
            <a:xfrm>
              <a:off x="1588864" y="6886914"/>
              <a:ext cx="640809" cy="480501"/>
            </a:xfrm>
            <a:prstGeom prst="rect">
              <a:avLst/>
            </a:prstGeom>
            <a:effectLst/>
          </p:spPr>
        </p:pic>
        <p:pic>
          <p:nvPicPr>
            <p:cNvPr id="1164" name="Line Shape" descr="Line Shape"/>
            <p:cNvPicPr>
              <a:picLocks/>
            </p:cNvPicPr>
            <p:nvPr/>
          </p:nvPicPr>
          <p:blipFill>
            <a:blip r:embed="rId151">
              <a:extLst/>
            </a:blip>
            <a:stretch>
              <a:fillRect/>
            </a:stretch>
          </p:blipFill>
          <p:spPr>
            <a:xfrm>
              <a:off x="1586079" y="5037722"/>
              <a:ext cx="1588989" cy="1702180"/>
            </a:xfrm>
            <a:prstGeom prst="rect">
              <a:avLst/>
            </a:prstGeom>
            <a:effectLst/>
          </p:spPr>
        </p:pic>
        <p:pic>
          <p:nvPicPr>
            <p:cNvPr id="1166" name="Line Shape" descr="Line Shape"/>
            <p:cNvPicPr>
              <a:picLocks/>
            </p:cNvPicPr>
            <p:nvPr/>
          </p:nvPicPr>
          <p:blipFill>
            <a:blip r:embed="rId152">
              <a:extLst/>
            </a:blip>
            <a:stretch>
              <a:fillRect/>
            </a:stretch>
          </p:blipFill>
          <p:spPr>
            <a:xfrm>
              <a:off x="12310304" y="1636441"/>
              <a:ext cx="68510" cy="65716"/>
            </a:xfrm>
            <a:prstGeom prst="rect">
              <a:avLst/>
            </a:prstGeom>
            <a:effectLst/>
          </p:spPr>
        </p:pic>
        <p:pic>
          <p:nvPicPr>
            <p:cNvPr id="1168" name="Line Shape" descr="Line Shape"/>
            <p:cNvPicPr>
              <a:picLocks/>
            </p:cNvPicPr>
            <p:nvPr/>
          </p:nvPicPr>
          <p:blipFill>
            <a:blip r:embed="rId153">
              <a:extLst/>
            </a:blip>
            <a:stretch>
              <a:fillRect/>
            </a:stretch>
          </p:blipFill>
          <p:spPr>
            <a:xfrm>
              <a:off x="11844313" y="1676643"/>
              <a:ext cx="1041541" cy="918879"/>
            </a:xfrm>
            <a:prstGeom prst="rect">
              <a:avLst/>
            </a:prstGeom>
            <a:effectLst/>
          </p:spPr>
        </p:pic>
        <p:pic>
          <p:nvPicPr>
            <p:cNvPr id="1170" name="Line Shape" descr="Line Shape"/>
            <p:cNvPicPr>
              <a:picLocks/>
            </p:cNvPicPr>
            <p:nvPr/>
          </p:nvPicPr>
          <p:blipFill>
            <a:blip r:embed="rId154">
              <a:extLst/>
            </a:blip>
            <a:stretch>
              <a:fillRect/>
            </a:stretch>
          </p:blipFill>
          <p:spPr>
            <a:xfrm>
              <a:off x="12672414" y="1929636"/>
              <a:ext cx="99280" cy="148092"/>
            </a:xfrm>
            <a:prstGeom prst="rect">
              <a:avLst/>
            </a:prstGeom>
            <a:effectLst/>
          </p:spPr>
        </p:pic>
        <p:pic>
          <p:nvPicPr>
            <p:cNvPr id="1172" name="Line Shape" descr="Line Shape"/>
            <p:cNvPicPr>
              <a:picLocks/>
            </p:cNvPicPr>
            <p:nvPr/>
          </p:nvPicPr>
          <p:blipFill>
            <a:blip r:embed="rId155">
              <a:extLst/>
            </a:blip>
            <a:stretch>
              <a:fillRect/>
            </a:stretch>
          </p:blipFill>
          <p:spPr>
            <a:xfrm>
              <a:off x="12700090" y="2009583"/>
              <a:ext cx="288078" cy="817228"/>
            </a:xfrm>
            <a:prstGeom prst="rect">
              <a:avLst/>
            </a:prstGeom>
            <a:effectLst/>
          </p:spPr>
        </p:pic>
        <p:pic>
          <p:nvPicPr>
            <p:cNvPr id="1174" name="Line Shape" descr="Line Shape"/>
            <p:cNvPicPr>
              <a:picLocks/>
            </p:cNvPicPr>
            <p:nvPr/>
          </p:nvPicPr>
          <p:blipFill>
            <a:blip r:embed="rId156">
              <a:extLst/>
            </a:blip>
            <a:stretch>
              <a:fillRect/>
            </a:stretch>
          </p:blipFill>
          <p:spPr>
            <a:xfrm>
              <a:off x="12995439" y="2013617"/>
              <a:ext cx="299275" cy="426026"/>
            </a:xfrm>
            <a:prstGeom prst="rect">
              <a:avLst/>
            </a:prstGeom>
            <a:effectLst/>
          </p:spPr>
        </p:pic>
        <p:pic>
          <p:nvPicPr>
            <p:cNvPr id="1176" name="Line Shape" descr="Line Shape"/>
            <p:cNvPicPr>
              <a:picLocks/>
            </p:cNvPicPr>
            <p:nvPr/>
          </p:nvPicPr>
          <p:blipFill>
            <a:blip r:embed="rId157">
              <a:extLst/>
            </a:blip>
            <a:stretch>
              <a:fillRect/>
            </a:stretch>
          </p:blipFill>
          <p:spPr>
            <a:xfrm>
              <a:off x="13299828" y="1598832"/>
              <a:ext cx="468182" cy="735989"/>
            </a:xfrm>
            <a:prstGeom prst="rect">
              <a:avLst/>
            </a:prstGeom>
            <a:effectLst/>
          </p:spPr>
        </p:pic>
        <p:pic>
          <p:nvPicPr>
            <p:cNvPr id="1178" name="Line Shape" descr="Line Shape"/>
            <p:cNvPicPr>
              <a:picLocks/>
            </p:cNvPicPr>
            <p:nvPr/>
          </p:nvPicPr>
          <p:blipFill>
            <a:blip r:embed="rId158">
              <a:extLst/>
            </a:blip>
            <a:stretch>
              <a:fillRect/>
            </a:stretch>
          </p:blipFill>
          <p:spPr>
            <a:xfrm>
              <a:off x="13720621" y="1845076"/>
              <a:ext cx="763490" cy="460974"/>
            </a:xfrm>
            <a:prstGeom prst="rect">
              <a:avLst/>
            </a:prstGeom>
            <a:effectLst/>
          </p:spPr>
        </p:pic>
        <p:pic>
          <p:nvPicPr>
            <p:cNvPr id="1180" name="Line Shape" descr="Line Shape"/>
            <p:cNvPicPr>
              <a:picLocks/>
            </p:cNvPicPr>
            <p:nvPr/>
          </p:nvPicPr>
          <p:blipFill>
            <a:blip r:embed="rId159">
              <a:extLst/>
            </a:blip>
            <a:stretch>
              <a:fillRect/>
            </a:stretch>
          </p:blipFill>
          <p:spPr>
            <a:xfrm>
              <a:off x="14361008" y="1443208"/>
              <a:ext cx="433155" cy="771926"/>
            </a:xfrm>
            <a:prstGeom prst="rect">
              <a:avLst/>
            </a:prstGeom>
            <a:effectLst/>
          </p:spPr>
        </p:pic>
        <p:pic>
          <p:nvPicPr>
            <p:cNvPr id="1182" name="Line Shape" descr="Line Shape"/>
            <p:cNvPicPr>
              <a:picLocks/>
            </p:cNvPicPr>
            <p:nvPr/>
          </p:nvPicPr>
          <p:blipFill>
            <a:blip r:embed="rId160">
              <a:extLst/>
            </a:blip>
            <a:stretch>
              <a:fillRect/>
            </a:stretch>
          </p:blipFill>
          <p:spPr>
            <a:xfrm>
              <a:off x="14727316" y="1769032"/>
              <a:ext cx="441763" cy="412479"/>
            </a:xfrm>
            <a:prstGeom prst="rect">
              <a:avLst/>
            </a:prstGeom>
            <a:effectLst/>
          </p:spPr>
        </p:pic>
        <p:pic>
          <p:nvPicPr>
            <p:cNvPr id="1184" name="Line Shape" descr="Line Shape"/>
            <p:cNvPicPr>
              <a:picLocks/>
            </p:cNvPicPr>
            <p:nvPr/>
          </p:nvPicPr>
          <p:blipFill>
            <a:blip r:embed="rId161">
              <a:extLst/>
            </a:blip>
            <a:stretch>
              <a:fillRect/>
            </a:stretch>
          </p:blipFill>
          <p:spPr>
            <a:xfrm>
              <a:off x="15058521" y="1739748"/>
              <a:ext cx="359636" cy="386032"/>
            </a:xfrm>
            <a:prstGeom prst="rect">
              <a:avLst/>
            </a:prstGeom>
            <a:effectLst/>
          </p:spPr>
        </p:pic>
        <p:pic>
          <p:nvPicPr>
            <p:cNvPr id="1186" name="Line Shape" descr="Line Shape"/>
            <p:cNvPicPr>
              <a:picLocks/>
            </p:cNvPicPr>
            <p:nvPr/>
          </p:nvPicPr>
          <p:blipFill>
            <a:blip r:embed="rId162">
              <a:extLst/>
            </a:blip>
            <a:stretch>
              <a:fillRect/>
            </a:stretch>
          </p:blipFill>
          <p:spPr>
            <a:xfrm>
              <a:off x="15341797" y="1549479"/>
              <a:ext cx="610123" cy="802252"/>
            </a:xfrm>
            <a:prstGeom prst="rect">
              <a:avLst/>
            </a:prstGeom>
            <a:effectLst/>
          </p:spPr>
        </p:pic>
        <p:pic>
          <p:nvPicPr>
            <p:cNvPr id="1188" name="Line Shape" descr="Line Shape"/>
            <p:cNvPicPr>
              <a:picLocks/>
            </p:cNvPicPr>
            <p:nvPr/>
          </p:nvPicPr>
          <p:blipFill>
            <a:blip r:embed="rId163">
              <a:extLst/>
            </a:blip>
            <a:stretch>
              <a:fillRect/>
            </a:stretch>
          </p:blipFill>
          <p:spPr>
            <a:xfrm>
              <a:off x="15983089" y="1236256"/>
              <a:ext cx="170629" cy="592393"/>
            </a:xfrm>
            <a:prstGeom prst="rect">
              <a:avLst/>
            </a:prstGeom>
            <a:effectLst/>
          </p:spPr>
        </p:pic>
        <p:pic>
          <p:nvPicPr>
            <p:cNvPr id="1190" name="Line Shape" descr="Line Shape"/>
            <p:cNvPicPr>
              <a:picLocks/>
            </p:cNvPicPr>
            <p:nvPr/>
          </p:nvPicPr>
          <p:blipFill>
            <a:blip r:embed="rId164">
              <a:extLst/>
            </a:blip>
            <a:stretch>
              <a:fillRect/>
            </a:stretch>
          </p:blipFill>
          <p:spPr>
            <a:xfrm>
              <a:off x="15879306" y="1501047"/>
              <a:ext cx="389872" cy="234197"/>
            </a:xfrm>
            <a:prstGeom prst="rect">
              <a:avLst/>
            </a:prstGeom>
            <a:effectLst/>
          </p:spPr>
        </p:pic>
        <p:pic>
          <p:nvPicPr>
            <p:cNvPr id="1192" name="Line Shape" descr="Line Shape"/>
            <p:cNvPicPr>
              <a:picLocks/>
            </p:cNvPicPr>
            <p:nvPr/>
          </p:nvPicPr>
          <p:blipFill>
            <a:blip r:embed="rId165">
              <a:extLst/>
            </a:blip>
            <a:stretch>
              <a:fillRect/>
            </a:stretch>
          </p:blipFill>
          <p:spPr>
            <a:xfrm>
              <a:off x="16076493" y="1398205"/>
              <a:ext cx="504099" cy="492713"/>
            </a:xfrm>
            <a:prstGeom prst="rect">
              <a:avLst/>
            </a:prstGeom>
            <a:effectLst/>
          </p:spPr>
        </p:pic>
        <p:pic>
          <p:nvPicPr>
            <p:cNvPr id="1194" name="Line Shape" descr="Line Shape"/>
            <p:cNvPicPr>
              <a:picLocks/>
            </p:cNvPicPr>
            <p:nvPr/>
          </p:nvPicPr>
          <p:blipFill>
            <a:blip r:embed="rId166">
              <a:extLst/>
            </a:blip>
            <a:stretch>
              <a:fillRect/>
            </a:stretch>
          </p:blipFill>
          <p:spPr>
            <a:xfrm>
              <a:off x="8479586" y="1148185"/>
              <a:ext cx="1780562" cy="2246046"/>
            </a:xfrm>
            <a:prstGeom prst="rect">
              <a:avLst/>
            </a:prstGeom>
            <a:effectLst/>
          </p:spPr>
        </p:pic>
        <p:pic>
          <p:nvPicPr>
            <p:cNvPr id="1196" name="Line Shape" descr="Line Shape"/>
            <p:cNvPicPr>
              <a:picLocks/>
            </p:cNvPicPr>
            <p:nvPr/>
          </p:nvPicPr>
          <p:blipFill>
            <a:blip r:embed="rId167">
              <a:extLst/>
            </a:blip>
            <a:stretch>
              <a:fillRect/>
            </a:stretch>
          </p:blipFill>
          <p:spPr>
            <a:xfrm>
              <a:off x="8458829" y="3005899"/>
              <a:ext cx="462518" cy="367217"/>
            </a:xfrm>
            <a:prstGeom prst="rect">
              <a:avLst/>
            </a:prstGeom>
            <a:effectLst/>
          </p:spPr>
        </p:pic>
        <p:pic>
          <p:nvPicPr>
            <p:cNvPr id="1198" name="Line Shape" descr="Line Shape"/>
            <p:cNvPicPr>
              <a:picLocks/>
            </p:cNvPicPr>
            <p:nvPr/>
          </p:nvPicPr>
          <p:blipFill>
            <a:blip r:embed="rId168">
              <a:extLst/>
            </a:blip>
            <a:stretch>
              <a:fillRect/>
            </a:stretch>
          </p:blipFill>
          <p:spPr>
            <a:xfrm>
              <a:off x="2908091" y="8457029"/>
              <a:ext cx="787384" cy="817229"/>
            </a:xfrm>
            <a:prstGeom prst="rect">
              <a:avLst/>
            </a:prstGeom>
            <a:effectLst/>
          </p:spPr>
        </p:pic>
        <p:pic>
          <p:nvPicPr>
            <p:cNvPr id="1200" name="Line Shape" descr="Line Shape"/>
            <p:cNvPicPr>
              <a:picLocks/>
            </p:cNvPicPr>
            <p:nvPr/>
          </p:nvPicPr>
          <p:blipFill>
            <a:blip r:embed="rId169">
              <a:extLst/>
            </a:blip>
            <a:stretch>
              <a:fillRect/>
            </a:stretch>
          </p:blipFill>
          <p:spPr>
            <a:xfrm>
              <a:off x="3513432" y="8888549"/>
              <a:ext cx="592389" cy="409928"/>
            </a:xfrm>
            <a:prstGeom prst="rect">
              <a:avLst/>
            </a:prstGeom>
            <a:effectLst/>
          </p:spPr>
        </p:pic>
        <p:pic>
          <p:nvPicPr>
            <p:cNvPr id="1202" name="Line Shape" descr="Line Shape"/>
            <p:cNvPicPr>
              <a:picLocks/>
            </p:cNvPicPr>
            <p:nvPr/>
          </p:nvPicPr>
          <p:blipFill>
            <a:blip r:embed="rId170">
              <a:extLst/>
            </a:blip>
            <a:stretch>
              <a:fillRect/>
            </a:stretch>
          </p:blipFill>
          <p:spPr>
            <a:xfrm>
              <a:off x="4023839" y="8911146"/>
              <a:ext cx="429988" cy="400250"/>
            </a:xfrm>
            <a:prstGeom prst="rect">
              <a:avLst/>
            </a:prstGeom>
            <a:effectLst/>
          </p:spPr>
        </p:pic>
        <p:pic>
          <p:nvPicPr>
            <p:cNvPr id="1204" name="Line Shape" descr="Line Shape"/>
            <p:cNvPicPr>
              <a:picLocks/>
            </p:cNvPicPr>
            <p:nvPr/>
          </p:nvPicPr>
          <p:blipFill>
            <a:blip r:embed="rId171">
              <a:extLst/>
            </a:blip>
            <a:stretch>
              <a:fillRect/>
            </a:stretch>
          </p:blipFill>
          <p:spPr>
            <a:xfrm>
              <a:off x="4828967" y="8568663"/>
              <a:ext cx="880445" cy="684458"/>
            </a:xfrm>
            <a:prstGeom prst="rect">
              <a:avLst/>
            </a:prstGeom>
            <a:effectLst/>
          </p:spPr>
        </p:pic>
        <p:pic>
          <p:nvPicPr>
            <p:cNvPr id="1206" name="Line Shape" descr="Line Shape"/>
            <p:cNvPicPr>
              <a:picLocks/>
            </p:cNvPicPr>
            <p:nvPr/>
          </p:nvPicPr>
          <p:blipFill>
            <a:blip r:embed="rId172">
              <a:extLst/>
            </a:blip>
            <a:stretch>
              <a:fillRect/>
            </a:stretch>
          </p:blipFill>
          <p:spPr>
            <a:xfrm>
              <a:off x="6237875" y="8689743"/>
              <a:ext cx="587059" cy="434844"/>
            </a:xfrm>
            <a:prstGeom prst="rect">
              <a:avLst/>
            </a:prstGeom>
            <a:effectLst/>
          </p:spPr>
        </p:pic>
        <p:pic>
          <p:nvPicPr>
            <p:cNvPr id="1208" name="Line Shape" descr="Line Shape"/>
            <p:cNvPicPr>
              <a:picLocks/>
            </p:cNvPicPr>
            <p:nvPr/>
          </p:nvPicPr>
          <p:blipFill>
            <a:blip r:embed="rId173">
              <a:extLst/>
            </a:blip>
            <a:stretch>
              <a:fillRect/>
            </a:stretch>
          </p:blipFill>
          <p:spPr>
            <a:xfrm>
              <a:off x="6792755" y="8708626"/>
              <a:ext cx="485364" cy="436717"/>
            </a:xfrm>
            <a:prstGeom prst="rect">
              <a:avLst/>
            </a:prstGeom>
            <a:effectLst/>
          </p:spPr>
        </p:pic>
        <p:pic>
          <p:nvPicPr>
            <p:cNvPr id="1210" name="Line Shape" descr="Line Shape"/>
            <p:cNvPicPr>
              <a:picLocks/>
            </p:cNvPicPr>
            <p:nvPr/>
          </p:nvPicPr>
          <p:blipFill>
            <a:blip r:embed="rId174">
              <a:extLst/>
            </a:blip>
            <a:stretch>
              <a:fillRect/>
            </a:stretch>
          </p:blipFill>
          <p:spPr>
            <a:xfrm>
              <a:off x="7244288" y="8713959"/>
              <a:ext cx="527877" cy="358736"/>
            </a:xfrm>
            <a:prstGeom prst="rect">
              <a:avLst/>
            </a:prstGeom>
            <a:effectLst/>
          </p:spPr>
        </p:pic>
        <p:pic>
          <p:nvPicPr>
            <p:cNvPr id="1212" name="Line Shape" descr="Line Shape"/>
            <p:cNvPicPr>
              <a:picLocks/>
            </p:cNvPicPr>
            <p:nvPr/>
          </p:nvPicPr>
          <p:blipFill>
            <a:blip r:embed="rId175">
              <a:extLst/>
            </a:blip>
            <a:stretch>
              <a:fillRect/>
            </a:stretch>
          </p:blipFill>
          <p:spPr>
            <a:xfrm>
              <a:off x="7688985" y="8662067"/>
              <a:ext cx="433234" cy="631852"/>
            </a:xfrm>
            <a:prstGeom prst="rect">
              <a:avLst/>
            </a:prstGeom>
            <a:effectLst/>
          </p:spPr>
        </p:pic>
        <p:pic>
          <p:nvPicPr>
            <p:cNvPr id="1214" name="Line Shape" descr="Line Shape"/>
            <p:cNvPicPr>
              <a:picLocks/>
            </p:cNvPicPr>
            <p:nvPr/>
          </p:nvPicPr>
          <p:blipFill>
            <a:blip r:embed="rId176">
              <a:extLst/>
            </a:blip>
            <a:stretch>
              <a:fillRect/>
            </a:stretch>
          </p:blipFill>
          <p:spPr>
            <a:xfrm>
              <a:off x="7991805" y="8291009"/>
              <a:ext cx="960679" cy="812903"/>
            </a:xfrm>
            <a:prstGeom prst="rect">
              <a:avLst/>
            </a:prstGeom>
            <a:effectLst/>
          </p:spPr>
        </p:pic>
        <p:pic>
          <p:nvPicPr>
            <p:cNvPr id="1216" name="Line Line" descr="Line Line"/>
            <p:cNvPicPr>
              <a:picLocks/>
            </p:cNvPicPr>
            <p:nvPr/>
          </p:nvPicPr>
          <p:blipFill>
            <a:blip r:embed="rId136">
              <a:extLst/>
            </a:blip>
            <a:stretch>
              <a:fillRect/>
            </a:stretch>
          </p:blipFill>
          <p:spPr>
            <a:xfrm>
              <a:off x="8850267" y="8589419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1218" name="Line Shape" descr="Line Shape"/>
            <p:cNvPicPr>
              <a:picLocks/>
            </p:cNvPicPr>
            <p:nvPr/>
          </p:nvPicPr>
          <p:blipFill>
            <a:blip r:embed="rId177">
              <a:extLst/>
            </a:blip>
            <a:stretch>
              <a:fillRect/>
            </a:stretch>
          </p:blipFill>
          <p:spPr>
            <a:xfrm>
              <a:off x="8923871" y="8720877"/>
              <a:ext cx="443744" cy="336393"/>
            </a:xfrm>
            <a:prstGeom prst="rect">
              <a:avLst/>
            </a:prstGeom>
            <a:effectLst/>
          </p:spPr>
        </p:pic>
        <p:pic>
          <p:nvPicPr>
            <p:cNvPr id="1220" name="Line Shape" descr="Line Shape"/>
            <p:cNvPicPr>
              <a:picLocks/>
            </p:cNvPicPr>
            <p:nvPr/>
          </p:nvPicPr>
          <p:blipFill>
            <a:blip r:embed="rId178">
              <a:extLst/>
            </a:blip>
            <a:stretch>
              <a:fillRect/>
            </a:stretch>
          </p:blipFill>
          <p:spPr>
            <a:xfrm>
              <a:off x="9344177" y="8359248"/>
              <a:ext cx="1204400" cy="674929"/>
            </a:xfrm>
            <a:prstGeom prst="rect">
              <a:avLst/>
            </a:prstGeom>
            <a:effectLst/>
          </p:spPr>
        </p:pic>
        <p:pic>
          <p:nvPicPr>
            <p:cNvPr id="1222" name="Line Shape" descr="Line Shape"/>
            <p:cNvPicPr>
              <a:picLocks/>
            </p:cNvPicPr>
            <p:nvPr/>
          </p:nvPicPr>
          <p:blipFill>
            <a:blip r:embed="rId179">
              <a:extLst/>
            </a:blip>
            <a:stretch>
              <a:fillRect/>
            </a:stretch>
          </p:blipFill>
          <p:spPr>
            <a:xfrm>
              <a:off x="10385650" y="8211841"/>
              <a:ext cx="733075" cy="721207"/>
            </a:xfrm>
            <a:prstGeom prst="rect">
              <a:avLst/>
            </a:prstGeom>
            <a:effectLst/>
          </p:spPr>
        </p:pic>
        <p:pic>
          <p:nvPicPr>
            <p:cNvPr id="1224" name="Line Shape" descr="Line Shape"/>
            <p:cNvPicPr>
              <a:picLocks/>
            </p:cNvPicPr>
            <p:nvPr/>
          </p:nvPicPr>
          <p:blipFill>
            <a:blip r:embed="rId180">
              <a:extLst/>
            </a:blip>
            <a:stretch>
              <a:fillRect/>
            </a:stretch>
          </p:blipFill>
          <p:spPr>
            <a:xfrm>
              <a:off x="11302480" y="8558284"/>
              <a:ext cx="306844" cy="151171"/>
            </a:xfrm>
            <a:prstGeom prst="rect">
              <a:avLst/>
            </a:prstGeom>
            <a:effectLst/>
          </p:spPr>
        </p:pic>
        <p:pic>
          <p:nvPicPr>
            <p:cNvPr id="1226" name="Line Shape" descr="Line Shape"/>
            <p:cNvPicPr>
              <a:picLocks/>
            </p:cNvPicPr>
            <p:nvPr/>
          </p:nvPicPr>
          <p:blipFill>
            <a:blip r:embed="rId181">
              <a:extLst/>
            </a:blip>
            <a:stretch>
              <a:fillRect/>
            </a:stretch>
          </p:blipFill>
          <p:spPr>
            <a:xfrm>
              <a:off x="11738368" y="8483245"/>
              <a:ext cx="1753422" cy="865284"/>
            </a:xfrm>
            <a:prstGeom prst="rect">
              <a:avLst/>
            </a:prstGeom>
            <a:effectLst/>
          </p:spPr>
        </p:pic>
        <p:pic>
          <p:nvPicPr>
            <p:cNvPr id="1228" name="Line Shape" descr="Line Shape"/>
            <p:cNvPicPr>
              <a:picLocks/>
            </p:cNvPicPr>
            <p:nvPr/>
          </p:nvPicPr>
          <p:blipFill>
            <a:blip r:embed="rId182">
              <a:extLst/>
            </a:blip>
            <a:stretch>
              <a:fillRect/>
            </a:stretch>
          </p:blipFill>
          <p:spPr>
            <a:xfrm>
              <a:off x="13497401" y="8583720"/>
              <a:ext cx="550822" cy="437084"/>
            </a:xfrm>
            <a:prstGeom prst="rect">
              <a:avLst/>
            </a:prstGeom>
            <a:effectLst/>
          </p:spPr>
        </p:pic>
        <p:pic>
          <p:nvPicPr>
            <p:cNvPr id="1230" name="Line Line" descr="Line Line"/>
            <p:cNvPicPr>
              <a:picLocks/>
            </p:cNvPicPr>
            <p:nvPr/>
          </p:nvPicPr>
          <p:blipFill>
            <a:blip r:embed="rId136">
              <a:extLst/>
            </a:blip>
            <a:stretch>
              <a:fillRect/>
            </a:stretch>
          </p:blipFill>
          <p:spPr>
            <a:xfrm>
              <a:off x="14008277" y="8475258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1232" name="Line Shape" descr="Line Shape"/>
            <p:cNvPicPr>
              <a:picLocks/>
            </p:cNvPicPr>
            <p:nvPr/>
          </p:nvPicPr>
          <p:blipFill>
            <a:blip r:embed="rId183">
              <a:extLst/>
            </a:blip>
            <a:stretch>
              <a:fillRect/>
            </a:stretch>
          </p:blipFill>
          <p:spPr>
            <a:xfrm>
              <a:off x="14065912" y="8256869"/>
              <a:ext cx="1417293" cy="1096040"/>
            </a:xfrm>
            <a:prstGeom prst="rect">
              <a:avLst/>
            </a:prstGeom>
            <a:effectLst/>
          </p:spPr>
        </p:pic>
        <p:pic>
          <p:nvPicPr>
            <p:cNvPr id="1234" name="Line Shape" descr="Line Shape"/>
            <p:cNvPicPr>
              <a:picLocks/>
            </p:cNvPicPr>
            <p:nvPr/>
          </p:nvPicPr>
          <p:blipFill>
            <a:blip r:embed="rId184">
              <a:extLst/>
            </a:blip>
            <a:stretch>
              <a:fillRect/>
            </a:stretch>
          </p:blipFill>
          <p:spPr>
            <a:xfrm>
              <a:off x="3673627" y="9349897"/>
              <a:ext cx="2518230" cy="778584"/>
            </a:xfrm>
            <a:prstGeom prst="rect">
              <a:avLst/>
            </a:prstGeom>
            <a:effectLst/>
          </p:spPr>
        </p:pic>
        <p:pic>
          <p:nvPicPr>
            <p:cNvPr id="1236" name="Line Shape" descr="Line Shape"/>
            <p:cNvPicPr>
              <a:picLocks/>
            </p:cNvPicPr>
            <p:nvPr/>
          </p:nvPicPr>
          <p:blipFill>
            <a:blip r:embed="rId185">
              <a:extLst/>
            </a:blip>
            <a:stretch>
              <a:fillRect/>
            </a:stretch>
          </p:blipFill>
          <p:spPr>
            <a:xfrm>
              <a:off x="6484195" y="9339505"/>
              <a:ext cx="1077597" cy="772995"/>
            </a:xfrm>
            <a:prstGeom prst="rect">
              <a:avLst/>
            </a:prstGeom>
            <a:effectLst/>
          </p:spPr>
        </p:pic>
        <p:pic>
          <p:nvPicPr>
            <p:cNvPr id="1238" name="Line Shape" descr="Line Shape"/>
            <p:cNvPicPr>
              <a:picLocks/>
            </p:cNvPicPr>
            <p:nvPr/>
          </p:nvPicPr>
          <p:blipFill>
            <a:blip r:embed="rId186">
              <a:extLst/>
            </a:blip>
            <a:stretch>
              <a:fillRect/>
            </a:stretch>
          </p:blipFill>
          <p:spPr>
            <a:xfrm>
              <a:off x="7396338" y="9167144"/>
              <a:ext cx="1103341" cy="777328"/>
            </a:xfrm>
            <a:prstGeom prst="rect">
              <a:avLst/>
            </a:prstGeom>
            <a:effectLst/>
          </p:spPr>
        </p:pic>
        <p:pic>
          <p:nvPicPr>
            <p:cNvPr id="1240" name="Line Shape" descr="Line Shape"/>
            <p:cNvPicPr>
              <a:picLocks/>
            </p:cNvPicPr>
            <p:nvPr/>
          </p:nvPicPr>
          <p:blipFill>
            <a:blip r:embed="rId187">
              <a:extLst/>
            </a:blip>
            <a:stretch>
              <a:fillRect/>
            </a:stretch>
          </p:blipFill>
          <p:spPr>
            <a:xfrm>
              <a:off x="7950293" y="9326278"/>
              <a:ext cx="794623" cy="327601"/>
            </a:xfrm>
            <a:prstGeom prst="rect">
              <a:avLst/>
            </a:prstGeom>
            <a:effectLst/>
          </p:spPr>
        </p:pic>
      </p:grpSp>
      <p:pic>
        <p:nvPicPr>
          <p:cNvPr id="1243" name="Drawing" descr="Drawing"/>
          <p:cNvPicPr>
            <a:picLocks/>
          </p:cNvPicPr>
          <p:nvPr/>
        </p:nvPicPr>
        <p:blipFill>
          <a:blip r:embed="rId188">
            <a:extLst/>
          </a:blip>
          <a:stretch>
            <a:fillRect/>
          </a:stretch>
        </p:blipFill>
        <p:spPr>
          <a:xfrm>
            <a:off x="21771852" y="-2086610"/>
            <a:ext cx="183490" cy="2341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Neurons"/>
          <p:cNvSpPr txBox="1">
            <a:spLocks noGrp="1"/>
          </p:cNvSpPr>
          <p:nvPr>
            <p:ph type="body" idx="1"/>
          </p:nvPr>
        </p:nvSpPr>
        <p:spPr>
          <a:xfrm>
            <a:off x="1978806" y="920662"/>
            <a:ext cx="21334984" cy="11133233"/>
          </a:xfrm>
          <a:prstGeom prst="rect">
            <a:avLst/>
          </a:prstGeom>
        </p:spPr>
        <p:txBody>
          <a:bodyPr spcCol="1066749"/>
          <a:lstStyle/>
          <a:p>
            <a:r>
              <a:t>  Neurons</a:t>
            </a:r>
          </a:p>
        </p:txBody>
      </p:sp>
      <p:grpSp>
        <p:nvGrpSpPr>
          <p:cNvPr id="1704" name="Drawing"/>
          <p:cNvGrpSpPr/>
          <p:nvPr/>
        </p:nvGrpSpPr>
        <p:grpSpPr>
          <a:xfrm>
            <a:off x="3196374" y="1173801"/>
            <a:ext cx="20554413" cy="11217878"/>
            <a:chOff x="-57150" y="-57150"/>
            <a:chExt cx="20554412" cy="11217876"/>
          </a:xfrm>
        </p:grpSpPr>
        <p:pic>
          <p:nvPicPr>
            <p:cNvPr id="1418" name="Line Shape" descr="Line Shape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943496" y="1669884"/>
              <a:ext cx="4582004" cy="260686"/>
            </a:xfrm>
            <a:prstGeom prst="rect">
              <a:avLst/>
            </a:prstGeom>
            <a:effectLst/>
          </p:spPr>
        </p:pic>
        <p:pic>
          <p:nvPicPr>
            <p:cNvPr id="1420" name="Line Shape" descr="Line Sha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05239" y="1426253"/>
              <a:ext cx="866874" cy="461541"/>
            </a:xfrm>
            <a:prstGeom prst="rect">
              <a:avLst/>
            </a:prstGeom>
            <a:effectLst/>
          </p:spPr>
        </p:pic>
        <p:pic>
          <p:nvPicPr>
            <p:cNvPr id="1422" name="Line Shape" descr="Line Shap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94195" y="1842682"/>
              <a:ext cx="694892" cy="485731"/>
            </a:xfrm>
            <a:prstGeom prst="rect">
              <a:avLst/>
            </a:prstGeom>
            <a:effectLst/>
          </p:spPr>
        </p:pic>
        <p:pic>
          <p:nvPicPr>
            <p:cNvPr id="1424" name="Line Shape" descr="Line Shap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64309" y="1057391"/>
              <a:ext cx="416191" cy="467163"/>
            </a:xfrm>
            <a:prstGeom prst="rect">
              <a:avLst/>
            </a:prstGeom>
            <a:effectLst/>
          </p:spPr>
        </p:pic>
        <p:pic>
          <p:nvPicPr>
            <p:cNvPr id="1426" name="Line Shape" descr="Line Shape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18042" y="1513116"/>
              <a:ext cx="851160" cy="592623"/>
            </a:xfrm>
            <a:prstGeom prst="rect">
              <a:avLst/>
            </a:prstGeom>
            <a:effectLst/>
          </p:spPr>
        </p:pic>
        <p:pic>
          <p:nvPicPr>
            <p:cNvPr id="1428" name="Line Shape" descr="Line Shap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774523" y="2385812"/>
              <a:ext cx="591867" cy="536003"/>
            </a:xfrm>
            <a:prstGeom prst="rect">
              <a:avLst/>
            </a:prstGeom>
            <a:effectLst/>
          </p:spPr>
        </p:pic>
        <p:pic>
          <p:nvPicPr>
            <p:cNvPr id="1430" name="Line Shape" descr="Line Shape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47033" y="2323543"/>
              <a:ext cx="189404" cy="653972"/>
            </a:xfrm>
            <a:prstGeom prst="rect">
              <a:avLst/>
            </a:prstGeom>
            <a:effectLst/>
          </p:spPr>
        </p:pic>
        <p:pic>
          <p:nvPicPr>
            <p:cNvPr id="1432" name="Line Shape" descr="Line Shape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353009" y="2283569"/>
              <a:ext cx="1023759" cy="327246"/>
            </a:xfrm>
            <a:prstGeom prst="rect">
              <a:avLst/>
            </a:prstGeom>
            <a:effectLst/>
          </p:spPr>
        </p:pic>
        <p:pic>
          <p:nvPicPr>
            <p:cNvPr id="1434" name="Line Shape" descr="Line Shap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487263" y="2625378"/>
              <a:ext cx="711432" cy="995591"/>
            </a:xfrm>
            <a:prstGeom prst="rect">
              <a:avLst/>
            </a:prstGeom>
            <a:effectLst/>
          </p:spPr>
        </p:pic>
        <p:pic>
          <p:nvPicPr>
            <p:cNvPr id="1436" name="Line Shape" descr="Line Shape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465140" y="1036635"/>
              <a:ext cx="415595" cy="577864"/>
            </a:xfrm>
            <a:prstGeom prst="rect">
              <a:avLst/>
            </a:prstGeom>
            <a:effectLst/>
          </p:spPr>
        </p:pic>
        <p:pic>
          <p:nvPicPr>
            <p:cNvPr id="1438" name="Line Shape" descr="Line Shape"/>
            <p:cNvPicPr>
              <a:picLocks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983550" y="725286"/>
              <a:ext cx="330948" cy="607417"/>
            </a:xfrm>
            <a:prstGeom prst="rect">
              <a:avLst/>
            </a:prstGeom>
            <a:effectLst/>
          </p:spPr>
        </p:pic>
        <p:pic>
          <p:nvPicPr>
            <p:cNvPr id="1440" name="Line Shape" descr="Line Shape"/>
            <p:cNvPicPr>
              <a:picLocks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084386" y="1451766"/>
              <a:ext cx="659306" cy="471657"/>
            </a:xfrm>
            <a:prstGeom prst="rect">
              <a:avLst/>
            </a:prstGeom>
            <a:effectLst/>
          </p:spPr>
        </p:pic>
        <p:pic>
          <p:nvPicPr>
            <p:cNvPr id="1442" name="Line Shape" descr="Line Shape"/>
            <p:cNvPicPr>
              <a:picLocks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897234" y="2769809"/>
              <a:ext cx="375751" cy="871916"/>
            </a:xfrm>
            <a:prstGeom prst="rect">
              <a:avLst/>
            </a:prstGeom>
            <a:effectLst/>
          </p:spPr>
        </p:pic>
        <p:pic>
          <p:nvPicPr>
            <p:cNvPr id="1444" name="Line Shape" descr="Line Shape"/>
            <p:cNvPicPr>
              <a:picLocks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3954873" y="1220616"/>
              <a:ext cx="819280" cy="405899"/>
            </a:xfrm>
            <a:prstGeom prst="rect">
              <a:avLst/>
            </a:prstGeom>
            <a:effectLst/>
          </p:spPr>
        </p:pic>
        <p:pic>
          <p:nvPicPr>
            <p:cNvPr id="1446" name="Line Shape" descr="Line Shape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606448" y="1058066"/>
              <a:ext cx="1036021" cy="592875"/>
            </a:xfrm>
            <a:prstGeom prst="rect">
              <a:avLst/>
            </a:prstGeom>
            <a:effectLst/>
          </p:spPr>
        </p:pic>
        <p:pic>
          <p:nvPicPr>
            <p:cNvPr id="1448" name="Line Shape" descr="Line Shape"/>
            <p:cNvPicPr>
              <a:picLocks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84952" y="567805"/>
              <a:ext cx="932695" cy="1236963"/>
            </a:xfrm>
            <a:prstGeom prst="rect">
              <a:avLst/>
            </a:prstGeom>
            <a:effectLst/>
          </p:spPr>
        </p:pic>
        <p:pic>
          <p:nvPicPr>
            <p:cNvPr id="1450" name="Line Shape" descr="Line Shape"/>
            <p:cNvPicPr>
              <a:picLocks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3044298" y="1396416"/>
              <a:ext cx="401433" cy="300711"/>
            </a:xfrm>
            <a:prstGeom prst="rect">
              <a:avLst/>
            </a:prstGeom>
            <a:effectLst/>
          </p:spPr>
        </p:pic>
        <p:pic>
          <p:nvPicPr>
            <p:cNvPr id="1452" name="Line Shape" descr="Line Shape"/>
            <p:cNvPicPr>
              <a:picLocks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3642780" y="71454"/>
              <a:ext cx="489876" cy="637088"/>
            </a:xfrm>
            <a:prstGeom prst="rect">
              <a:avLst/>
            </a:prstGeom>
            <a:effectLst/>
          </p:spPr>
        </p:pic>
        <p:pic>
          <p:nvPicPr>
            <p:cNvPr id="1454" name="Line Shape" descr="Line Shape"/>
            <p:cNvPicPr>
              <a:picLocks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037155" y="-57150"/>
              <a:ext cx="1743692" cy="598145"/>
            </a:xfrm>
            <a:prstGeom prst="rect">
              <a:avLst/>
            </a:prstGeom>
            <a:effectLst/>
          </p:spPr>
        </p:pic>
        <p:pic>
          <p:nvPicPr>
            <p:cNvPr id="1456" name="Line Line" descr="Line Line"/>
            <p:cNvPicPr>
              <a:picLocks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-57150" y="4793576"/>
              <a:ext cx="228600" cy="114301"/>
            </a:xfrm>
            <a:prstGeom prst="rect">
              <a:avLst/>
            </a:prstGeom>
            <a:effectLst/>
          </p:spPr>
        </p:pic>
        <p:pic>
          <p:nvPicPr>
            <p:cNvPr id="1458" name="Line Shape" descr="Line Shape"/>
            <p:cNvPicPr>
              <a:picLocks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326491" y="4486608"/>
              <a:ext cx="763369" cy="639635"/>
            </a:xfrm>
            <a:prstGeom prst="rect">
              <a:avLst/>
            </a:prstGeom>
            <a:effectLst/>
          </p:spPr>
        </p:pic>
        <p:pic>
          <p:nvPicPr>
            <p:cNvPr id="1460" name="Line Shape" descr="Line Shape"/>
            <p:cNvPicPr>
              <a:picLocks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016793" y="4582551"/>
              <a:ext cx="1546784" cy="493227"/>
            </a:xfrm>
            <a:prstGeom prst="rect">
              <a:avLst/>
            </a:prstGeom>
            <a:effectLst/>
          </p:spPr>
        </p:pic>
        <p:pic>
          <p:nvPicPr>
            <p:cNvPr id="1462" name="Line Shape" descr="Line Shape"/>
            <p:cNvPicPr>
              <a:picLocks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2479978" y="4551925"/>
              <a:ext cx="474258" cy="416318"/>
            </a:xfrm>
            <a:prstGeom prst="rect">
              <a:avLst/>
            </a:prstGeom>
            <a:effectLst/>
          </p:spPr>
        </p:pic>
        <p:pic>
          <p:nvPicPr>
            <p:cNvPr id="1464" name="Line Shape" descr="Line Shape"/>
            <p:cNvPicPr>
              <a:picLocks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3018292" y="4098230"/>
              <a:ext cx="354792" cy="830403"/>
            </a:xfrm>
            <a:prstGeom prst="rect">
              <a:avLst/>
            </a:prstGeom>
            <a:effectLst/>
          </p:spPr>
        </p:pic>
        <p:pic>
          <p:nvPicPr>
            <p:cNvPr id="1466" name="Line Shape" descr="Line Shape"/>
            <p:cNvPicPr>
              <a:picLocks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843651" y="4430336"/>
              <a:ext cx="633216" cy="218083"/>
            </a:xfrm>
            <a:prstGeom prst="rect">
              <a:avLst/>
            </a:prstGeom>
            <a:effectLst/>
          </p:spPr>
        </p:pic>
        <p:pic>
          <p:nvPicPr>
            <p:cNvPr id="1468" name="Line Shape" descr="Line Shape"/>
            <p:cNvPicPr>
              <a:picLocks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3227648" y="4468311"/>
              <a:ext cx="1069104" cy="464951"/>
            </a:xfrm>
            <a:prstGeom prst="rect">
              <a:avLst/>
            </a:prstGeom>
            <a:effectLst/>
          </p:spPr>
        </p:pic>
        <p:pic>
          <p:nvPicPr>
            <p:cNvPr id="1470" name="Line Shape" descr="Line Shape"/>
            <p:cNvPicPr>
              <a:picLocks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4341923" y="4400499"/>
              <a:ext cx="928658" cy="445108"/>
            </a:xfrm>
            <a:prstGeom prst="rect">
              <a:avLst/>
            </a:prstGeom>
            <a:effectLst/>
          </p:spPr>
        </p:pic>
        <p:pic>
          <p:nvPicPr>
            <p:cNvPr id="1472" name="Line Shape" descr="Line Shape"/>
            <p:cNvPicPr>
              <a:picLocks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5277921" y="4509903"/>
              <a:ext cx="731249" cy="351782"/>
            </a:xfrm>
            <a:prstGeom prst="rect">
              <a:avLst/>
            </a:prstGeom>
            <a:effectLst/>
          </p:spPr>
        </p:pic>
        <p:pic>
          <p:nvPicPr>
            <p:cNvPr id="1474" name="Line Shape" descr="Line Shape"/>
            <p:cNvPicPr>
              <a:picLocks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6009030" y="4448253"/>
              <a:ext cx="149664" cy="231301"/>
            </a:xfrm>
            <a:prstGeom prst="rect">
              <a:avLst/>
            </a:prstGeom>
            <a:effectLst/>
          </p:spPr>
        </p:pic>
        <p:pic>
          <p:nvPicPr>
            <p:cNvPr id="1476" name="Line Shape" descr="Line Shape"/>
            <p:cNvPicPr>
              <a:picLocks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6009030" y="4526521"/>
              <a:ext cx="180635" cy="350221"/>
            </a:xfrm>
            <a:prstGeom prst="rect">
              <a:avLst/>
            </a:prstGeom>
            <a:effectLst/>
          </p:spPr>
        </p:pic>
        <p:pic>
          <p:nvPicPr>
            <p:cNvPr id="1478" name="Line Line" descr="Line Line"/>
            <p:cNvPicPr>
              <a:picLocks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6076419" y="4233148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480" name="Line Shape" descr="Line Shape"/>
            <p:cNvPicPr>
              <a:picLocks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6143947" y="4025582"/>
              <a:ext cx="394515" cy="653972"/>
            </a:xfrm>
            <a:prstGeom prst="rect">
              <a:avLst/>
            </a:prstGeom>
            <a:effectLst/>
          </p:spPr>
        </p:pic>
        <p:pic>
          <p:nvPicPr>
            <p:cNvPr id="1482" name="Line Shape" descr="Line Shape"/>
            <p:cNvPicPr>
              <a:picLocks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6424161" y="4000079"/>
              <a:ext cx="285942" cy="762502"/>
            </a:xfrm>
            <a:prstGeom prst="rect">
              <a:avLst/>
            </a:prstGeom>
            <a:effectLst/>
          </p:spPr>
        </p:pic>
        <p:pic>
          <p:nvPicPr>
            <p:cNvPr id="1484" name="Line Shape" descr="Line Shape"/>
            <p:cNvPicPr>
              <a:picLocks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6102434" y="4373504"/>
              <a:ext cx="615304" cy="150376"/>
            </a:xfrm>
            <a:prstGeom prst="rect">
              <a:avLst/>
            </a:prstGeom>
            <a:effectLst/>
          </p:spPr>
        </p:pic>
        <p:pic>
          <p:nvPicPr>
            <p:cNvPr id="1486" name="Line Shape" descr="Line Shape"/>
            <p:cNvPicPr>
              <a:picLocks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6559079" y="4303589"/>
              <a:ext cx="1614294" cy="476663"/>
            </a:xfrm>
            <a:prstGeom prst="rect">
              <a:avLst/>
            </a:prstGeom>
            <a:effectLst/>
          </p:spPr>
        </p:pic>
        <p:pic>
          <p:nvPicPr>
            <p:cNvPr id="1488" name="Line Shape" descr="Line Shape"/>
            <p:cNvPicPr>
              <a:picLocks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2002119" y="5504345"/>
              <a:ext cx="599512" cy="612742"/>
            </a:xfrm>
            <a:prstGeom prst="rect">
              <a:avLst/>
            </a:prstGeom>
            <a:effectLst/>
          </p:spPr>
        </p:pic>
        <p:pic>
          <p:nvPicPr>
            <p:cNvPr id="1490" name="Line Shape" descr="Line Shape"/>
            <p:cNvPicPr>
              <a:picLocks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2075657" y="5755807"/>
              <a:ext cx="446407" cy="262547"/>
            </a:xfrm>
            <a:prstGeom prst="rect">
              <a:avLst/>
            </a:prstGeom>
            <a:effectLst/>
          </p:spPr>
        </p:pic>
        <p:pic>
          <p:nvPicPr>
            <p:cNvPr id="1492" name="Line Shape" descr="Line Shape"/>
            <p:cNvPicPr>
              <a:picLocks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2617034" y="5674909"/>
              <a:ext cx="704159" cy="415281"/>
            </a:xfrm>
            <a:prstGeom prst="rect">
              <a:avLst/>
            </a:prstGeom>
            <a:effectLst/>
          </p:spPr>
        </p:pic>
        <p:pic>
          <p:nvPicPr>
            <p:cNvPr id="1494" name="Line Shape" descr="Line Shape"/>
            <p:cNvPicPr>
              <a:picLocks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3036964" y="5357463"/>
              <a:ext cx="927682" cy="793318"/>
            </a:xfrm>
            <a:prstGeom prst="rect">
              <a:avLst/>
            </a:prstGeom>
            <a:effectLst/>
          </p:spPr>
        </p:pic>
        <p:pic>
          <p:nvPicPr>
            <p:cNvPr id="1496" name="Line Shape" descr="Line Shape"/>
            <p:cNvPicPr>
              <a:picLocks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2316253" y="6328040"/>
              <a:ext cx="624937" cy="743857"/>
            </a:xfrm>
            <a:prstGeom prst="rect">
              <a:avLst/>
            </a:prstGeom>
            <a:effectLst/>
          </p:spPr>
        </p:pic>
        <p:pic>
          <p:nvPicPr>
            <p:cNvPr id="1498" name="Line Shape" descr="Line Shape"/>
            <p:cNvPicPr>
              <a:picLocks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2528305" y="6695579"/>
              <a:ext cx="567314" cy="277577"/>
            </a:xfrm>
            <a:prstGeom prst="rect">
              <a:avLst/>
            </a:prstGeom>
            <a:effectLst/>
          </p:spPr>
        </p:pic>
        <p:pic>
          <p:nvPicPr>
            <p:cNvPr id="1500" name="Line Shape" descr="Line Shape"/>
            <p:cNvPicPr>
              <a:picLocks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2885164" y="6296736"/>
              <a:ext cx="1494614" cy="738690"/>
            </a:xfrm>
            <a:prstGeom prst="rect">
              <a:avLst/>
            </a:prstGeom>
            <a:effectLst/>
          </p:spPr>
        </p:pic>
        <p:pic>
          <p:nvPicPr>
            <p:cNvPr id="1502" name="Line Shape" descr="Line Shape"/>
            <p:cNvPicPr>
              <a:picLocks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2750247" y="7260150"/>
              <a:ext cx="155814" cy="418730"/>
            </a:xfrm>
            <a:prstGeom prst="rect">
              <a:avLst/>
            </a:prstGeom>
            <a:effectLst/>
          </p:spPr>
        </p:pic>
        <p:pic>
          <p:nvPicPr>
            <p:cNvPr id="1504" name="Line Shape" descr="Line Shape"/>
            <p:cNvPicPr>
              <a:picLocks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2498960" y="7199361"/>
              <a:ext cx="728018" cy="533404"/>
            </a:xfrm>
            <a:prstGeom prst="rect">
              <a:avLst/>
            </a:prstGeom>
            <a:effectLst/>
          </p:spPr>
        </p:pic>
        <p:pic>
          <p:nvPicPr>
            <p:cNvPr id="1506" name="Line Shape" descr="Line Shape"/>
            <p:cNvPicPr>
              <a:picLocks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3181415" y="7111764"/>
              <a:ext cx="875941" cy="740468"/>
            </a:xfrm>
            <a:prstGeom prst="rect">
              <a:avLst/>
            </a:prstGeom>
            <a:effectLst/>
          </p:spPr>
        </p:pic>
        <p:pic>
          <p:nvPicPr>
            <p:cNvPr id="1508" name="Line Shape" descr="Line Shape"/>
            <p:cNvPicPr>
              <a:picLocks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3891997" y="7178590"/>
              <a:ext cx="1670906" cy="370129"/>
            </a:xfrm>
            <a:prstGeom prst="rect">
              <a:avLst/>
            </a:prstGeom>
            <a:effectLst/>
          </p:spPr>
        </p:pic>
        <p:pic>
          <p:nvPicPr>
            <p:cNvPr id="1510" name="Line Shape" descr="Line Shape"/>
            <p:cNvPicPr>
              <a:picLocks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5313684" y="6923946"/>
              <a:ext cx="176571" cy="277533"/>
            </a:xfrm>
            <a:prstGeom prst="rect">
              <a:avLst/>
            </a:prstGeom>
            <a:effectLst/>
          </p:spPr>
        </p:pic>
        <p:pic>
          <p:nvPicPr>
            <p:cNvPr id="1512" name="Line Shape" descr="Line Shape"/>
            <p:cNvPicPr>
              <a:picLocks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5438224" y="7067912"/>
              <a:ext cx="1951258" cy="302695"/>
            </a:xfrm>
            <a:prstGeom prst="rect">
              <a:avLst/>
            </a:prstGeom>
            <a:effectLst/>
          </p:spPr>
        </p:pic>
        <p:pic>
          <p:nvPicPr>
            <p:cNvPr id="1514" name="Line Shape" descr="Line Shape"/>
            <p:cNvPicPr>
              <a:picLocks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2833968" y="8032572"/>
              <a:ext cx="705169" cy="474475"/>
            </a:xfrm>
            <a:prstGeom prst="rect">
              <a:avLst/>
            </a:prstGeom>
            <a:effectLst/>
          </p:spPr>
        </p:pic>
        <p:pic>
          <p:nvPicPr>
            <p:cNvPr id="1516" name="Line Shape" descr="Line Shape"/>
            <p:cNvPicPr>
              <a:picLocks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3591760" y="7819425"/>
              <a:ext cx="829531" cy="721559"/>
            </a:xfrm>
            <a:prstGeom prst="rect">
              <a:avLst/>
            </a:prstGeom>
            <a:effectLst/>
          </p:spPr>
        </p:pic>
        <p:pic>
          <p:nvPicPr>
            <p:cNvPr id="1518" name="Line Shape" descr="Line Shape"/>
            <p:cNvPicPr>
              <a:picLocks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4348503" y="7870596"/>
              <a:ext cx="1358156" cy="815400"/>
            </a:xfrm>
            <a:prstGeom prst="rect">
              <a:avLst/>
            </a:prstGeom>
            <a:effectLst/>
          </p:spPr>
        </p:pic>
        <p:pic>
          <p:nvPicPr>
            <p:cNvPr id="1520" name="Line Shape" descr="Line Shape"/>
            <p:cNvPicPr>
              <a:picLocks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5427845" y="7793710"/>
              <a:ext cx="190721" cy="248410"/>
            </a:xfrm>
            <a:prstGeom prst="rect">
              <a:avLst/>
            </a:prstGeom>
            <a:effectLst/>
          </p:spPr>
        </p:pic>
        <p:pic>
          <p:nvPicPr>
            <p:cNvPr id="1522" name="Line Shape" descr="Line Shape"/>
            <p:cNvPicPr>
              <a:picLocks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5614655" y="7842947"/>
              <a:ext cx="972239" cy="700801"/>
            </a:xfrm>
            <a:prstGeom prst="rect">
              <a:avLst/>
            </a:prstGeom>
            <a:effectLst/>
          </p:spPr>
        </p:pic>
        <p:pic>
          <p:nvPicPr>
            <p:cNvPr id="1524" name="Line Shape" descr="Line Shape"/>
            <p:cNvPicPr>
              <a:picLocks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6335804" y="7573112"/>
              <a:ext cx="1448053" cy="1002272"/>
            </a:xfrm>
            <a:prstGeom prst="rect">
              <a:avLst/>
            </a:prstGeom>
            <a:effectLst/>
          </p:spPr>
        </p:pic>
        <p:pic>
          <p:nvPicPr>
            <p:cNvPr id="1526" name="Line Shape" descr="Line Shape"/>
            <p:cNvPicPr>
              <a:picLocks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7648799" y="7754467"/>
              <a:ext cx="155814" cy="204627"/>
            </a:xfrm>
            <a:prstGeom prst="rect">
              <a:avLst/>
            </a:prstGeom>
            <a:effectLst/>
          </p:spPr>
        </p:pic>
        <p:pic>
          <p:nvPicPr>
            <p:cNvPr id="1528" name="Line Shape" descr="Line Shape"/>
            <p:cNvPicPr>
              <a:picLocks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7741294" y="7795276"/>
              <a:ext cx="800152" cy="402519"/>
            </a:xfrm>
            <a:prstGeom prst="rect">
              <a:avLst/>
            </a:prstGeom>
            <a:effectLst/>
          </p:spPr>
        </p:pic>
        <p:pic>
          <p:nvPicPr>
            <p:cNvPr id="1530" name="Line Shape" descr="Line Shape"/>
            <p:cNvPicPr>
              <a:picLocks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4223964" y="5817032"/>
              <a:ext cx="788890" cy="201321"/>
            </a:xfrm>
            <a:prstGeom prst="rect">
              <a:avLst/>
            </a:prstGeom>
            <a:effectLst/>
          </p:spPr>
        </p:pic>
        <p:pic>
          <p:nvPicPr>
            <p:cNvPr id="1532" name="Line Shape" descr="Line Shape"/>
            <p:cNvPicPr>
              <a:picLocks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5304222" y="6228578"/>
              <a:ext cx="655056" cy="682309"/>
            </a:xfrm>
            <a:prstGeom prst="rect">
              <a:avLst/>
            </a:prstGeom>
            <a:effectLst/>
          </p:spPr>
        </p:pic>
        <p:pic>
          <p:nvPicPr>
            <p:cNvPr id="1534" name="Line Shape" descr="Line Shape"/>
            <p:cNvPicPr>
              <a:picLocks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5500493" y="6512912"/>
              <a:ext cx="533430" cy="283813"/>
            </a:xfrm>
            <a:prstGeom prst="rect">
              <a:avLst/>
            </a:prstGeom>
            <a:effectLst/>
          </p:spPr>
        </p:pic>
        <p:pic>
          <p:nvPicPr>
            <p:cNvPr id="1536" name="Line Shape" descr="Line Shape"/>
            <p:cNvPicPr>
              <a:picLocks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5884490" y="6232699"/>
              <a:ext cx="1183265" cy="664350"/>
            </a:xfrm>
            <a:prstGeom prst="rect">
              <a:avLst/>
            </a:prstGeom>
            <a:effectLst/>
          </p:spPr>
        </p:pic>
        <p:pic>
          <p:nvPicPr>
            <p:cNvPr id="1538" name="Line Shape" descr="Line Shape"/>
            <p:cNvPicPr>
              <a:picLocks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6953454" y="6575362"/>
              <a:ext cx="432832" cy="303578"/>
            </a:xfrm>
            <a:prstGeom prst="rect">
              <a:avLst/>
            </a:prstGeom>
            <a:effectLst/>
          </p:spPr>
        </p:pic>
        <p:pic>
          <p:nvPicPr>
            <p:cNvPr id="1540" name="Line Shape" descr="Line Shape"/>
            <p:cNvPicPr>
              <a:picLocks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7100645" y="6238014"/>
              <a:ext cx="371863" cy="672828"/>
            </a:xfrm>
            <a:prstGeom prst="rect">
              <a:avLst/>
            </a:prstGeom>
            <a:effectLst/>
          </p:spPr>
        </p:pic>
        <p:pic>
          <p:nvPicPr>
            <p:cNvPr id="1542" name="Line Shape" descr="Line Shape"/>
            <p:cNvPicPr>
              <a:picLocks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7015723" y="6454102"/>
              <a:ext cx="653972" cy="280354"/>
            </a:xfrm>
            <a:prstGeom prst="rect">
              <a:avLst/>
            </a:prstGeom>
            <a:effectLst/>
          </p:spPr>
        </p:pic>
        <p:pic>
          <p:nvPicPr>
            <p:cNvPr id="1544" name="Line Shape" descr="Line Shape"/>
            <p:cNvPicPr>
              <a:picLocks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7363829" y="5964475"/>
              <a:ext cx="2186259" cy="861738"/>
            </a:xfrm>
            <a:prstGeom prst="rect">
              <a:avLst/>
            </a:prstGeom>
            <a:effectLst/>
          </p:spPr>
        </p:pic>
        <p:pic>
          <p:nvPicPr>
            <p:cNvPr id="1546" name="Line Shape" descr="Line Shape"/>
            <p:cNvPicPr>
              <a:picLocks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11706711" y="5367614"/>
              <a:ext cx="1137801" cy="3120773"/>
            </a:xfrm>
            <a:prstGeom prst="rect">
              <a:avLst/>
            </a:prstGeom>
            <a:effectLst/>
          </p:spPr>
        </p:pic>
        <p:pic>
          <p:nvPicPr>
            <p:cNvPr id="1548" name="Line Shape" descr="Line Shape"/>
            <p:cNvPicPr>
              <a:picLocks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13678586" y="6329563"/>
              <a:ext cx="705863" cy="456784"/>
            </a:xfrm>
            <a:prstGeom prst="rect">
              <a:avLst/>
            </a:prstGeom>
            <a:effectLst/>
          </p:spPr>
        </p:pic>
        <p:pic>
          <p:nvPicPr>
            <p:cNvPr id="1550" name="Line Shape" descr="Line Shape"/>
            <p:cNvPicPr>
              <a:picLocks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14363554" y="6341266"/>
              <a:ext cx="475556" cy="413947"/>
            </a:xfrm>
            <a:prstGeom prst="rect">
              <a:avLst/>
            </a:prstGeom>
            <a:effectLst/>
          </p:spPr>
        </p:pic>
        <p:pic>
          <p:nvPicPr>
            <p:cNvPr id="1552" name="Line Shape" descr="Line Shape"/>
            <p:cNvPicPr>
              <a:picLocks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14394688" y="6334611"/>
              <a:ext cx="440499" cy="534763"/>
            </a:xfrm>
            <a:prstGeom prst="rect">
              <a:avLst/>
            </a:prstGeom>
            <a:effectLst/>
          </p:spPr>
        </p:pic>
        <p:pic>
          <p:nvPicPr>
            <p:cNvPr id="1554" name="Line Shape" descr="Line Shape"/>
            <p:cNvPicPr>
              <a:picLocks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14783535" y="6341670"/>
              <a:ext cx="587762" cy="486191"/>
            </a:xfrm>
            <a:prstGeom prst="rect">
              <a:avLst/>
            </a:prstGeom>
            <a:effectLst/>
          </p:spPr>
        </p:pic>
        <p:pic>
          <p:nvPicPr>
            <p:cNvPr id="1556" name="Line Shape" descr="Line Shape"/>
            <p:cNvPicPr>
              <a:picLocks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15204195" y="6277671"/>
              <a:ext cx="207705" cy="259597"/>
            </a:xfrm>
            <a:prstGeom prst="rect">
              <a:avLst/>
            </a:prstGeom>
            <a:effectLst/>
          </p:spPr>
        </p:pic>
        <p:pic>
          <p:nvPicPr>
            <p:cNvPr id="1558" name="Line Shape" descr="Line Shape"/>
            <p:cNvPicPr>
              <a:picLocks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15349490" y="5985233"/>
              <a:ext cx="445534" cy="811493"/>
            </a:xfrm>
            <a:prstGeom prst="rect">
              <a:avLst/>
            </a:prstGeom>
            <a:effectLst/>
          </p:spPr>
        </p:pic>
        <p:pic>
          <p:nvPicPr>
            <p:cNvPr id="1560" name="Line Shape" descr="Line Shape"/>
            <p:cNvPicPr>
              <a:picLocks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15297599" y="6304430"/>
              <a:ext cx="563413" cy="222460"/>
            </a:xfrm>
            <a:prstGeom prst="rect">
              <a:avLst/>
            </a:prstGeom>
            <a:effectLst/>
          </p:spPr>
        </p:pic>
        <p:pic>
          <p:nvPicPr>
            <p:cNvPr id="1562" name="Line Shape" descr="Line Shape"/>
            <p:cNvPicPr>
              <a:picLocks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15527817" y="6050980"/>
              <a:ext cx="1064428" cy="790957"/>
            </a:xfrm>
            <a:prstGeom prst="rect">
              <a:avLst/>
            </a:prstGeom>
            <a:effectLst/>
          </p:spPr>
        </p:pic>
        <p:pic>
          <p:nvPicPr>
            <p:cNvPr id="1564" name="Line Shape" descr="Line Shape"/>
            <p:cNvPicPr>
              <a:picLocks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15982566" y="6289934"/>
              <a:ext cx="1237888" cy="714357"/>
            </a:xfrm>
            <a:prstGeom prst="rect">
              <a:avLst/>
            </a:prstGeom>
            <a:effectLst/>
          </p:spPr>
        </p:pic>
        <p:pic>
          <p:nvPicPr>
            <p:cNvPr id="1566" name="Line Line" descr="Line Line"/>
            <p:cNvPicPr>
              <a:picLocks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13055889" y="9702284"/>
              <a:ext cx="114422" cy="114524"/>
            </a:xfrm>
            <a:prstGeom prst="rect">
              <a:avLst/>
            </a:prstGeom>
            <a:effectLst/>
          </p:spPr>
        </p:pic>
        <p:pic>
          <p:nvPicPr>
            <p:cNvPr id="1568" name="Line Line" descr="Line Line"/>
            <p:cNvPicPr>
              <a:picLocks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16788589" y="9266619"/>
              <a:ext cx="117786" cy="115869"/>
            </a:xfrm>
            <a:prstGeom prst="rect">
              <a:avLst/>
            </a:prstGeom>
            <a:effectLst/>
          </p:spPr>
        </p:pic>
        <p:pic>
          <p:nvPicPr>
            <p:cNvPr id="1570" name="Line Shape" descr="Line Shape"/>
            <p:cNvPicPr>
              <a:picLocks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2666355" y="1616970"/>
              <a:ext cx="570273" cy="492762"/>
            </a:xfrm>
            <a:prstGeom prst="rect">
              <a:avLst/>
            </a:prstGeom>
            <a:effectLst/>
          </p:spPr>
        </p:pic>
        <p:pic>
          <p:nvPicPr>
            <p:cNvPr id="1572" name="Line Shape" descr="Line Shape"/>
            <p:cNvPicPr>
              <a:picLocks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15781202" y="2122544"/>
              <a:ext cx="609161" cy="713789"/>
            </a:xfrm>
            <a:prstGeom prst="rect">
              <a:avLst/>
            </a:prstGeom>
            <a:effectLst/>
          </p:spPr>
        </p:pic>
        <p:pic>
          <p:nvPicPr>
            <p:cNvPr id="1574" name="Line Shape" descr="Line Shape"/>
            <p:cNvPicPr>
              <a:picLocks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17985700" y="797934"/>
              <a:ext cx="639177" cy="741006"/>
            </a:xfrm>
            <a:prstGeom prst="rect">
              <a:avLst/>
            </a:prstGeom>
            <a:effectLst/>
          </p:spPr>
        </p:pic>
        <p:pic>
          <p:nvPicPr>
            <p:cNvPr id="1576" name="Line Shape" descr="Line Shape"/>
            <p:cNvPicPr>
              <a:picLocks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16258785" y="1202605"/>
              <a:ext cx="1777991" cy="1183348"/>
            </a:xfrm>
            <a:prstGeom prst="rect">
              <a:avLst/>
            </a:prstGeom>
            <a:effectLst/>
          </p:spPr>
        </p:pic>
        <p:pic>
          <p:nvPicPr>
            <p:cNvPr id="1578" name="Line Shape" descr="Line Shape"/>
            <p:cNvPicPr>
              <a:picLocks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17051531" y="1327227"/>
              <a:ext cx="394514" cy="228462"/>
            </a:xfrm>
            <a:prstGeom prst="rect">
              <a:avLst/>
            </a:prstGeom>
            <a:effectLst/>
          </p:spPr>
        </p:pic>
        <p:pic>
          <p:nvPicPr>
            <p:cNvPr id="1580" name="Line Line" descr="Line Line"/>
            <p:cNvPicPr>
              <a:picLocks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17176070" y="1327227"/>
              <a:ext cx="155813" cy="290732"/>
            </a:xfrm>
            <a:prstGeom prst="rect">
              <a:avLst/>
            </a:prstGeom>
            <a:effectLst/>
          </p:spPr>
        </p:pic>
        <p:pic>
          <p:nvPicPr>
            <p:cNvPr id="1582" name="Line Shape" descr="Line Shape"/>
            <p:cNvPicPr>
              <a:picLocks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16158997" y="2619675"/>
              <a:ext cx="874222" cy="513514"/>
            </a:xfrm>
            <a:prstGeom prst="rect">
              <a:avLst/>
            </a:prstGeom>
            <a:effectLst/>
          </p:spPr>
        </p:pic>
        <p:pic>
          <p:nvPicPr>
            <p:cNvPr id="1584" name="Line Shape" descr="Line Shape"/>
            <p:cNvPicPr>
              <a:picLocks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17653471" y="1550213"/>
              <a:ext cx="726619" cy="1588310"/>
            </a:xfrm>
            <a:prstGeom prst="rect">
              <a:avLst/>
            </a:prstGeom>
            <a:effectLst/>
          </p:spPr>
        </p:pic>
        <p:pic>
          <p:nvPicPr>
            <p:cNvPr id="1586" name="Line Shape" descr="Line Shape"/>
            <p:cNvPicPr>
              <a:picLocks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17952593" y="1534685"/>
              <a:ext cx="396363" cy="284467"/>
            </a:xfrm>
            <a:prstGeom prst="rect">
              <a:avLst/>
            </a:prstGeom>
            <a:effectLst/>
          </p:spPr>
        </p:pic>
        <p:pic>
          <p:nvPicPr>
            <p:cNvPr id="1588" name="Line Shape" descr="Line Shape"/>
            <p:cNvPicPr>
              <a:picLocks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18359195" y="1804628"/>
              <a:ext cx="386897" cy="197328"/>
            </a:xfrm>
            <a:prstGeom prst="rect">
              <a:avLst/>
            </a:prstGeom>
            <a:effectLst/>
          </p:spPr>
        </p:pic>
        <p:pic>
          <p:nvPicPr>
            <p:cNvPr id="1590" name="Line Shape" descr="Line Shape"/>
            <p:cNvPicPr>
              <a:picLocks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18473355" y="1718757"/>
              <a:ext cx="228463" cy="386982"/>
            </a:xfrm>
            <a:prstGeom prst="rect">
              <a:avLst/>
            </a:prstGeom>
            <a:effectLst/>
          </p:spPr>
        </p:pic>
        <p:pic>
          <p:nvPicPr>
            <p:cNvPr id="1592" name="Line Shape" descr="Line Shape"/>
            <p:cNvPicPr>
              <a:picLocks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15411761" y="1508704"/>
              <a:ext cx="887625" cy="731952"/>
            </a:xfrm>
            <a:prstGeom prst="rect">
              <a:avLst/>
            </a:prstGeom>
            <a:effectLst/>
          </p:spPr>
        </p:pic>
        <p:pic>
          <p:nvPicPr>
            <p:cNvPr id="1594" name="Line Shape" descr="Line Shape"/>
            <p:cNvPicPr>
              <a:picLocks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15733487" y="1854900"/>
              <a:ext cx="564168" cy="385756"/>
            </a:xfrm>
            <a:prstGeom prst="rect">
              <a:avLst/>
            </a:prstGeom>
            <a:effectLst/>
          </p:spPr>
        </p:pic>
        <p:pic>
          <p:nvPicPr>
            <p:cNvPr id="1596" name="Line Shape" descr="Line Shape"/>
            <p:cNvPicPr>
              <a:picLocks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14975873" y="1877428"/>
              <a:ext cx="802548" cy="550037"/>
            </a:xfrm>
            <a:prstGeom prst="rect">
              <a:avLst/>
            </a:prstGeom>
            <a:effectLst/>
          </p:spPr>
        </p:pic>
        <p:pic>
          <p:nvPicPr>
            <p:cNvPr id="1598" name="Line Shape" descr="Line Shape"/>
            <p:cNvPicPr>
              <a:picLocks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14789062" y="2261273"/>
              <a:ext cx="792351" cy="332245"/>
            </a:xfrm>
            <a:prstGeom prst="rect">
              <a:avLst/>
            </a:prstGeom>
            <a:effectLst/>
          </p:spPr>
        </p:pic>
        <p:pic>
          <p:nvPicPr>
            <p:cNvPr id="1600" name="Line Shape" descr="Line Shape"/>
            <p:cNvPicPr>
              <a:picLocks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14809819" y="2562676"/>
              <a:ext cx="918766" cy="383704"/>
            </a:xfrm>
            <a:prstGeom prst="rect">
              <a:avLst/>
            </a:prstGeom>
            <a:effectLst/>
          </p:spPr>
        </p:pic>
        <p:pic>
          <p:nvPicPr>
            <p:cNvPr id="1602" name="Line Shape" descr="Line Shape"/>
            <p:cNvPicPr>
              <a:picLocks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15387544" y="2776588"/>
              <a:ext cx="626297" cy="703080"/>
            </a:xfrm>
            <a:prstGeom prst="rect">
              <a:avLst/>
            </a:prstGeom>
            <a:effectLst/>
          </p:spPr>
        </p:pic>
        <p:pic>
          <p:nvPicPr>
            <p:cNvPr id="1604" name="Line Shape" descr="Line Shape"/>
            <p:cNvPicPr>
              <a:picLocks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14975873" y="3973691"/>
              <a:ext cx="153033" cy="404893"/>
            </a:xfrm>
            <a:prstGeom prst="rect">
              <a:avLst/>
            </a:prstGeom>
            <a:effectLst/>
          </p:spPr>
        </p:pic>
        <p:pic>
          <p:nvPicPr>
            <p:cNvPr id="1606" name="Line Shape" descr="Line Shape"/>
            <p:cNvPicPr>
              <a:picLocks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14771136" y="3947951"/>
              <a:ext cx="608082" cy="626091"/>
            </a:xfrm>
            <a:prstGeom prst="rect">
              <a:avLst/>
            </a:prstGeom>
            <a:effectLst/>
          </p:spPr>
        </p:pic>
        <p:pic>
          <p:nvPicPr>
            <p:cNvPr id="1608" name="Line Shape" descr="Line Shape"/>
            <p:cNvPicPr>
              <a:picLocks/>
            </p:cNvPicPr>
            <p:nvPr/>
          </p:nvPicPr>
          <p:blipFill>
            <a:blip r:embed="rId96">
              <a:extLst/>
            </a:blip>
            <a:stretch>
              <a:fillRect/>
            </a:stretch>
          </p:blipFill>
          <p:spPr>
            <a:xfrm>
              <a:off x="15359870" y="3779342"/>
              <a:ext cx="876291" cy="796430"/>
            </a:xfrm>
            <a:prstGeom prst="rect">
              <a:avLst/>
            </a:prstGeom>
            <a:effectLst/>
          </p:spPr>
        </p:pic>
        <p:pic>
          <p:nvPicPr>
            <p:cNvPr id="1610" name="Line Shape" descr="Line Shape"/>
            <p:cNvPicPr>
              <a:picLocks/>
            </p:cNvPicPr>
            <p:nvPr/>
          </p:nvPicPr>
          <p:blipFill>
            <a:blip r:embed="rId97">
              <a:extLst/>
            </a:blip>
            <a:stretch>
              <a:fillRect/>
            </a:stretch>
          </p:blipFill>
          <p:spPr>
            <a:xfrm>
              <a:off x="15949443" y="4183113"/>
              <a:ext cx="583312" cy="349600"/>
            </a:xfrm>
            <a:prstGeom prst="rect">
              <a:avLst/>
            </a:prstGeom>
            <a:effectLst/>
          </p:spPr>
        </p:pic>
        <p:pic>
          <p:nvPicPr>
            <p:cNvPr id="1612" name="Line Shape" descr="Line Shape"/>
            <p:cNvPicPr>
              <a:picLocks/>
            </p:cNvPicPr>
            <p:nvPr/>
          </p:nvPicPr>
          <p:blipFill>
            <a:blip r:embed="rId98">
              <a:extLst/>
            </a:blip>
            <a:stretch>
              <a:fillRect/>
            </a:stretch>
          </p:blipFill>
          <p:spPr>
            <a:xfrm>
              <a:off x="16358725" y="4129959"/>
              <a:ext cx="829472" cy="873313"/>
            </a:xfrm>
            <a:prstGeom prst="rect">
              <a:avLst/>
            </a:prstGeom>
            <a:effectLst/>
          </p:spPr>
        </p:pic>
        <p:pic>
          <p:nvPicPr>
            <p:cNvPr id="1614" name="Line Shape" descr="Line Shape"/>
            <p:cNvPicPr>
              <a:picLocks/>
            </p:cNvPicPr>
            <p:nvPr/>
          </p:nvPicPr>
          <p:blipFill>
            <a:blip r:embed="rId99">
              <a:extLst/>
            </a:blip>
            <a:stretch>
              <a:fillRect/>
            </a:stretch>
          </p:blipFill>
          <p:spPr>
            <a:xfrm>
              <a:off x="17383636" y="4091883"/>
              <a:ext cx="558026" cy="480799"/>
            </a:xfrm>
            <a:prstGeom prst="rect">
              <a:avLst/>
            </a:prstGeom>
            <a:effectLst/>
          </p:spPr>
        </p:pic>
        <p:pic>
          <p:nvPicPr>
            <p:cNvPr id="1616" name="Line Shape" descr="Line Shape"/>
            <p:cNvPicPr>
              <a:picLocks/>
            </p:cNvPicPr>
            <p:nvPr/>
          </p:nvPicPr>
          <p:blipFill>
            <a:blip r:embed="rId100">
              <a:extLst/>
            </a:blip>
            <a:stretch>
              <a:fillRect/>
            </a:stretch>
          </p:blipFill>
          <p:spPr>
            <a:xfrm>
              <a:off x="17892172" y="4056724"/>
              <a:ext cx="495505" cy="532885"/>
            </a:xfrm>
            <a:prstGeom prst="rect">
              <a:avLst/>
            </a:prstGeom>
            <a:effectLst/>
          </p:spPr>
        </p:pic>
        <p:pic>
          <p:nvPicPr>
            <p:cNvPr id="1618" name="Line Shape" descr="Line Shape"/>
            <p:cNvPicPr>
              <a:picLocks/>
            </p:cNvPicPr>
            <p:nvPr/>
          </p:nvPicPr>
          <p:blipFill>
            <a:blip r:embed="rId101">
              <a:extLst/>
            </a:blip>
            <a:stretch>
              <a:fillRect/>
            </a:stretch>
          </p:blipFill>
          <p:spPr>
            <a:xfrm>
              <a:off x="18208429" y="3671198"/>
              <a:ext cx="981168" cy="1333083"/>
            </a:xfrm>
            <a:prstGeom prst="rect">
              <a:avLst/>
            </a:prstGeom>
            <a:effectLst/>
          </p:spPr>
        </p:pic>
        <p:pic>
          <p:nvPicPr>
            <p:cNvPr id="1620" name="Line Shape" descr="Line Shape"/>
            <p:cNvPicPr>
              <a:picLocks/>
            </p:cNvPicPr>
            <p:nvPr/>
          </p:nvPicPr>
          <p:blipFill>
            <a:blip r:embed="rId102">
              <a:extLst/>
            </a:blip>
            <a:stretch>
              <a:fillRect/>
            </a:stretch>
          </p:blipFill>
          <p:spPr>
            <a:xfrm>
              <a:off x="19099139" y="3753010"/>
              <a:ext cx="884543" cy="826221"/>
            </a:xfrm>
            <a:prstGeom prst="rect">
              <a:avLst/>
            </a:prstGeom>
            <a:effectLst/>
          </p:spPr>
        </p:pic>
        <p:pic>
          <p:nvPicPr>
            <p:cNvPr id="1622" name="Line Shape" descr="Line Shape"/>
            <p:cNvPicPr>
              <a:picLocks/>
            </p:cNvPicPr>
            <p:nvPr/>
          </p:nvPicPr>
          <p:blipFill>
            <a:blip r:embed="rId103">
              <a:extLst/>
            </a:blip>
            <a:stretch>
              <a:fillRect/>
            </a:stretch>
          </p:blipFill>
          <p:spPr>
            <a:xfrm>
              <a:off x="19764736" y="3709487"/>
              <a:ext cx="732527" cy="750749"/>
            </a:xfrm>
            <a:prstGeom prst="rect">
              <a:avLst/>
            </a:prstGeom>
            <a:effectLst/>
          </p:spPr>
        </p:pic>
        <p:pic>
          <p:nvPicPr>
            <p:cNvPr id="1624" name="Line Shape" descr="Line Shape"/>
            <p:cNvPicPr>
              <a:picLocks/>
            </p:cNvPicPr>
            <p:nvPr/>
          </p:nvPicPr>
          <p:blipFill>
            <a:blip r:embed="rId104">
              <a:extLst/>
            </a:blip>
            <a:stretch>
              <a:fillRect/>
            </a:stretch>
          </p:blipFill>
          <p:spPr>
            <a:xfrm>
              <a:off x="18411086" y="1098904"/>
              <a:ext cx="1380454" cy="186950"/>
            </a:xfrm>
            <a:prstGeom prst="rect">
              <a:avLst/>
            </a:prstGeom>
            <a:effectLst/>
          </p:spPr>
        </p:pic>
        <p:pic>
          <p:nvPicPr>
            <p:cNvPr id="1626" name="Line Shape" descr="Line Shape"/>
            <p:cNvPicPr>
              <a:picLocks/>
            </p:cNvPicPr>
            <p:nvPr/>
          </p:nvPicPr>
          <p:blipFill>
            <a:blip r:embed="rId105">
              <a:extLst/>
            </a:blip>
            <a:stretch>
              <a:fillRect/>
            </a:stretch>
          </p:blipFill>
          <p:spPr>
            <a:xfrm>
              <a:off x="5267528" y="5341820"/>
              <a:ext cx="642502" cy="774582"/>
            </a:xfrm>
            <a:prstGeom prst="rect">
              <a:avLst/>
            </a:prstGeom>
            <a:effectLst/>
          </p:spPr>
        </p:pic>
        <p:pic>
          <p:nvPicPr>
            <p:cNvPr id="1628" name="Line Shape" descr="Line Shape"/>
            <p:cNvPicPr>
              <a:picLocks/>
            </p:cNvPicPr>
            <p:nvPr/>
          </p:nvPicPr>
          <p:blipFill>
            <a:blip r:embed="rId106">
              <a:extLst/>
            </a:blip>
            <a:stretch>
              <a:fillRect/>
            </a:stretch>
          </p:blipFill>
          <p:spPr>
            <a:xfrm>
              <a:off x="5388369" y="5722978"/>
              <a:ext cx="386743" cy="268884"/>
            </a:xfrm>
            <a:prstGeom prst="rect">
              <a:avLst/>
            </a:prstGeom>
            <a:effectLst/>
          </p:spPr>
        </p:pic>
        <p:pic>
          <p:nvPicPr>
            <p:cNvPr id="1630" name="Line Shape" descr="Line Shape"/>
            <p:cNvPicPr>
              <a:picLocks/>
            </p:cNvPicPr>
            <p:nvPr/>
          </p:nvPicPr>
          <p:blipFill>
            <a:blip r:embed="rId107">
              <a:extLst/>
            </a:blip>
            <a:stretch>
              <a:fillRect/>
            </a:stretch>
          </p:blipFill>
          <p:spPr>
            <a:xfrm>
              <a:off x="5902700" y="5507398"/>
              <a:ext cx="360191" cy="494843"/>
            </a:xfrm>
            <a:prstGeom prst="rect">
              <a:avLst/>
            </a:prstGeom>
            <a:effectLst/>
          </p:spPr>
        </p:pic>
        <p:pic>
          <p:nvPicPr>
            <p:cNvPr id="1632" name="Line Shape" descr="Line Shape"/>
            <p:cNvPicPr>
              <a:picLocks/>
            </p:cNvPicPr>
            <p:nvPr/>
          </p:nvPicPr>
          <p:blipFill>
            <a:blip r:embed="rId108">
              <a:extLst/>
            </a:blip>
            <a:stretch>
              <a:fillRect/>
            </a:stretch>
          </p:blipFill>
          <p:spPr>
            <a:xfrm>
              <a:off x="6180817" y="5534646"/>
              <a:ext cx="497206" cy="457216"/>
            </a:xfrm>
            <a:prstGeom prst="rect">
              <a:avLst/>
            </a:prstGeom>
            <a:effectLst/>
          </p:spPr>
        </p:pic>
        <p:pic>
          <p:nvPicPr>
            <p:cNvPr id="1634" name="Line Shape" descr="Line Shape"/>
            <p:cNvPicPr>
              <a:picLocks/>
            </p:cNvPicPr>
            <p:nvPr/>
          </p:nvPicPr>
          <p:blipFill>
            <a:blip r:embed="rId109">
              <a:extLst/>
            </a:blip>
            <a:stretch>
              <a:fillRect/>
            </a:stretch>
          </p:blipFill>
          <p:spPr>
            <a:xfrm>
              <a:off x="6675410" y="5159092"/>
              <a:ext cx="251692" cy="791257"/>
            </a:xfrm>
            <a:prstGeom prst="rect">
              <a:avLst/>
            </a:prstGeom>
            <a:effectLst/>
          </p:spPr>
        </p:pic>
        <p:pic>
          <p:nvPicPr>
            <p:cNvPr id="1636" name="Line Shape" descr="Line Shape"/>
            <p:cNvPicPr>
              <a:picLocks/>
            </p:cNvPicPr>
            <p:nvPr/>
          </p:nvPicPr>
          <p:blipFill>
            <a:blip r:embed="rId110">
              <a:extLst/>
            </a:blip>
            <a:stretch>
              <a:fillRect/>
            </a:stretch>
          </p:blipFill>
          <p:spPr>
            <a:xfrm>
              <a:off x="6540598" y="5453143"/>
              <a:ext cx="552557" cy="300019"/>
            </a:xfrm>
            <a:prstGeom prst="rect">
              <a:avLst/>
            </a:prstGeom>
            <a:effectLst/>
          </p:spPr>
        </p:pic>
        <p:pic>
          <p:nvPicPr>
            <p:cNvPr id="1638" name="Line Shape" descr="Line Shape"/>
            <p:cNvPicPr>
              <a:picLocks/>
            </p:cNvPicPr>
            <p:nvPr/>
          </p:nvPicPr>
          <p:blipFill>
            <a:blip r:embed="rId111">
              <a:extLst/>
            </a:blip>
            <a:stretch>
              <a:fillRect/>
            </a:stretch>
          </p:blipFill>
          <p:spPr>
            <a:xfrm>
              <a:off x="6834649" y="5414419"/>
              <a:ext cx="528297" cy="614278"/>
            </a:xfrm>
            <a:prstGeom prst="rect">
              <a:avLst/>
            </a:prstGeom>
            <a:effectLst/>
          </p:spPr>
        </p:pic>
        <p:pic>
          <p:nvPicPr>
            <p:cNvPr id="1640" name="Line Shape" descr="Line Shape"/>
            <p:cNvPicPr>
              <a:picLocks/>
            </p:cNvPicPr>
            <p:nvPr/>
          </p:nvPicPr>
          <p:blipFill>
            <a:blip r:embed="rId112">
              <a:extLst/>
            </a:blip>
            <a:stretch>
              <a:fillRect/>
            </a:stretch>
          </p:blipFill>
          <p:spPr>
            <a:xfrm>
              <a:off x="7218646" y="4982661"/>
              <a:ext cx="590611" cy="926175"/>
            </a:xfrm>
            <a:prstGeom prst="rect">
              <a:avLst/>
            </a:prstGeom>
            <a:effectLst/>
          </p:spPr>
        </p:pic>
        <p:pic>
          <p:nvPicPr>
            <p:cNvPr id="1642" name="Line Shape" descr="Line Shape"/>
            <p:cNvPicPr>
              <a:picLocks/>
            </p:cNvPicPr>
            <p:nvPr/>
          </p:nvPicPr>
          <p:blipFill>
            <a:blip r:embed="rId113">
              <a:extLst/>
            </a:blip>
            <a:stretch>
              <a:fillRect/>
            </a:stretch>
          </p:blipFill>
          <p:spPr>
            <a:xfrm>
              <a:off x="7809529" y="5318270"/>
              <a:ext cx="497886" cy="503648"/>
            </a:xfrm>
            <a:prstGeom prst="rect">
              <a:avLst/>
            </a:prstGeom>
            <a:effectLst/>
          </p:spPr>
        </p:pic>
        <p:pic>
          <p:nvPicPr>
            <p:cNvPr id="1644" name="Line Shape" descr="Line Shape"/>
            <p:cNvPicPr>
              <a:picLocks/>
            </p:cNvPicPr>
            <p:nvPr/>
          </p:nvPicPr>
          <p:blipFill>
            <a:blip r:embed="rId114">
              <a:extLst/>
            </a:blip>
            <a:stretch>
              <a:fillRect/>
            </a:stretch>
          </p:blipFill>
          <p:spPr>
            <a:xfrm>
              <a:off x="8179599" y="4941147"/>
              <a:ext cx="594839" cy="859977"/>
            </a:xfrm>
            <a:prstGeom prst="rect">
              <a:avLst/>
            </a:prstGeom>
            <a:effectLst/>
          </p:spPr>
        </p:pic>
        <p:pic>
          <p:nvPicPr>
            <p:cNvPr id="1646" name="Line Shape" descr="Line Shape"/>
            <p:cNvPicPr>
              <a:picLocks/>
            </p:cNvPicPr>
            <p:nvPr/>
          </p:nvPicPr>
          <p:blipFill>
            <a:blip r:embed="rId115">
              <a:extLst/>
            </a:blip>
            <a:stretch>
              <a:fillRect/>
            </a:stretch>
          </p:blipFill>
          <p:spPr>
            <a:xfrm>
              <a:off x="8686804" y="4845777"/>
              <a:ext cx="990545" cy="925601"/>
            </a:xfrm>
            <a:prstGeom prst="rect">
              <a:avLst/>
            </a:prstGeom>
            <a:effectLst/>
          </p:spPr>
        </p:pic>
        <p:pic>
          <p:nvPicPr>
            <p:cNvPr id="1648" name="Line Line" descr="Line Line"/>
            <p:cNvPicPr>
              <a:picLocks/>
            </p:cNvPicPr>
            <p:nvPr/>
          </p:nvPicPr>
          <p:blipFill>
            <a:blip r:embed="rId116">
              <a:extLst/>
            </a:blip>
            <a:stretch>
              <a:fillRect/>
            </a:stretch>
          </p:blipFill>
          <p:spPr>
            <a:xfrm>
              <a:off x="9357050" y="5266334"/>
              <a:ext cx="330201" cy="165101"/>
            </a:xfrm>
            <a:prstGeom prst="rect">
              <a:avLst/>
            </a:prstGeom>
            <a:effectLst/>
          </p:spPr>
        </p:pic>
        <p:pic>
          <p:nvPicPr>
            <p:cNvPr id="1650" name="Line Shape" descr="Line Shape"/>
            <p:cNvPicPr>
              <a:picLocks/>
            </p:cNvPicPr>
            <p:nvPr/>
          </p:nvPicPr>
          <p:blipFill>
            <a:blip r:embed="rId117">
              <a:extLst/>
            </a:blip>
            <a:stretch>
              <a:fillRect/>
            </a:stretch>
          </p:blipFill>
          <p:spPr>
            <a:xfrm>
              <a:off x="9510248" y="5186147"/>
              <a:ext cx="1028499" cy="504745"/>
            </a:xfrm>
            <a:prstGeom prst="rect">
              <a:avLst/>
            </a:prstGeom>
            <a:effectLst/>
          </p:spPr>
        </p:pic>
        <p:pic>
          <p:nvPicPr>
            <p:cNvPr id="1652" name="Line Shape" descr="Line Shape"/>
            <p:cNvPicPr>
              <a:picLocks/>
            </p:cNvPicPr>
            <p:nvPr/>
          </p:nvPicPr>
          <p:blipFill>
            <a:blip r:embed="rId118">
              <a:extLst/>
            </a:blip>
            <a:stretch>
              <a:fillRect/>
            </a:stretch>
          </p:blipFill>
          <p:spPr>
            <a:xfrm>
              <a:off x="7581887" y="6871878"/>
              <a:ext cx="375495" cy="572945"/>
            </a:xfrm>
            <a:prstGeom prst="rect">
              <a:avLst/>
            </a:prstGeom>
            <a:effectLst/>
          </p:spPr>
        </p:pic>
        <p:pic>
          <p:nvPicPr>
            <p:cNvPr id="1654" name="Line Line" descr="Line Line"/>
            <p:cNvPicPr>
              <a:picLocks/>
            </p:cNvPicPr>
            <p:nvPr/>
          </p:nvPicPr>
          <p:blipFill>
            <a:blip r:embed="rId116">
              <a:extLst/>
            </a:blip>
            <a:stretch>
              <a:fillRect/>
            </a:stretch>
          </p:blipFill>
          <p:spPr>
            <a:xfrm>
              <a:off x="7571984" y="7539179"/>
              <a:ext cx="330201" cy="165101"/>
            </a:xfrm>
            <a:prstGeom prst="rect">
              <a:avLst/>
            </a:prstGeom>
            <a:effectLst/>
          </p:spPr>
        </p:pic>
        <p:pic>
          <p:nvPicPr>
            <p:cNvPr id="1656" name="Line Shape" descr="Line Shape"/>
            <p:cNvPicPr>
              <a:picLocks/>
            </p:cNvPicPr>
            <p:nvPr/>
          </p:nvPicPr>
          <p:blipFill>
            <a:blip r:embed="rId119">
              <a:extLst/>
            </a:blip>
            <a:stretch>
              <a:fillRect/>
            </a:stretch>
          </p:blipFill>
          <p:spPr>
            <a:xfrm>
              <a:off x="2957812" y="8602269"/>
              <a:ext cx="529432" cy="558711"/>
            </a:xfrm>
            <a:prstGeom prst="rect">
              <a:avLst/>
            </a:prstGeom>
            <a:effectLst/>
          </p:spPr>
        </p:pic>
        <p:pic>
          <p:nvPicPr>
            <p:cNvPr id="1658" name="Line Shape" descr="Line Shape"/>
            <p:cNvPicPr>
              <a:picLocks/>
            </p:cNvPicPr>
            <p:nvPr/>
          </p:nvPicPr>
          <p:blipFill>
            <a:blip r:embed="rId120">
              <a:extLst/>
            </a:blip>
            <a:stretch>
              <a:fillRect/>
            </a:stretch>
          </p:blipFill>
          <p:spPr>
            <a:xfrm>
              <a:off x="3373738" y="8689221"/>
              <a:ext cx="850365" cy="476228"/>
            </a:xfrm>
            <a:prstGeom prst="rect">
              <a:avLst/>
            </a:prstGeom>
            <a:effectLst/>
          </p:spPr>
        </p:pic>
        <p:pic>
          <p:nvPicPr>
            <p:cNvPr id="1660" name="Line Shape" descr="Line Shape"/>
            <p:cNvPicPr>
              <a:picLocks/>
            </p:cNvPicPr>
            <p:nvPr/>
          </p:nvPicPr>
          <p:blipFill>
            <a:blip r:embed="rId121">
              <a:extLst/>
            </a:blip>
            <a:stretch>
              <a:fillRect/>
            </a:stretch>
          </p:blipFill>
          <p:spPr>
            <a:xfrm>
              <a:off x="4172072" y="8699697"/>
              <a:ext cx="424002" cy="403171"/>
            </a:xfrm>
            <a:prstGeom prst="rect">
              <a:avLst/>
            </a:prstGeom>
            <a:effectLst/>
          </p:spPr>
        </p:pic>
        <p:pic>
          <p:nvPicPr>
            <p:cNvPr id="1662" name="Line Shape" descr="Line Shape"/>
            <p:cNvPicPr>
              <a:picLocks/>
            </p:cNvPicPr>
            <p:nvPr/>
          </p:nvPicPr>
          <p:blipFill>
            <a:blip r:embed="rId122">
              <a:extLst/>
            </a:blip>
            <a:stretch>
              <a:fillRect/>
            </a:stretch>
          </p:blipFill>
          <p:spPr>
            <a:xfrm>
              <a:off x="4535312" y="8507297"/>
              <a:ext cx="382592" cy="551896"/>
            </a:xfrm>
            <a:prstGeom prst="rect">
              <a:avLst/>
            </a:prstGeom>
            <a:effectLst/>
          </p:spPr>
        </p:pic>
        <p:pic>
          <p:nvPicPr>
            <p:cNvPr id="1664" name="Line Shape" descr="Line Shape"/>
            <p:cNvPicPr>
              <a:picLocks/>
            </p:cNvPicPr>
            <p:nvPr/>
          </p:nvPicPr>
          <p:blipFill>
            <a:blip r:embed="rId123">
              <a:extLst/>
            </a:blip>
            <a:stretch>
              <a:fillRect/>
            </a:stretch>
          </p:blipFill>
          <p:spPr>
            <a:xfrm>
              <a:off x="4483421" y="8710992"/>
              <a:ext cx="1359696" cy="397729"/>
            </a:xfrm>
            <a:prstGeom prst="rect">
              <a:avLst/>
            </a:prstGeom>
            <a:effectLst/>
          </p:spPr>
        </p:pic>
        <p:pic>
          <p:nvPicPr>
            <p:cNvPr id="1666" name="Line Line" descr="Line Line"/>
            <p:cNvPicPr>
              <a:picLocks/>
            </p:cNvPicPr>
            <p:nvPr/>
          </p:nvPicPr>
          <p:blipFill>
            <a:blip r:embed="rId124">
              <a:extLst/>
            </a:blip>
            <a:stretch>
              <a:fillRect/>
            </a:stretch>
          </p:blipFill>
          <p:spPr>
            <a:xfrm>
              <a:off x="5692422" y="8571273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668" name="Line Shape" descr="Line Shape"/>
            <p:cNvPicPr>
              <a:picLocks/>
            </p:cNvPicPr>
            <p:nvPr/>
          </p:nvPicPr>
          <p:blipFill>
            <a:blip r:embed="rId125">
              <a:extLst/>
            </a:blip>
            <a:stretch>
              <a:fillRect/>
            </a:stretch>
          </p:blipFill>
          <p:spPr>
            <a:xfrm>
              <a:off x="5773156" y="8744245"/>
              <a:ext cx="448471" cy="346082"/>
            </a:xfrm>
            <a:prstGeom prst="rect">
              <a:avLst/>
            </a:prstGeom>
            <a:effectLst/>
          </p:spPr>
        </p:pic>
        <p:sp>
          <p:nvSpPr>
            <p:cNvPr id="1670" name="Line"/>
            <p:cNvSpPr/>
            <p:nvPr/>
          </p:nvSpPr>
          <p:spPr>
            <a:xfrm>
              <a:off x="3014962" y="9535489"/>
              <a:ext cx="444727" cy="566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43" extrusionOk="0">
                  <a:moveTo>
                    <a:pt x="21098" y="4556"/>
                  </a:moveTo>
                  <a:cubicBezTo>
                    <a:pt x="20930" y="3901"/>
                    <a:pt x="20763" y="3247"/>
                    <a:pt x="20512" y="2461"/>
                  </a:cubicBezTo>
                  <a:cubicBezTo>
                    <a:pt x="20260" y="1676"/>
                    <a:pt x="19926" y="759"/>
                    <a:pt x="19340" y="301"/>
                  </a:cubicBezTo>
                  <a:cubicBezTo>
                    <a:pt x="18753" y="-157"/>
                    <a:pt x="17916" y="-157"/>
                    <a:pt x="16158" y="759"/>
                  </a:cubicBezTo>
                  <a:cubicBezTo>
                    <a:pt x="14400" y="1676"/>
                    <a:pt x="11721" y="3508"/>
                    <a:pt x="9042" y="5538"/>
                  </a:cubicBezTo>
                  <a:cubicBezTo>
                    <a:pt x="6363" y="7567"/>
                    <a:pt x="3684" y="9792"/>
                    <a:pt x="2093" y="11298"/>
                  </a:cubicBezTo>
                  <a:cubicBezTo>
                    <a:pt x="502" y="12803"/>
                    <a:pt x="0" y="13588"/>
                    <a:pt x="0" y="14243"/>
                  </a:cubicBezTo>
                  <a:cubicBezTo>
                    <a:pt x="0" y="14898"/>
                    <a:pt x="502" y="15421"/>
                    <a:pt x="1340" y="16141"/>
                  </a:cubicBezTo>
                  <a:cubicBezTo>
                    <a:pt x="2177" y="16861"/>
                    <a:pt x="3349" y="17778"/>
                    <a:pt x="4940" y="18432"/>
                  </a:cubicBezTo>
                  <a:cubicBezTo>
                    <a:pt x="6530" y="19087"/>
                    <a:pt x="8540" y="19479"/>
                    <a:pt x="10884" y="19087"/>
                  </a:cubicBezTo>
                  <a:cubicBezTo>
                    <a:pt x="13228" y="18694"/>
                    <a:pt x="15907" y="17516"/>
                    <a:pt x="17581" y="16730"/>
                  </a:cubicBezTo>
                  <a:cubicBezTo>
                    <a:pt x="19256" y="15945"/>
                    <a:pt x="19926" y="15552"/>
                    <a:pt x="20512" y="15028"/>
                  </a:cubicBezTo>
                  <a:cubicBezTo>
                    <a:pt x="21098" y="14505"/>
                    <a:pt x="21600" y="13850"/>
                    <a:pt x="21516" y="13785"/>
                  </a:cubicBezTo>
                  <a:cubicBezTo>
                    <a:pt x="21433" y="13719"/>
                    <a:pt x="20763" y="14243"/>
                    <a:pt x="20344" y="15290"/>
                  </a:cubicBezTo>
                  <a:cubicBezTo>
                    <a:pt x="19926" y="16338"/>
                    <a:pt x="19758" y="17908"/>
                    <a:pt x="19758" y="19021"/>
                  </a:cubicBezTo>
                  <a:cubicBezTo>
                    <a:pt x="19758" y="20134"/>
                    <a:pt x="19926" y="20788"/>
                    <a:pt x="20093" y="2144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1" name="Line"/>
            <p:cNvSpPr/>
            <p:nvPr/>
          </p:nvSpPr>
          <p:spPr>
            <a:xfrm>
              <a:off x="3253663" y="9853061"/>
              <a:ext cx="332106" cy="83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50" y="17100"/>
                    <a:pt x="900" y="12600"/>
                    <a:pt x="4500" y="9000"/>
                  </a:cubicBezTo>
                  <a:cubicBezTo>
                    <a:pt x="8100" y="5400"/>
                    <a:pt x="14850" y="27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2" name="Line"/>
            <p:cNvSpPr/>
            <p:nvPr/>
          </p:nvSpPr>
          <p:spPr>
            <a:xfrm>
              <a:off x="3544255" y="9394569"/>
              <a:ext cx="311350" cy="62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extrusionOk="0">
                  <a:moveTo>
                    <a:pt x="0" y="21544"/>
                  </a:moveTo>
                  <a:cubicBezTo>
                    <a:pt x="5040" y="17964"/>
                    <a:pt x="10080" y="14384"/>
                    <a:pt x="13560" y="11042"/>
                  </a:cubicBezTo>
                  <a:cubicBezTo>
                    <a:pt x="17040" y="7701"/>
                    <a:pt x="18960" y="4598"/>
                    <a:pt x="20040" y="2689"/>
                  </a:cubicBezTo>
                  <a:cubicBezTo>
                    <a:pt x="21120" y="779"/>
                    <a:pt x="21360" y="63"/>
                    <a:pt x="21480" y="4"/>
                  </a:cubicBezTo>
                  <a:cubicBezTo>
                    <a:pt x="21600" y="-56"/>
                    <a:pt x="21600" y="541"/>
                    <a:pt x="20760" y="1674"/>
                  </a:cubicBezTo>
                  <a:cubicBezTo>
                    <a:pt x="19920" y="2808"/>
                    <a:pt x="18240" y="4479"/>
                    <a:pt x="16200" y="6687"/>
                  </a:cubicBezTo>
                  <a:cubicBezTo>
                    <a:pt x="14160" y="8894"/>
                    <a:pt x="11760" y="11639"/>
                    <a:pt x="10560" y="13310"/>
                  </a:cubicBezTo>
                  <a:cubicBezTo>
                    <a:pt x="9360" y="14980"/>
                    <a:pt x="9360" y="15577"/>
                    <a:pt x="9480" y="16234"/>
                  </a:cubicBezTo>
                  <a:cubicBezTo>
                    <a:pt x="9600" y="16890"/>
                    <a:pt x="9840" y="17606"/>
                    <a:pt x="10560" y="18083"/>
                  </a:cubicBezTo>
                  <a:cubicBezTo>
                    <a:pt x="11280" y="18561"/>
                    <a:pt x="12480" y="18799"/>
                    <a:pt x="14400" y="18859"/>
                  </a:cubicBezTo>
                  <a:cubicBezTo>
                    <a:pt x="16320" y="18919"/>
                    <a:pt x="18960" y="18799"/>
                    <a:pt x="21600" y="1868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3" name="Line"/>
            <p:cNvSpPr/>
            <p:nvPr/>
          </p:nvSpPr>
          <p:spPr>
            <a:xfrm>
              <a:off x="3860137" y="9753111"/>
              <a:ext cx="319043" cy="58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184" extrusionOk="0">
                  <a:moveTo>
                    <a:pt x="3113" y="2134"/>
                  </a:moveTo>
                  <a:cubicBezTo>
                    <a:pt x="3568" y="1502"/>
                    <a:pt x="4022" y="871"/>
                    <a:pt x="4136" y="871"/>
                  </a:cubicBezTo>
                  <a:cubicBezTo>
                    <a:pt x="4250" y="871"/>
                    <a:pt x="4022" y="1502"/>
                    <a:pt x="3909" y="2134"/>
                  </a:cubicBezTo>
                  <a:cubicBezTo>
                    <a:pt x="3795" y="2766"/>
                    <a:pt x="3795" y="3397"/>
                    <a:pt x="4477" y="3713"/>
                  </a:cubicBezTo>
                  <a:cubicBezTo>
                    <a:pt x="5159" y="4029"/>
                    <a:pt x="6523" y="4029"/>
                    <a:pt x="8911" y="3523"/>
                  </a:cubicBezTo>
                  <a:cubicBezTo>
                    <a:pt x="11298" y="3018"/>
                    <a:pt x="14709" y="2008"/>
                    <a:pt x="17096" y="1187"/>
                  </a:cubicBezTo>
                  <a:cubicBezTo>
                    <a:pt x="19483" y="366"/>
                    <a:pt x="20848" y="-266"/>
                    <a:pt x="20961" y="113"/>
                  </a:cubicBezTo>
                  <a:cubicBezTo>
                    <a:pt x="21075" y="492"/>
                    <a:pt x="19938" y="1881"/>
                    <a:pt x="18119" y="4218"/>
                  </a:cubicBezTo>
                  <a:cubicBezTo>
                    <a:pt x="16300" y="6555"/>
                    <a:pt x="13799" y="9839"/>
                    <a:pt x="11753" y="12492"/>
                  </a:cubicBezTo>
                  <a:cubicBezTo>
                    <a:pt x="9707" y="15145"/>
                    <a:pt x="8115" y="17166"/>
                    <a:pt x="6751" y="18618"/>
                  </a:cubicBezTo>
                  <a:cubicBezTo>
                    <a:pt x="5387" y="20071"/>
                    <a:pt x="4250" y="20955"/>
                    <a:pt x="3227" y="21145"/>
                  </a:cubicBezTo>
                  <a:cubicBezTo>
                    <a:pt x="2203" y="21334"/>
                    <a:pt x="1294" y="20829"/>
                    <a:pt x="612" y="19945"/>
                  </a:cubicBezTo>
                  <a:cubicBezTo>
                    <a:pt x="-70" y="19060"/>
                    <a:pt x="-525" y="17797"/>
                    <a:pt x="1180" y="16281"/>
                  </a:cubicBezTo>
                  <a:cubicBezTo>
                    <a:pt x="2886" y="14766"/>
                    <a:pt x="6751" y="12997"/>
                    <a:pt x="10161" y="11860"/>
                  </a:cubicBezTo>
                  <a:cubicBezTo>
                    <a:pt x="13572" y="10723"/>
                    <a:pt x="16528" y="10218"/>
                    <a:pt x="19483" y="971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4" name="Line"/>
            <p:cNvSpPr/>
            <p:nvPr/>
          </p:nvSpPr>
          <p:spPr>
            <a:xfrm>
              <a:off x="5136882" y="9707875"/>
              <a:ext cx="420762" cy="57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66" extrusionOk="0">
                  <a:moveTo>
                    <a:pt x="17285" y="2338"/>
                  </a:moveTo>
                  <a:cubicBezTo>
                    <a:pt x="18170" y="2078"/>
                    <a:pt x="19055" y="1818"/>
                    <a:pt x="19498" y="1362"/>
                  </a:cubicBezTo>
                  <a:cubicBezTo>
                    <a:pt x="19941" y="907"/>
                    <a:pt x="19941" y="256"/>
                    <a:pt x="19498" y="61"/>
                  </a:cubicBezTo>
                  <a:cubicBezTo>
                    <a:pt x="19055" y="-134"/>
                    <a:pt x="18170" y="126"/>
                    <a:pt x="16045" y="1037"/>
                  </a:cubicBezTo>
                  <a:cubicBezTo>
                    <a:pt x="13921" y="1948"/>
                    <a:pt x="10557" y="3509"/>
                    <a:pt x="7813" y="5201"/>
                  </a:cubicBezTo>
                  <a:cubicBezTo>
                    <a:pt x="5068" y="6893"/>
                    <a:pt x="2944" y="8714"/>
                    <a:pt x="1704" y="10471"/>
                  </a:cubicBezTo>
                  <a:cubicBezTo>
                    <a:pt x="465" y="12227"/>
                    <a:pt x="111" y="13919"/>
                    <a:pt x="23" y="15090"/>
                  </a:cubicBezTo>
                  <a:cubicBezTo>
                    <a:pt x="-66" y="16261"/>
                    <a:pt x="111" y="16912"/>
                    <a:pt x="465" y="17497"/>
                  </a:cubicBezTo>
                  <a:cubicBezTo>
                    <a:pt x="819" y="18083"/>
                    <a:pt x="1350" y="18603"/>
                    <a:pt x="2767" y="18799"/>
                  </a:cubicBezTo>
                  <a:cubicBezTo>
                    <a:pt x="4183" y="18994"/>
                    <a:pt x="6485" y="18864"/>
                    <a:pt x="9583" y="17888"/>
                  </a:cubicBezTo>
                  <a:cubicBezTo>
                    <a:pt x="12682" y="16912"/>
                    <a:pt x="16577" y="15090"/>
                    <a:pt x="18790" y="13919"/>
                  </a:cubicBezTo>
                  <a:cubicBezTo>
                    <a:pt x="21003" y="12748"/>
                    <a:pt x="21534" y="12227"/>
                    <a:pt x="21534" y="12227"/>
                  </a:cubicBezTo>
                  <a:cubicBezTo>
                    <a:pt x="21534" y="12227"/>
                    <a:pt x="21003" y="12748"/>
                    <a:pt x="20206" y="14374"/>
                  </a:cubicBezTo>
                  <a:cubicBezTo>
                    <a:pt x="19409" y="16001"/>
                    <a:pt x="18347" y="18733"/>
                    <a:pt x="17285" y="2146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5" name="Line"/>
            <p:cNvSpPr/>
            <p:nvPr/>
          </p:nvSpPr>
          <p:spPr>
            <a:xfrm>
              <a:off x="5356757" y="10039871"/>
              <a:ext cx="252779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600" extrusionOk="0">
                  <a:moveTo>
                    <a:pt x="312" y="21600"/>
                  </a:moveTo>
                  <a:cubicBezTo>
                    <a:pt x="20" y="16457"/>
                    <a:pt x="-272" y="11314"/>
                    <a:pt x="458" y="7714"/>
                  </a:cubicBezTo>
                  <a:cubicBezTo>
                    <a:pt x="1187" y="4114"/>
                    <a:pt x="2939" y="2057"/>
                    <a:pt x="6587" y="1029"/>
                  </a:cubicBezTo>
                  <a:cubicBezTo>
                    <a:pt x="10236" y="0"/>
                    <a:pt x="15782" y="0"/>
                    <a:pt x="21328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6" name="Line"/>
            <p:cNvSpPr/>
            <p:nvPr/>
          </p:nvSpPr>
          <p:spPr>
            <a:xfrm>
              <a:off x="5588778" y="9596445"/>
              <a:ext cx="304877" cy="59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498" extrusionOk="0">
                  <a:moveTo>
                    <a:pt x="0" y="19636"/>
                  </a:moveTo>
                  <a:cubicBezTo>
                    <a:pt x="4611" y="16408"/>
                    <a:pt x="9222" y="13181"/>
                    <a:pt x="12742" y="10139"/>
                  </a:cubicBezTo>
                  <a:cubicBezTo>
                    <a:pt x="16261" y="7098"/>
                    <a:pt x="18688" y="4243"/>
                    <a:pt x="20022" y="2505"/>
                  </a:cubicBezTo>
                  <a:cubicBezTo>
                    <a:pt x="21357" y="767"/>
                    <a:pt x="21600" y="146"/>
                    <a:pt x="21236" y="22"/>
                  </a:cubicBezTo>
                  <a:cubicBezTo>
                    <a:pt x="20872" y="-102"/>
                    <a:pt x="19901" y="270"/>
                    <a:pt x="18324" y="1760"/>
                  </a:cubicBezTo>
                  <a:cubicBezTo>
                    <a:pt x="16746" y="3250"/>
                    <a:pt x="14562" y="5857"/>
                    <a:pt x="12499" y="8464"/>
                  </a:cubicBezTo>
                  <a:cubicBezTo>
                    <a:pt x="10436" y="11070"/>
                    <a:pt x="8494" y="13677"/>
                    <a:pt x="7402" y="15291"/>
                  </a:cubicBezTo>
                  <a:cubicBezTo>
                    <a:pt x="6310" y="16905"/>
                    <a:pt x="6067" y="17526"/>
                    <a:pt x="6067" y="18146"/>
                  </a:cubicBezTo>
                  <a:cubicBezTo>
                    <a:pt x="6067" y="18767"/>
                    <a:pt x="6310" y="19388"/>
                    <a:pt x="7888" y="19946"/>
                  </a:cubicBezTo>
                  <a:cubicBezTo>
                    <a:pt x="9465" y="20505"/>
                    <a:pt x="12378" y="21001"/>
                    <a:pt x="15290" y="2149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7" name="Line"/>
            <p:cNvSpPr/>
            <p:nvPr/>
          </p:nvSpPr>
          <p:spPr>
            <a:xfrm>
              <a:off x="5848236" y="9984520"/>
              <a:ext cx="325668" cy="517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534" extrusionOk="0">
                  <a:moveTo>
                    <a:pt x="0" y="3600"/>
                  </a:moveTo>
                  <a:cubicBezTo>
                    <a:pt x="909" y="2880"/>
                    <a:pt x="1819" y="2160"/>
                    <a:pt x="2615" y="2448"/>
                  </a:cubicBezTo>
                  <a:cubicBezTo>
                    <a:pt x="3411" y="2736"/>
                    <a:pt x="4093" y="4032"/>
                    <a:pt x="5229" y="4680"/>
                  </a:cubicBezTo>
                  <a:cubicBezTo>
                    <a:pt x="6366" y="5328"/>
                    <a:pt x="7958" y="5328"/>
                    <a:pt x="10345" y="4680"/>
                  </a:cubicBezTo>
                  <a:cubicBezTo>
                    <a:pt x="12733" y="4032"/>
                    <a:pt x="15916" y="2736"/>
                    <a:pt x="17962" y="1728"/>
                  </a:cubicBezTo>
                  <a:cubicBezTo>
                    <a:pt x="20008" y="720"/>
                    <a:pt x="20918" y="0"/>
                    <a:pt x="21259" y="0"/>
                  </a:cubicBezTo>
                  <a:cubicBezTo>
                    <a:pt x="21600" y="0"/>
                    <a:pt x="21373" y="720"/>
                    <a:pt x="20236" y="3384"/>
                  </a:cubicBezTo>
                  <a:cubicBezTo>
                    <a:pt x="19099" y="6048"/>
                    <a:pt x="17053" y="10656"/>
                    <a:pt x="15575" y="13752"/>
                  </a:cubicBezTo>
                  <a:cubicBezTo>
                    <a:pt x="14097" y="16848"/>
                    <a:pt x="13187" y="18432"/>
                    <a:pt x="12164" y="19584"/>
                  </a:cubicBezTo>
                  <a:cubicBezTo>
                    <a:pt x="11141" y="20736"/>
                    <a:pt x="10004" y="21456"/>
                    <a:pt x="9095" y="21528"/>
                  </a:cubicBezTo>
                  <a:cubicBezTo>
                    <a:pt x="8185" y="21600"/>
                    <a:pt x="7503" y="21024"/>
                    <a:pt x="6935" y="20016"/>
                  </a:cubicBezTo>
                  <a:cubicBezTo>
                    <a:pt x="6366" y="19008"/>
                    <a:pt x="5912" y="17568"/>
                    <a:pt x="5457" y="1612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8" name="Line"/>
            <p:cNvSpPr/>
            <p:nvPr/>
          </p:nvSpPr>
          <p:spPr>
            <a:xfrm>
              <a:off x="6208408" y="9964116"/>
              <a:ext cx="573875" cy="302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218" extrusionOk="0">
                  <a:moveTo>
                    <a:pt x="7875" y="3131"/>
                  </a:moveTo>
                  <a:cubicBezTo>
                    <a:pt x="7875" y="1917"/>
                    <a:pt x="7875" y="704"/>
                    <a:pt x="7552" y="218"/>
                  </a:cubicBezTo>
                  <a:cubicBezTo>
                    <a:pt x="7228" y="-267"/>
                    <a:pt x="6582" y="-24"/>
                    <a:pt x="5288" y="1796"/>
                  </a:cubicBezTo>
                  <a:cubicBezTo>
                    <a:pt x="3995" y="3616"/>
                    <a:pt x="2055" y="7014"/>
                    <a:pt x="1020" y="10048"/>
                  </a:cubicBezTo>
                  <a:cubicBezTo>
                    <a:pt x="-15" y="13081"/>
                    <a:pt x="-144" y="15751"/>
                    <a:pt x="115" y="17814"/>
                  </a:cubicBezTo>
                  <a:cubicBezTo>
                    <a:pt x="373" y="19877"/>
                    <a:pt x="1020" y="21333"/>
                    <a:pt x="2831" y="21212"/>
                  </a:cubicBezTo>
                  <a:cubicBezTo>
                    <a:pt x="4642" y="21090"/>
                    <a:pt x="7616" y="19391"/>
                    <a:pt x="10139" y="16722"/>
                  </a:cubicBezTo>
                  <a:cubicBezTo>
                    <a:pt x="12661" y="14052"/>
                    <a:pt x="14730" y="10412"/>
                    <a:pt x="16088" y="7742"/>
                  </a:cubicBezTo>
                  <a:cubicBezTo>
                    <a:pt x="17446" y="5072"/>
                    <a:pt x="18093" y="3373"/>
                    <a:pt x="18287" y="3131"/>
                  </a:cubicBezTo>
                  <a:cubicBezTo>
                    <a:pt x="18481" y="2888"/>
                    <a:pt x="18222" y="4102"/>
                    <a:pt x="17770" y="6043"/>
                  </a:cubicBezTo>
                  <a:cubicBezTo>
                    <a:pt x="17317" y="7985"/>
                    <a:pt x="16670" y="10654"/>
                    <a:pt x="16282" y="13081"/>
                  </a:cubicBezTo>
                  <a:cubicBezTo>
                    <a:pt x="15894" y="15508"/>
                    <a:pt x="15765" y="17693"/>
                    <a:pt x="16670" y="18299"/>
                  </a:cubicBezTo>
                  <a:cubicBezTo>
                    <a:pt x="17576" y="18906"/>
                    <a:pt x="19516" y="17935"/>
                    <a:pt x="21456" y="16964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9" name="Line"/>
            <p:cNvSpPr/>
            <p:nvPr/>
          </p:nvSpPr>
          <p:spPr>
            <a:xfrm>
              <a:off x="6792659" y="9837348"/>
              <a:ext cx="39976" cy="77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9" h="21170" extrusionOk="0">
                  <a:moveTo>
                    <a:pt x="0" y="21170"/>
                  </a:moveTo>
                  <a:cubicBezTo>
                    <a:pt x="3600" y="16474"/>
                    <a:pt x="7200" y="11779"/>
                    <a:pt x="11700" y="7553"/>
                  </a:cubicBezTo>
                  <a:cubicBezTo>
                    <a:pt x="16200" y="3327"/>
                    <a:pt x="21600" y="-430"/>
                    <a:pt x="20700" y="40"/>
                  </a:cubicBezTo>
                  <a:cubicBezTo>
                    <a:pt x="19800" y="509"/>
                    <a:pt x="12600" y="5205"/>
                    <a:pt x="5400" y="99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0" name="Line"/>
            <p:cNvSpPr/>
            <p:nvPr/>
          </p:nvSpPr>
          <p:spPr>
            <a:xfrm>
              <a:off x="6844551" y="9925710"/>
              <a:ext cx="819887" cy="280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800"/>
                  </a:moveTo>
                  <a:cubicBezTo>
                    <a:pt x="365" y="4000"/>
                    <a:pt x="729" y="3200"/>
                    <a:pt x="1003" y="3467"/>
                  </a:cubicBezTo>
                  <a:cubicBezTo>
                    <a:pt x="1276" y="3733"/>
                    <a:pt x="1458" y="5067"/>
                    <a:pt x="1549" y="6400"/>
                  </a:cubicBezTo>
                  <a:cubicBezTo>
                    <a:pt x="1641" y="7733"/>
                    <a:pt x="1641" y="9067"/>
                    <a:pt x="1504" y="10533"/>
                  </a:cubicBezTo>
                  <a:cubicBezTo>
                    <a:pt x="1367" y="12000"/>
                    <a:pt x="1094" y="13600"/>
                    <a:pt x="1139" y="14000"/>
                  </a:cubicBezTo>
                  <a:cubicBezTo>
                    <a:pt x="1185" y="14400"/>
                    <a:pt x="1549" y="13600"/>
                    <a:pt x="2415" y="12267"/>
                  </a:cubicBezTo>
                  <a:cubicBezTo>
                    <a:pt x="3281" y="10933"/>
                    <a:pt x="4648" y="9067"/>
                    <a:pt x="5559" y="8000"/>
                  </a:cubicBezTo>
                  <a:cubicBezTo>
                    <a:pt x="6471" y="6933"/>
                    <a:pt x="6927" y="6667"/>
                    <a:pt x="7200" y="7200"/>
                  </a:cubicBezTo>
                  <a:cubicBezTo>
                    <a:pt x="7473" y="7733"/>
                    <a:pt x="7565" y="9067"/>
                    <a:pt x="7565" y="10400"/>
                  </a:cubicBezTo>
                  <a:cubicBezTo>
                    <a:pt x="7565" y="11733"/>
                    <a:pt x="7473" y="13067"/>
                    <a:pt x="7473" y="14400"/>
                  </a:cubicBezTo>
                  <a:cubicBezTo>
                    <a:pt x="7473" y="15733"/>
                    <a:pt x="7565" y="17067"/>
                    <a:pt x="7838" y="18000"/>
                  </a:cubicBezTo>
                  <a:cubicBezTo>
                    <a:pt x="8111" y="18933"/>
                    <a:pt x="8567" y="19467"/>
                    <a:pt x="9661" y="19333"/>
                  </a:cubicBezTo>
                  <a:cubicBezTo>
                    <a:pt x="10754" y="19200"/>
                    <a:pt x="12486" y="18400"/>
                    <a:pt x="14035" y="16667"/>
                  </a:cubicBezTo>
                  <a:cubicBezTo>
                    <a:pt x="15585" y="14933"/>
                    <a:pt x="16952" y="12267"/>
                    <a:pt x="17772" y="10267"/>
                  </a:cubicBezTo>
                  <a:cubicBezTo>
                    <a:pt x="18592" y="8267"/>
                    <a:pt x="18866" y="6933"/>
                    <a:pt x="19048" y="5600"/>
                  </a:cubicBezTo>
                  <a:cubicBezTo>
                    <a:pt x="19230" y="4267"/>
                    <a:pt x="19322" y="2933"/>
                    <a:pt x="19185" y="1867"/>
                  </a:cubicBezTo>
                  <a:cubicBezTo>
                    <a:pt x="19048" y="800"/>
                    <a:pt x="18684" y="0"/>
                    <a:pt x="18273" y="0"/>
                  </a:cubicBezTo>
                  <a:cubicBezTo>
                    <a:pt x="17863" y="0"/>
                    <a:pt x="17408" y="800"/>
                    <a:pt x="16724" y="2267"/>
                  </a:cubicBezTo>
                  <a:cubicBezTo>
                    <a:pt x="16041" y="3733"/>
                    <a:pt x="15129" y="5867"/>
                    <a:pt x="14537" y="7467"/>
                  </a:cubicBezTo>
                  <a:cubicBezTo>
                    <a:pt x="13944" y="9067"/>
                    <a:pt x="13671" y="10133"/>
                    <a:pt x="13762" y="11867"/>
                  </a:cubicBezTo>
                  <a:cubicBezTo>
                    <a:pt x="13853" y="13600"/>
                    <a:pt x="14309" y="16000"/>
                    <a:pt x="15676" y="17733"/>
                  </a:cubicBezTo>
                  <a:cubicBezTo>
                    <a:pt x="17043" y="19467"/>
                    <a:pt x="19322" y="20533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1" name="Line"/>
            <p:cNvSpPr/>
            <p:nvPr/>
          </p:nvSpPr>
          <p:spPr>
            <a:xfrm>
              <a:off x="3087788" y="10546577"/>
              <a:ext cx="425333" cy="572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10" extrusionOk="0">
                  <a:moveTo>
                    <a:pt x="21417" y="2785"/>
                  </a:moveTo>
                  <a:cubicBezTo>
                    <a:pt x="21243" y="2138"/>
                    <a:pt x="21069" y="1491"/>
                    <a:pt x="20198" y="909"/>
                  </a:cubicBezTo>
                  <a:cubicBezTo>
                    <a:pt x="19327" y="327"/>
                    <a:pt x="17759" y="-190"/>
                    <a:pt x="15843" y="69"/>
                  </a:cubicBezTo>
                  <a:cubicBezTo>
                    <a:pt x="13927" y="327"/>
                    <a:pt x="11662" y="1362"/>
                    <a:pt x="9049" y="3044"/>
                  </a:cubicBezTo>
                  <a:cubicBezTo>
                    <a:pt x="6436" y="4725"/>
                    <a:pt x="3475" y="7053"/>
                    <a:pt x="1820" y="8864"/>
                  </a:cubicBezTo>
                  <a:cubicBezTo>
                    <a:pt x="165" y="10675"/>
                    <a:pt x="-183" y="11968"/>
                    <a:pt x="78" y="13197"/>
                  </a:cubicBezTo>
                  <a:cubicBezTo>
                    <a:pt x="340" y="14426"/>
                    <a:pt x="1211" y="15590"/>
                    <a:pt x="2430" y="16495"/>
                  </a:cubicBezTo>
                  <a:cubicBezTo>
                    <a:pt x="3649" y="17400"/>
                    <a:pt x="5217" y="18047"/>
                    <a:pt x="6872" y="18047"/>
                  </a:cubicBezTo>
                  <a:cubicBezTo>
                    <a:pt x="8527" y="18047"/>
                    <a:pt x="10269" y="17400"/>
                    <a:pt x="11575" y="16754"/>
                  </a:cubicBezTo>
                  <a:cubicBezTo>
                    <a:pt x="12881" y="16107"/>
                    <a:pt x="13752" y="15460"/>
                    <a:pt x="14536" y="14749"/>
                  </a:cubicBezTo>
                  <a:cubicBezTo>
                    <a:pt x="15320" y="14038"/>
                    <a:pt x="16017" y="13262"/>
                    <a:pt x="16191" y="13197"/>
                  </a:cubicBezTo>
                  <a:cubicBezTo>
                    <a:pt x="16365" y="13132"/>
                    <a:pt x="16017" y="13779"/>
                    <a:pt x="15669" y="15266"/>
                  </a:cubicBezTo>
                  <a:cubicBezTo>
                    <a:pt x="15320" y="16754"/>
                    <a:pt x="14972" y="19082"/>
                    <a:pt x="14623" y="2141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2" name="Line"/>
            <p:cNvSpPr/>
            <p:nvPr/>
          </p:nvSpPr>
          <p:spPr>
            <a:xfrm>
              <a:off x="3160258" y="10943376"/>
              <a:ext cx="311350" cy="51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2640" y="11918"/>
                    <a:pt x="5280" y="3818"/>
                    <a:pt x="8880" y="1118"/>
                  </a:cubicBezTo>
                  <a:cubicBezTo>
                    <a:pt x="12480" y="-1582"/>
                    <a:pt x="17040" y="1118"/>
                    <a:pt x="21600" y="381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3" name="Line"/>
            <p:cNvSpPr/>
            <p:nvPr/>
          </p:nvSpPr>
          <p:spPr>
            <a:xfrm>
              <a:off x="3492363" y="10698745"/>
              <a:ext cx="279622" cy="378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510" extrusionOk="0">
                  <a:moveTo>
                    <a:pt x="0" y="20921"/>
                  </a:moveTo>
                  <a:cubicBezTo>
                    <a:pt x="5333" y="15423"/>
                    <a:pt x="10667" y="9925"/>
                    <a:pt x="13733" y="6685"/>
                  </a:cubicBezTo>
                  <a:cubicBezTo>
                    <a:pt x="16800" y="3445"/>
                    <a:pt x="17600" y="2463"/>
                    <a:pt x="18400" y="1579"/>
                  </a:cubicBezTo>
                  <a:cubicBezTo>
                    <a:pt x="19200" y="695"/>
                    <a:pt x="20000" y="-90"/>
                    <a:pt x="20533" y="8"/>
                  </a:cubicBezTo>
                  <a:cubicBezTo>
                    <a:pt x="21067" y="106"/>
                    <a:pt x="21333" y="1088"/>
                    <a:pt x="21467" y="4328"/>
                  </a:cubicBezTo>
                  <a:cubicBezTo>
                    <a:pt x="21600" y="7568"/>
                    <a:pt x="21600" y="13066"/>
                    <a:pt x="21333" y="16306"/>
                  </a:cubicBezTo>
                  <a:cubicBezTo>
                    <a:pt x="21067" y="19546"/>
                    <a:pt x="20533" y="20528"/>
                    <a:pt x="20000" y="2151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4" name="Line"/>
            <p:cNvSpPr/>
            <p:nvPr/>
          </p:nvSpPr>
          <p:spPr>
            <a:xfrm>
              <a:off x="3533877" y="10859756"/>
              <a:ext cx="383998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892" y="17486"/>
                    <a:pt x="7784" y="13371"/>
                    <a:pt x="11384" y="9771"/>
                  </a:cubicBezTo>
                  <a:cubicBezTo>
                    <a:pt x="14984" y="6171"/>
                    <a:pt x="18292" y="3086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5" name="Line"/>
            <p:cNvSpPr/>
            <p:nvPr/>
          </p:nvSpPr>
          <p:spPr>
            <a:xfrm>
              <a:off x="3899491" y="10632454"/>
              <a:ext cx="436795" cy="50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448" extrusionOk="0">
                  <a:moveTo>
                    <a:pt x="1403" y="8389"/>
                  </a:moveTo>
                  <a:cubicBezTo>
                    <a:pt x="1909" y="7797"/>
                    <a:pt x="2415" y="7205"/>
                    <a:pt x="3090" y="6466"/>
                  </a:cubicBezTo>
                  <a:cubicBezTo>
                    <a:pt x="3765" y="5726"/>
                    <a:pt x="4609" y="4838"/>
                    <a:pt x="5031" y="4764"/>
                  </a:cubicBezTo>
                  <a:cubicBezTo>
                    <a:pt x="5453" y="4690"/>
                    <a:pt x="5453" y="5430"/>
                    <a:pt x="5115" y="7131"/>
                  </a:cubicBezTo>
                  <a:cubicBezTo>
                    <a:pt x="4778" y="8833"/>
                    <a:pt x="4103" y="11496"/>
                    <a:pt x="3512" y="13197"/>
                  </a:cubicBezTo>
                  <a:cubicBezTo>
                    <a:pt x="2922" y="14898"/>
                    <a:pt x="2415" y="15638"/>
                    <a:pt x="1825" y="16378"/>
                  </a:cubicBezTo>
                  <a:cubicBezTo>
                    <a:pt x="1234" y="17118"/>
                    <a:pt x="559" y="17857"/>
                    <a:pt x="221" y="17709"/>
                  </a:cubicBezTo>
                  <a:cubicBezTo>
                    <a:pt x="-116" y="17561"/>
                    <a:pt x="-116" y="16526"/>
                    <a:pt x="559" y="14233"/>
                  </a:cubicBezTo>
                  <a:cubicBezTo>
                    <a:pt x="1234" y="11940"/>
                    <a:pt x="2584" y="8389"/>
                    <a:pt x="4862" y="5800"/>
                  </a:cubicBezTo>
                  <a:cubicBezTo>
                    <a:pt x="7140" y="3211"/>
                    <a:pt x="10346" y="1583"/>
                    <a:pt x="12371" y="770"/>
                  </a:cubicBezTo>
                  <a:cubicBezTo>
                    <a:pt x="14397" y="-44"/>
                    <a:pt x="15240" y="-44"/>
                    <a:pt x="16084" y="30"/>
                  </a:cubicBezTo>
                  <a:cubicBezTo>
                    <a:pt x="16928" y="104"/>
                    <a:pt x="17771" y="252"/>
                    <a:pt x="18193" y="696"/>
                  </a:cubicBezTo>
                  <a:cubicBezTo>
                    <a:pt x="18615" y="1140"/>
                    <a:pt x="18615" y="1879"/>
                    <a:pt x="17265" y="3359"/>
                  </a:cubicBezTo>
                  <a:cubicBezTo>
                    <a:pt x="15915" y="4838"/>
                    <a:pt x="13215" y="7057"/>
                    <a:pt x="11443" y="8315"/>
                  </a:cubicBezTo>
                  <a:cubicBezTo>
                    <a:pt x="9671" y="9572"/>
                    <a:pt x="8828" y="9868"/>
                    <a:pt x="7815" y="10164"/>
                  </a:cubicBezTo>
                  <a:cubicBezTo>
                    <a:pt x="6803" y="10460"/>
                    <a:pt x="5621" y="10756"/>
                    <a:pt x="5453" y="10978"/>
                  </a:cubicBezTo>
                  <a:cubicBezTo>
                    <a:pt x="5284" y="11200"/>
                    <a:pt x="6128" y="11348"/>
                    <a:pt x="8575" y="12014"/>
                  </a:cubicBezTo>
                  <a:cubicBezTo>
                    <a:pt x="11021" y="12679"/>
                    <a:pt x="15071" y="13863"/>
                    <a:pt x="17434" y="14677"/>
                  </a:cubicBezTo>
                  <a:cubicBezTo>
                    <a:pt x="19797" y="15490"/>
                    <a:pt x="20472" y="15934"/>
                    <a:pt x="20893" y="16526"/>
                  </a:cubicBezTo>
                  <a:cubicBezTo>
                    <a:pt x="21315" y="17118"/>
                    <a:pt x="21484" y="17857"/>
                    <a:pt x="21062" y="18449"/>
                  </a:cubicBezTo>
                  <a:cubicBezTo>
                    <a:pt x="20640" y="19041"/>
                    <a:pt x="19628" y="19485"/>
                    <a:pt x="16675" y="20003"/>
                  </a:cubicBezTo>
                  <a:cubicBezTo>
                    <a:pt x="13721" y="20520"/>
                    <a:pt x="8828" y="21112"/>
                    <a:pt x="5959" y="21334"/>
                  </a:cubicBezTo>
                  <a:cubicBezTo>
                    <a:pt x="3090" y="21556"/>
                    <a:pt x="2246" y="21408"/>
                    <a:pt x="1403" y="2126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6" name="Line"/>
            <p:cNvSpPr/>
            <p:nvPr/>
          </p:nvSpPr>
          <p:spPr>
            <a:xfrm>
              <a:off x="4457545" y="10646860"/>
              <a:ext cx="435889" cy="513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extrusionOk="0">
                  <a:moveTo>
                    <a:pt x="0" y="21533"/>
                  </a:moveTo>
                  <a:cubicBezTo>
                    <a:pt x="2571" y="18344"/>
                    <a:pt x="5143" y="15154"/>
                    <a:pt x="7629" y="11748"/>
                  </a:cubicBezTo>
                  <a:cubicBezTo>
                    <a:pt x="10114" y="8341"/>
                    <a:pt x="12514" y="4717"/>
                    <a:pt x="13971" y="2615"/>
                  </a:cubicBezTo>
                  <a:cubicBezTo>
                    <a:pt x="15429" y="513"/>
                    <a:pt x="15943" y="-67"/>
                    <a:pt x="16200" y="5"/>
                  </a:cubicBezTo>
                  <a:cubicBezTo>
                    <a:pt x="16457" y="78"/>
                    <a:pt x="16457" y="803"/>
                    <a:pt x="16971" y="2397"/>
                  </a:cubicBezTo>
                  <a:cubicBezTo>
                    <a:pt x="17486" y="3992"/>
                    <a:pt x="18514" y="6456"/>
                    <a:pt x="19371" y="9138"/>
                  </a:cubicBezTo>
                  <a:cubicBezTo>
                    <a:pt x="20229" y="11820"/>
                    <a:pt x="20914" y="14720"/>
                    <a:pt x="21600" y="17619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7" name="Line"/>
            <p:cNvSpPr/>
            <p:nvPr/>
          </p:nvSpPr>
          <p:spPr>
            <a:xfrm>
              <a:off x="4488679" y="10922025"/>
              <a:ext cx="342485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8000"/>
                    <a:pt x="0" y="14400"/>
                    <a:pt x="545" y="12300"/>
                  </a:cubicBezTo>
                  <a:cubicBezTo>
                    <a:pt x="1091" y="10200"/>
                    <a:pt x="2182" y="9600"/>
                    <a:pt x="5782" y="7800"/>
                  </a:cubicBezTo>
                  <a:cubicBezTo>
                    <a:pt x="9382" y="6000"/>
                    <a:pt x="15491" y="30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8" name="Line"/>
            <p:cNvSpPr/>
            <p:nvPr/>
          </p:nvSpPr>
          <p:spPr>
            <a:xfrm>
              <a:off x="11255324" y="9212380"/>
              <a:ext cx="690303" cy="1237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530" extrusionOk="0">
                  <a:moveTo>
                    <a:pt x="5184" y="1577"/>
                  </a:moveTo>
                  <a:cubicBezTo>
                    <a:pt x="5292" y="1276"/>
                    <a:pt x="5400" y="975"/>
                    <a:pt x="5562" y="674"/>
                  </a:cubicBezTo>
                  <a:cubicBezTo>
                    <a:pt x="5724" y="373"/>
                    <a:pt x="5940" y="72"/>
                    <a:pt x="6372" y="12"/>
                  </a:cubicBezTo>
                  <a:cubicBezTo>
                    <a:pt x="6804" y="-48"/>
                    <a:pt x="7452" y="133"/>
                    <a:pt x="8370" y="253"/>
                  </a:cubicBezTo>
                  <a:cubicBezTo>
                    <a:pt x="9288" y="373"/>
                    <a:pt x="10476" y="433"/>
                    <a:pt x="11556" y="674"/>
                  </a:cubicBezTo>
                  <a:cubicBezTo>
                    <a:pt x="12636" y="915"/>
                    <a:pt x="13608" y="1336"/>
                    <a:pt x="14148" y="1847"/>
                  </a:cubicBezTo>
                  <a:cubicBezTo>
                    <a:pt x="14688" y="2359"/>
                    <a:pt x="14796" y="2960"/>
                    <a:pt x="14688" y="3592"/>
                  </a:cubicBezTo>
                  <a:cubicBezTo>
                    <a:pt x="14580" y="4224"/>
                    <a:pt x="14256" y="4886"/>
                    <a:pt x="13662" y="5668"/>
                  </a:cubicBezTo>
                  <a:cubicBezTo>
                    <a:pt x="13068" y="6450"/>
                    <a:pt x="12204" y="7353"/>
                    <a:pt x="11826" y="8105"/>
                  </a:cubicBezTo>
                  <a:cubicBezTo>
                    <a:pt x="11448" y="8857"/>
                    <a:pt x="11556" y="9458"/>
                    <a:pt x="12150" y="9880"/>
                  </a:cubicBezTo>
                  <a:cubicBezTo>
                    <a:pt x="12744" y="10301"/>
                    <a:pt x="13824" y="10541"/>
                    <a:pt x="15012" y="10752"/>
                  </a:cubicBezTo>
                  <a:cubicBezTo>
                    <a:pt x="16200" y="10963"/>
                    <a:pt x="17496" y="11143"/>
                    <a:pt x="18414" y="11233"/>
                  </a:cubicBezTo>
                  <a:cubicBezTo>
                    <a:pt x="19332" y="11324"/>
                    <a:pt x="19872" y="11324"/>
                    <a:pt x="20412" y="11293"/>
                  </a:cubicBezTo>
                  <a:cubicBezTo>
                    <a:pt x="20952" y="11263"/>
                    <a:pt x="21492" y="11203"/>
                    <a:pt x="21546" y="11083"/>
                  </a:cubicBezTo>
                  <a:cubicBezTo>
                    <a:pt x="21600" y="10963"/>
                    <a:pt x="21168" y="10782"/>
                    <a:pt x="20304" y="10752"/>
                  </a:cubicBezTo>
                  <a:cubicBezTo>
                    <a:pt x="19440" y="10722"/>
                    <a:pt x="18144" y="10842"/>
                    <a:pt x="17064" y="11173"/>
                  </a:cubicBezTo>
                  <a:cubicBezTo>
                    <a:pt x="15984" y="11504"/>
                    <a:pt x="15120" y="12046"/>
                    <a:pt x="14742" y="12798"/>
                  </a:cubicBezTo>
                  <a:cubicBezTo>
                    <a:pt x="14364" y="13550"/>
                    <a:pt x="14472" y="14512"/>
                    <a:pt x="14634" y="15716"/>
                  </a:cubicBezTo>
                  <a:cubicBezTo>
                    <a:pt x="14796" y="16919"/>
                    <a:pt x="15012" y="18363"/>
                    <a:pt x="15066" y="19236"/>
                  </a:cubicBezTo>
                  <a:cubicBezTo>
                    <a:pt x="15120" y="20108"/>
                    <a:pt x="15012" y="20409"/>
                    <a:pt x="14742" y="20649"/>
                  </a:cubicBezTo>
                  <a:cubicBezTo>
                    <a:pt x="14472" y="20890"/>
                    <a:pt x="14040" y="21071"/>
                    <a:pt x="12042" y="21221"/>
                  </a:cubicBezTo>
                  <a:cubicBezTo>
                    <a:pt x="10044" y="21371"/>
                    <a:pt x="6480" y="21492"/>
                    <a:pt x="4212" y="21522"/>
                  </a:cubicBezTo>
                  <a:cubicBezTo>
                    <a:pt x="1944" y="21552"/>
                    <a:pt x="972" y="21492"/>
                    <a:pt x="0" y="21432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9" name="Line"/>
            <p:cNvSpPr/>
            <p:nvPr/>
          </p:nvSpPr>
          <p:spPr>
            <a:xfrm>
              <a:off x="13175308" y="9597064"/>
              <a:ext cx="95396" cy="309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488" extrusionOk="0">
                  <a:moveTo>
                    <a:pt x="6943" y="14160"/>
                  </a:moveTo>
                  <a:cubicBezTo>
                    <a:pt x="10029" y="10560"/>
                    <a:pt x="13114" y="6960"/>
                    <a:pt x="15814" y="4320"/>
                  </a:cubicBezTo>
                  <a:cubicBezTo>
                    <a:pt x="18514" y="1680"/>
                    <a:pt x="20829" y="0"/>
                    <a:pt x="21214" y="0"/>
                  </a:cubicBezTo>
                  <a:cubicBezTo>
                    <a:pt x="21600" y="0"/>
                    <a:pt x="20057" y="1680"/>
                    <a:pt x="16971" y="5040"/>
                  </a:cubicBezTo>
                  <a:cubicBezTo>
                    <a:pt x="13886" y="8400"/>
                    <a:pt x="9257" y="13440"/>
                    <a:pt x="6557" y="16680"/>
                  </a:cubicBezTo>
                  <a:cubicBezTo>
                    <a:pt x="3857" y="19920"/>
                    <a:pt x="3086" y="21360"/>
                    <a:pt x="2314" y="21480"/>
                  </a:cubicBezTo>
                  <a:cubicBezTo>
                    <a:pt x="1543" y="21600"/>
                    <a:pt x="771" y="20400"/>
                    <a:pt x="0" y="192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0" name="Line"/>
            <p:cNvSpPr/>
            <p:nvPr/>
          </p:nvSpPr>
          <p:spPr>
            <a:xfrm>
              <a:off x="13268713" y="9375660"/>
              <a:ext cx="311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1" name="Line"/>
            <p:cNvSpPr/>
            <p:nvPr/>
          </p:nvSpPr>
          <p:spPr>
            <a:xfrm>
              <a:off x="13362117" y="9538638"/>
              <a:ext cx="419985" cy="366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376" extrusionOk="0">
                  <a:moveTo>
                    <a:pt x="0" y="5025"/>
                  </a:moveTo>
                  <a:cubicBezTo>
                    <a:pt x="354" y="4015"/>
                    <a:pt x="708" y="3006"/>
                    <a:pt x="1062" y="3006"/>
                  </a:cubicBezTo>
                  <a:cubicBezTo>
                    <a:pt x="1416" y="3006"/>
                    <a:pt x="1771" y="4015"/>
                    <a:pt x="2036" y="6539"/>
                  </a:cubicBezTo>
                  <a:cubicBezTo>
                    <a:pt x="2302" y="9062"/>
                    <a:pt x="2479" y="13099"/>
                    <a:pt x="2479" y="15623"/>
                  </a:cubicBezTo>
                  <a:cubicBezTo>
                    <a:pt x="2479" y="18146"/>
                    <a:pt x="2302" y="19155"/>
                    <a:pt x="2390" y="19155"/>
                  </a:cubicBezTo>
                  <a:cubicBezTo>
                    <a:pt x="2479" y="19155"/>
                    <a:pt x="2833" y="18146"/>
                    <a:pt x="4515" y="15421"/>
                  </a:cubicBezTo>
                  <a:cubicBezTo>
                    <a:pt x="6197" y="12696"/>
                    <a:pt x="9207" y="8255"/>
                    <a:pt x="11597" y="5428"/>
                  </a:cubicBezTo>
                  <a:cubicBezTo>
                    <a:pt x="13987" y="2602"/>
                    <a:pt x="15757" y="1391"/>
                    <a:pt x="17085" y="684"/>
                  </a:cubicBezTo>
                  <a:cubicBezTo>
                    <a:pt x="18413" y="-22"/>
                    <a:pt x="19298" y="-224"/>
                    <a:pt x="20007" y="281"/>
                  </a:cubicBezTo>
                  <a:cubicBezTo>
                    <a:pt x="20715" y="785"/>
                    <a:pt x="21246" y="1997"/>
                    <a:pt x="21423" y="4318"/>
                  </a:cubicBezTo>
                  <a:cubicBezTo>
                    <a:pt x="21600" y="6640"/>
                    <a:pt x="21423" y="10071"/>
                    <a:pt x="21157" y="12292"/>
                  </a:cubicBezTo>
                  <a:cubicBezTo>
                    <a:pt x="20892" y="14512"/>
                    <a:pt x="20538" y="15522"/>
                    <a:pt x="20272" y="16834"/>
                  </a:cubicBezTo>
                  <a:cubicBezTo>
                    <a:pt x="20007" y="18146"/>
                    <a:pt x="19829" y="19761"/>
                    <a:pt x="19918" y="20569"/>
                  </a:cubicBezTo>
                  <a:cubicBezTo>
                    <a:pt x="20007" y="21376"/>
                    <a:pt x="20361" y="21376"/>
                    <a:pt x="20715" y="2137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2" name="Line"/>
            <p:cNvSpPr/>
            <p:nvPr/>
          </p:nvSpPr>
          <p:spPr>
            <a:xfrm>
              <a:off x="13970977" y="9179266"/>
              <a:ext cx="382718" cy="755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358" extrusionOk="0">
                  <a:moveTo>
                    <a:pt x="5449" y="2323"/>
                  </a:moveTo>
                  <a:cubicBezTo>
                    <a:pt x="5449" y="1835"/>
                    <a:pt x="5449" y="1346"/>
                    <a:pt x="5643" y="857"/>
                  </a:cubicBezTo>
                  <a:cubicBezTo>
                    <a:pt x="5838" y="369"/>
                    <a:pt x="6227" y="-120"/>
                    <a:pt x="6324" y="27"/>
                  </a:cubicBezTo>
                  <a:cubicBezTo>
                    <a:pt x="6422" y="173"/>
                    <a:pt x="6227" y="955"/>
                    <a:pt x="5741" y="2861"/>
                  </a:cubicBezTo>
                  <a:cubicBezTo>
                    <a:pt x="5254" y="4767"/>
                    <a:pt x="4476" y="7797"/>
                    <a:pt x="3600" y="10778"/>
                  </a:cubicBezTo>
                  <a:cubicBezTo>
                    <a:pt x="2724" y="13759"/>
                    <a:pt x="1751" y="16691"/>
                    <a:pt x="1070" y="18548"/>
                  </a:cubicBezTo>
                  <a:cubicBezTo>
                    <a:pt x="389" y="20405"/>
                    <a:pt x="0" y="21187"/>
                    <a:pt x="0" y="21333"/>
                  </a:cubicBezTo>
                  <a:cubicBezTo>
                    <a:pt x="0" y="21480"/>
                    <a:pt x="389" y="20991"/>
                    <a:pt x="2043" y="19672"/>
                  </a:cubicBezTo>
                  <a:cubicBezTo>
                    <a:pt x="3697" y="18352"/>
                    <a:pt x="6616" y="16202"/>
                    <a:pt x="8951" y="14834"/>
                  </a:cubicBezTo>
                  <a:cubicBezTo>
                    <a:pt x="11287" y="13466"/>
                    <a:pt x="13038" y="12879"/>
                    <a:pt x="14887" y="12635"/>
                  </a:cubicBezTo>
                  <a:cubicBezTo>
                    <a:pt x="16735" y="12390"/>
                    <a:pt x="18681" y="12488"/>
                    <a:pt x="19849" y="12781"/>
                  </a:cubicBezTo>
                  <a:cubicBezTo>
                    <a:pt x="21016" y="13075"/>
                    <a:pt x="21405" y="13563"/>
                    <a:pt x="21503" y="14541"/>
                  </a:cubicBezTo>
                  <a:cubicBezTo>
                    <a:pt x="21600" y="15518"/>
                    <a:pt x="21405" y="16984"/>
                    <a:pt x="21114" y="18010"/>
                  </a:cubicBezTo>
                  <a:cubicBezTo>
                    <a:pt x="20822" y="19037"/>
                    <a:pt x="20432" y="19623"/>
                    <a:pt x="20043" y="20209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3" name="Line"/>
            <p:cNvSpPr/>
            <p:nvPr/>
          </p:nvSpPr>
          <p:spPr>
            <a:xfrm>
              <a:off x="14524486" y="9703550"/>
              <a:ext cx="69851" cy="191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8" h="20925" extrusionOk="0">
                  <a:moveTo>
                    <a:pt x="0" y="7283"/>
                  </a:moveTo>
                  <a:cubicBezTo>
                    <a:pt x="1029" y="5388"/>
                    <a:pt x="2057" y="3493"/>
                    <a:pt x="5657" y="1978"/>
                  </a:cubicBezTo>
                  <a:cubicBezTo>
                    <a:pt x="9257" y="462"/>
                    <a:pt x="15429" y="-675"/>
                    <a:pt x="18514" y="462"/>
                  </a:cubicBezTo>
                  <a:cubicBezTo>
                    <a:pt x="21600" y="1599"/>
                    <a:pt x="21600" y="5009"/>
                    <a:pt x="18000" y="8799"/>
                  </a:cubicBezTo>
                  <a:cubicBezTo>
                    <a:pt x="14400" y="12588"/>
                    <a:pt x="7200" y="16757"/>
                    <a:pt x="0" y="20925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4" name="Line"/>
            <p:cNvSpPr/>
            <p:nvPr/>
          </p:nvSpPr>
          <p:spPr>
            <a:xfrm>
              <a:off x="14597134" y="9370325"/>
              <a:ext cx="41513" cy="88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0" extrusionOk="0">
                  <a:moveTo>
                    <a:pt x="0" y="21220"/>
                  </a:moveTo>
                  <a:cubicBezTo>
                    <a:pt x="0" y="17066"/>
                    <a:pt x="0" y="12912"/>
                    <a:pt x="900" y="8758"/>
                  </a:cubicBezTo>
                  <a:cubicBezTo>
                    <a:pt x="1800" y="4605"/>
                    <a:pt x="3600" y="451"/>
                    <a:pt x="7200" y="35"/>
                  </a:cubicBezTo>
                  <a:cubicBezTo>
                    <a:pt x="10800" y="-380"/>
                    <a:pt x="16200" y="2943"/>
                    <a:pt x="21600" y="626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5" name="Line"/>
            <p:cNvSpPr/>
            <p:nvPr/>
          </p:nvSpPr>
          <p:spPr>
            <a:xfrm>
              <a:off x="14779258" y="9090172"/>
              <a:ext cx="351426" cy="839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471" extrusionOk="0">
                  <a:moveTo>
                    <a:pt x="2151" y="2791"/>
                  </a:moveTo>
                  <a:cubicBezTo>
                    <a:pt x="2566" y="2348"/>
                    <a:pt x="2981" y="1906"/>
                    <a:pt x="3604" y="1330"/>
                  </a:cubicBezTo>
                  <a:cubicBezTo>
                    <a:pt x="4228" y="755"/>
                    <a:pt x="5058" y="47"/>
                    <a:pt x="5474" y="2"/>
                  </a:cubicBezTo>
                  <a:cubicBezTo>
                    <a:pt x="5889" y="-42"/>
                    <a:pt x="5889" y="578"/>
                    <a:pt x="5681" y="2525"/>
                  </a:cubicBezTo>
                  <a:cubicBezTo>
                    <a:pt x="5474" y="4473"/>
                    <a:pt x="5058" y="7748"/>
                    <a:pt x="4331" y="10537"/>
                  </a:cubicBezTo>
                  <a:cubicBezTo>
                    <a:pt x="3604" y="13325"/>
                    <a:pt x="2566" y="15627"/>
                    <a:pt x="1735" y="17088"/>
                  </a:cubicBezTo>
                  <a:cubicBezTo>
                    <a:pt x="904" y="18548"/>
                    <a:pt x="281" y="19168"/>
                    <a:pt x="74" y="19256"/>
                  </a:cubicBezTo>
                  <a:cubicBezTo>
                    <a:pt x="-134" y="19345"/>
                    <a:pt x="74" y="18902"/>
                    <a:pt x="1008" y="17973"/>
                  </a:cubicBezTo>
                  <a:cubicBezTo>
                    <a:pt x="1943" y="17043"/>
                    <a:pt x="3604" y="15627"/>
                    <a:pt x="5993" y="14653"/>
                  </a:cubicBezTo>
                  <a:cubicBezTo>
                    <a:pt x="8381" y="13679"/>
                    <a:pt x="11497" y="13148"/>
                    <a:pt x="13574" y="12927"/>
                  </a:cubicBezTo>
                  <a:cubicBezTo>
                    <a:pt x="15651" y="12706"/>
                    <a:pt x="16689" y="12794"/>
                    <a:pt x="17624" y="12971"/>
                  </a:cubicBezTo>
                  <a:cubicBezTo>
                    <a:pt x="18558" y="13148"/>
                    <a:pt x="19389" y="13414"/>
                    <a:pt x="20116" y="14122"/>
                  </a:cubicBezTo>
                  <a:cubicBezTo>
                    <a:pt x="20843" y="14830"/>
                    <a:pt x="21466" y="15981"/>
                    <a:pt x="20843" y="16999"/>
                  </a:cubicBezTo>
                  <a:cubicBezTo>
                    <a:pt x="20220" y="18017"/>
                    <a:pt x="18351" y="18902"/>
                    <a:pt x="16170" y="19610"/>
                  </a:cubicBezTo>
                  <a:cubicBezTo>
                    <a:pt x="13989" y="20319"/>
                    <a:pt x="11497" y="20850"/>
                    <a:pt x="9731" y="21160"/>
                  </a:cubicBezTo>
                  <a:cubicBezTo>
                    <a:pt x="7966" y="21469"/>
                    <a:pt x="6928" y="21558"/>
                    <a:pt x="5993" y="21381"/>
                  </a:cubicBezTo>
                  <a:cubicBezTo>
                    <a:pt x="5058" y="21204"/>
                    <a:pt x="4228" y="20761"/>
                    <a:pt x="3397" y="20319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6" name="Line"/>
            <p:cNvSpPr/>
            <p:nvPr/>
          </p:nvSpPr>
          <p:spPr>
            <a:xfrm>
              <a:off x="15178317" y="9610901"/>
              <a:ext cx="145298" cy="30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10555"/>
                  </a:moveTo>
                  <a:cubicBezTo>
                    <a:pt x="8229" y="7855"/>
                    <a:pt x="13371" y="5155"/>
                    <a:pt x="16714" y="3191"/>
                  </a:cubicBezTo>
                  <a:cubicBezTo>
                    <a:pt x="20057" y="1227"/>
                    <a:pt x="21600" y="0"/>
                    <a:pt x="21600" y="0"/>
                  </a:cubicBezTo>
                  <a:cubicBezTo>
                    <a:pt x="21600" y="0"/>
                    <a:pt x="20057" y="1227"/>
                    <a:pt x="17229" y="4541"/>
                  </a:cubicBezTo>
                  <a:cubicBezTo>
                    <a:pt x="14400" y="7855"/>
                    <a:pt x="10286" y="13255"/>
                    <a:pt x="7200" y="16445"/>
                  </a:cubicBezTo>
                  <a:cubicBezTo>
                    <a:pt x="4114" y="19636"/>
                    <a:pt x="2057" y="20618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7" name="Line"/>
            <p:cNvSpPr/>
            <p:nvPr/>
          </p:nvSpPr>
          <p:spPr>
            <a:xfrm>
              <a:off x="15344371" y="9386039"/>
              <a:ext cx="1" cy="62270"/>
            </a:xfrm>
            <a:prstGeom prst="ellipse">
              <a:avLst/>
            </a:pr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8" name="Line"/>
            <p:cNvSpPr/>
            <p:nvPr/>
          </p:nvSpPr>
          <p:spPr>
            <a:xfrm>
              <a:off x="15396262" y="9141372"/>
              <a:ext cx="278287" cy="763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476" extrusionOk="0">
                  <a:moveTo>
                    <a:pt x="18400" y="1919"/>
                  </a:moveTo>
                  <a:cubicBezTo>
                    <a:pt x="19467" y="1044"/>
                    <a:pt x="20533" y="168"/>
                    <a:pt x="21067" y="22"/>
                  </a:cubicBezTo>
                  <a:cubicBezTo>
                    <a:pt x="21600" y="-124"/>
                    <a:pt x="21600" y="460"/>
                    <a:pt x="20933" y="1822"/>
                  </a:cubicBezTo>
                  <a:cubicBezTo>
                    <a:pt x="20267" y="3184"/>
                    <a:pt x="18933" y="5325"/>
                    <a:pt x="16667" y="8000"/>
                  </a:cubicBezTo>
                  <a:cubicBezTo>
                    <a:pt x="14400" y="10676"/>
                    <a:pt x="11200" y="13887"/>
                    <a:pt x="8267" y="16222"/>
                  </a:cubicBezTo>
                  <a:cubicBezTo>
                    <a:pt x="5333" y="18557"/>
                    <a:pt x="2667" y="20017"/>
                    <a:pt x="0" y="2147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9" name="Line"/>
            <p:cNvSpPr/>
            <p:nvPr/>
          </p:nvSpPr>
          <p:spPr>
            <a:xfrm>
              <a:off x="15386477" y="9283799"/>
              <a:ext cx="1222907" cy="683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51" extrusionOk="0">
                  <a:moveTo>
                    <a:pt x="172" y="11078"/>
                  </a:moveTo>
                  <a:cubicBezTo>
                    <a:pt x="50" y="10424"/>
                    <a:pt x="-71" y="9769"/>
                    <a:pt x="50" y="9442"/>
                  </a:cubicBezTo>
                  <a:cubicBezTo>
                    <a:pt x="172" y="9115"/>
                    <a:pt x="536" y="9115"/>
                    <a:pt x="1780" y="9006"/>
                  </a:cubicBezTo>
                  <a:cubicBezTo>
                    <a:pt x="3023" y="8896"/>
                    <a:pt x="5147" y="8678"/>
                    <a:pt x="6391" y="8515"/>
                  </a:cubicBezTo>
                  <a:cubicBezTo>
                    <a:pt x="7635" y="8351"/>
                    <a:pt x="7999" y="8242"/>
                    <a:pt x="8332" y="8133"/>
                  </a:cubicBezTo>
                  <a:cubicBezTo>
                    <a:pt x="8666" y="8024"/>
                    <a:pt x="8969" y="7915"/>
                    <a:pt x="8848" y="7806"/>
                  </a:cubicBezTo>
                  <a:cubicBezTo>
                    <a:pt x="8727" y="7696"/>
                    <a:pt x="8181" y="7587"/>
                    <a:pt x="7817" y="7751"/>
                  </a:cubicBezTo>
                  <a:cubicBezTo>
                    <a:pt x="7453" y="7915"/>
                    <a:pt x="7271" y="8351"/>
                    <a:pt x="6846" y="9606"/>
                  </a:cubicBezTo>
                  <a:cubicBezTo>
                    <a:pt x="6421" y="10860"/>
                    <a:pt x="5754" y="12933"/>
                    <a:pt x="5390" y="14351"/>
                  </a:cubicBezTo>
                  <a:cubicBezTo>
                    <a:pt x="5026" y="15769"/>
                    <a:pt x="4965" y="16533"/>
                    <a:pt x="5086" y="16969"/>
                  </a:cubicBezTo>
                  <a:cubicBezTo>
                    <a:pt x="5208" y="17406"/>
                    <a:pt x="5511" y="17515"/>
                    <a:pt x="5966" y="17242"/>
                  </a:cubicBezTo>
                  <a:cubicBezTo>
                    <a:pt x="6421" y="16969"/>
                    <a:pt x="7028" y="16315"/>
                    <a:pt x="7665" y="15333"/>
                  </a:cubicBezTo>
                  <a:cubicBezTo>
                    <a:pt x="8302" y="14351"/>
                    <a:pt x="8969" y="13042"/>
                    <a:pt x="9364" y="11842"/>
                  </a:cubicBezTo>
                  <a:cubicBezTo>
                    <a:pt x="9758" y="10642"/>
                    <a:pt x="9880" y="9551"/>
                    <a:pt x="9880" y="8733"/>
                  </a:cubicBezTo>
                  <a:cubicBezTo>
                    <a:pt x="9880" y="7915"/>
                    <a:pt x="9758" y="7369"/>
                    <a:pt x="9546" y="6987"/>
                  </a:cubicBezTo>
                  <a:cubicBezTo>
                    <a:pt x="9333" y="6606"/>
                    <a:pt x="9030" y="6387"/>
                    <a:pt x="8727" y="6278"/>
                  </a:cubicBezTo>
                  <a:cubicBezTo>
                    <a:pt x="8423" y="6169"/>
                    <a:pt x="8120" y="6169"/>
                    <a:pt x="7817" y="6169"/>
                  </a:cubicBezTo>
                  <a:cubicBezTo>
                    <a:pt x="7513" y="6169"/>
                    <a:pt x="7210" y="6169"/>
                    <a:pt x="7149" y="5951"/>
                  </a:cubicBezTo>
                  <a:cubicBezTo>
                    <a:pt x="7089" y="5733"/>
                    <a:pt x="7271" y="5296"/>
                    <a:pt x="7817" y="4424"/>
                  </a:cubicBezTo>
                  <a:cubicBezTo>
                    <a:pt x="8363" y="3551"/>
                    <a:pt x="9273" y="2242"/>
                    <a:pt x="9819" y="1369"/>
                  </a:cubicBezTo>
                  <a:cubicBezTo>
                    <a:pt x="10365" y="496"/>
                    <a:pt x="10547" y="60"/>
                    <a:pt x="10759" y="6"/>
                  </a:cubicBezTo>
                  <a:cubicBezTo>
                    <a:pt x="10972" y="-49"/>
                    <a:pt x="11214" y="278"/>
                    <a:pt x="11912" y="878"/>
                  </a:cubicBezTo>
                  <a:cubicBezTo>
                    <a:pt x="12610" y="1478"/>
                    <a:pt x="13763" y="2351"/>
                    <a:pt x="14430" y="3006"/>
                  </a:cubicBezTo>
                  <a:cubicBezTo>
                    <a:pt x="15098" y="3660"/>
                    <a:pt x="15280" y="4096"/>
                    <a:pt x="15280" y="4587"/>
                  </a:cubicBezTo>
                  <a:cubicBezTo>
                    <a:pt x="15280" y="5078"/>
                    <a:pt x="15098" y="5624"/>
                    <a:pt x="14733" y="6224"/>
                  </a:cubicBezTo>
                  <a:cubicBezTo>
                    <a:pt x="14369" y="6824"/>
                    <a:pt x="13823" y="7478"/>
                    <a:pt x="13429" y="7969"/>
                  </a:cubicBezTo>
                  <a:cubicBezTo>
                    <a:pt x="13035" y="8460"/>
                    <a:pt x="12792" y="8787"/>
                    <a:pt x="12822" y="8951"/>
                  </a:cubicBezTo>
                  <a:cubicBezTo>
                    <a:pt x="12853" y="9115"/>
                    <a:pt x="13156" y="9115"/>
                    <a:pt x="13854" y="8733"/>
                  </a:cubicBezTo>
                  <a:cubicBezTo>
                    <a:pt x="14551" y="8351"/>
                    <a:pt x="15644" y="7587"/>
                    <a:pt x="16372" y="7042"/>
                  </a:cubicBezTo>
                  <a:cubicBezTo>
                    <a:pt x="17100" y="6496"/>
                    <a:pt x="17464" y="6169"/>
                    <a:pt x="17798" y="6115"/>
                  </a:cubicBezTo>
                  <a:cubicBezTo>
                    <a:pt x="18131" y="6060"/>
                    <a:pt x="18435" y="6278"/>
                    <a:pt x="18890" y="6169"/>
                  </a:cubicBezTo>
                  <a:cubicBezTo>
                    <a:pt x="19345" y="6060"/>
                    <a:pt x="19951" y="5624"/>
                    <a:pt x="20437" y="5351"/>
                  </a:cubicBezTo>
                  <a:cubicBezTo>
                    <a:pt x="20922" y="5078"/>
                    <a:pt x="21286" y="4969"/>
                    <a:pt x="21408" y="5187"/>
                  </a:cubicBezTo>
                  <a:cubicBezTo>
                    <a:pt x="21529" y="5406"/>
                    <a:pt x="21408" y="5951"/>
                    <a:pt x="20649" y="7751"/>
                  </a:cubicBezTo>
                  <a:cubicBezTo>
                    <a:pt x="19891" y="9551"/>
                    <a:pt x="18495" y="12606"/>
                    <a:pt x="17282" y="15115"/>
                  </a:cubicBezTo>
                  <a:cubicBezTo>
                    <a:pt x="16068" y="17624"/>
                    <a:pt x="15037" y="19587"/>
                    <a:pt x="14005" y="21551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700" name="Line Shape" descr="Line Shape"/>
            <p:cNvPicPr>
              <a:picLocks/>
            </p:cNvPicPr>
            <p:nvPr/>
          </p:nvPicPr>
          <p:blipFill>
            <a:blip r:embed="rId126">
              <a:extLst/>
            </a:blip>
            <a:stretch>
              <a:fillRect/>
            </a:stretch>
          </p:blipFill>
          <p:spPr>
            <a:xfrm>
              <a:off x="6467836" y="8592856"/>
              <a:ext cx="344061" cy="455958"/>
            </a:xfrm>
            <a:prstGeom prst="rect">
              <a:avLst/>
            </a:prstGeom>
            <a:effectLst/>
          </p:spPr>
        </p:pic>
        <p:pic>
          <p:nvPicPr>
            <p:cNvPr id="1702" name="Line Line" descr="Line Line"/>
            <p:cNvPicPr>
              <a:picLocks/>
            </p:cNvPicPr>
            <p:nvPr/>
          </p:nvPicPr>
          <p:blipFill>
            <a:blip r:embed="rId124">
              <a:extLst/>
            </a:blip>
            <a:stretch>
              <a:fillRect/>
            </a:stretch>
          </p:blipFill>
          <p:spPr>
            <a:xfrm>
              <a:off x="6439659" y="9162836"/>
              <a:ext cx="228601" cy="114301"/>
            </a:xfrm>
            <a:prstGeom prst="rect">
              <a:avLst/>
            </a:prstGeom>
            <a:effectLst/>
          </p:spPr>
        </p:pic>
      </p:grpSp>
      <p:grpSp>
        <p:nvGrpSpPr>
          <p:cNvPr id="1723" name="Drawing"/>
          <p:cNvGrpSpPr/>
          <p:nvPr/>
        </p:nvGrpSpPr>
        <p:grpSpPr>
          <a:xfrm>
            <a:off x="10705000" y="1562537"/>
            <a:ext cx="5905523" cy="3465814"/>
            <a:chOff x="-57149" y="-57149"/>
            <a:chExt cx="5905521" cy="3465813"/>
          </a:xfrm>
        </p:grpSpPr>
        <p:pic>
          <p:nvPicPr>
            <p:cNvPr id="1705" name="Line Shape" descr="Line Shape"/>
            <p:cNvPicPr>
              <a:picLocks/>
            </p:cNvPicPr>
            <p:nvPr/>
          </p:nvPicPr>
          <p:blipFill>
            <a:blip r:embed="rId127">
              <a:extLst/>
            </a:blip>
            <a:stretch>
              <a:fillRect/>
            </a:stretch>
          </p:blipFill>
          <p:spPr>
            <a:xfrm>
              <a:off x="1821456" y="467473"/>
              <a:ext cx="4026916" cy="273970"/>
            </a:xfrm>
            <a:prstGeom prst="rect">
              <a:avLst/>
            </a:prstGeom>
            <a:effectLst/>
          </p:spPr>
        </p:pic>
        <p:pic>
          <p:nvPicPr>
            <p:cNvPr id="1707" name="Line Shape" descr="Line Shape"/>
            <p:cNvPicPr>
              <a:picLocks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1319303" y="21913"/>
              <a:ext cx="827479" cy="1228066"/>
            </a:xfrm>
            <a:prstGeom prst="rect">
              <a:avLst/>
            </a:prstGeom>
            <a:effectLst/>
          </p:spPr>
        </p:pic>
        <p:pic>
          <p:nvPicPr>
            <p:cNvPr id="1709" name="Line Shape" descr="Line Shape"/>
            <p:cNvPicPr>
              <a:picLocks/>
            </p:cNvPicPr>
            <p:nvPr/>
          </p:nvPicPr>
          <p:blipFill>
            <a:blip r:embed="rId129">
              <a:extLst/>
            </a:blip>
            <a:stretch>
              <a:fillRect/>
            </a:stretch>
          </p:blipFill>
          <p:spPr>
            <a:xfrm>
              <a:off x="-57151" y="277084"/>
              <a:ext cx="1649750" cy="1284244"/>
            </a:xfrm>
            <a:prstGeom prst="rect">
              <a:avLst/>
            </a:prstGeom>
            <a:effectLst/>
          </p:spPr>
        </p:pic>
        <p:pic>
          <p:nvPicPr>
            <p:cNvPr id="1711" name="Line Shape" descr="Line Shape"/>
            <p:cNvPicPr>
              <a:picLocks/>
            </p:cNvPicPr>
            <p:nvPr/>
          </p:nvPicPr>
          <p:blipFill>
            <a:blip r:embed="rId130">
              <a:extLst/>
            </a:blip>
            <a:stretch>
              <a:fillRect/>
            </a:stretch>
          </p:blipFill>
          <p:spPr>
            <a:xfrm>
              <a:off x="1022328" y="1071618"/>
              <a:ext cx="1235156" cy="2337046"/>
            </a:xfrm>
            <a:prstGeom prst="rect">
              <a:avLst/>
            </a:prstGeom>
            <a:effectLst/>
          </p:spPr>
        </p:pic>
        <p:pic>
          <p:nvPicPr>
            <p:cNvPr id="1713" name="Line Shape" descr="Line Shape"/>
            <p:cNvPicPr>
              <a:picLocks/>
            </p:cNvPicPr>
            <p:nvPr/>
          </p:nvPicPr>
          <p:blipFill>
            <a:blip r:embed="rId131">
              <a:extLst/>
            </a:blip>
            <a:stretch>
              <a:fillRect/>
            </a:stretch>
          </p:blipFill>
          <p:spPr>
            <a:xfrm>
              <a:off x="3357443" y="-46736"/>
              <a:ext cx="643594" cy="558966"/>
            </a:xfrm>
            <a:prstGeom prst="rect">
              <a:avLst/>
            </a:prstGeom>
            <a:effectLst/>
          </p:spPr>
        </p:pic>
        <p:pic>
          <p:nvPicPr>
            <p:cNvPr id="1715" name="Line Shape" descr="Line Shape"/>
            <p:cNvPicPr>
              <a:picLocks/>
            </p:cNvPicPr>
            <p:nvPr/>
          </p:nvPicPr>
          <p:blipFill>
            <a:blip r:embed="rId132">
              <a:extLst/>
            </a:blip>
            <a:stretch>
              <a:fillRect/>
            </a:stretch>
          </p:blipFill>
          <p:spPr>
            <a:xfrm>
              <a:off x="3858444" y="-16312"/>
              <a:ext cx="433184" cy="533386"/>
            </a:xfrm>
            <a:prstGeom prst="rect">
              <a:avLst/>
            </a:prstGeom>
            <a:effectLst/>
          </p:spPr>
        </p:pic>
        <p:pic>
          <p:nvPicPr>
            <p:cNvPr id="1717" name="Line Shape" descr="Line Shape"/>
            <p:cNvPicPr>
              <a:picLocks/>
            </p:cNvPicPr>
            <p:nvPr/>
          </p:nvPicPr>
          <p:blipFill>
            <a:blip r:embed="rId133">
              <a:extLst/>
            </a:blip>
            <a:stretch>
              <a:fillRect/>
            </a:stretch>
          </p:blipFill>
          <p:spPr>
            <a:xfrm>
              <a:off x="4230867" y="-57150"/>
              <a:ext cx="828755" cy="469438"/>
            </a:xfrm>
            <a:prstGeom prst="rect">
              <a:avLst/>
            </a:prstGeom>
            <a:effectLst/>
          </p:spPr>
        </p:pic>
        <p:pic>
          <p:nvPicPr>
            <p:cNvPr id="1719" name="Line Shape" descr="Line Shape"/>
            <p:cNvPicPr>
              <a:picLocks/>
            </p:cNvPicPr>
            <p:nvPr/>
          </p:nvPicPr>
          <p:blipFill>
            <a:blip r:embed="rId134">
              <a:extLst/>
            </a:blip>
            <a:stretch>
              <a:fillRect/>
            </a:stretch>
          </p:blipFill>
          <p:spPr>
            <a:xfrm>
              <a:off x="-57015" y="1379423"/>
              <a:ext cx="766504" cy="804603"/>
            </a:xfrm>
            <a:prstGeom prst="rect">
              <a:avLst/>
            </a:prstGeom>
            <a:effectLst/>
          </p:spPr>
        </p:pic>
        <p:pic>
          <p:nvPicPr>
            <p:cNvPr id="1721" name="Line Shape" descr="Line Shape"/>
            <p:cNvPicPr>
              <a:picLocks/>
            </p:cNvPicPr>
            <p:nvPr/>
          </p:nvPicPr>
          <p:blipFill>
            <a:blip r:embed="rId135">
              <a:extLst/>
            </a:blip>
            <a:stretch>
              <a:fillRect/>
            </a:stretch>
          </p:blipFill>
          <p:spPr>
            <a:xfrm>
              <a:off x="270198" y="1851781"/>
              <a:ext cx="558076" cy="34157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Slide bullet text"/>
          <p:cNvSpPr txBox="1">
            <a:spLocks noGrp="1"/>
          </p:cNvSpPr>
          <p:nvPr>
            <p:ph type="body" idx="1"/>
          </p:nvPr>
        </p:nvSpPr>
        <p:spPr>
          <a:xfrm>
            <a:off x="1388219" y="1946727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grpSp>
        <p:nvGrpSpPr>
          <p:cNvPr id="1764" name="Drawing"/>
          <p:cNvGrpSpPr/>
          <p:nvPr/>
        </p:nvGrpSpPr>
        <p:grpSpPr>
          <a:xfrm>
            <a:off x="2199197" y="1513431"/>
            <a:ext cx="11920537" cy="3805512"/>
            <a:chOff x="-57150" y="-57149"/>
            <a:chExt cx="11920535" cy="3805511"/>
          </a:xfrm>
        </p:grpSpPr>
        <p:pic>
          <p:nvPicPr>
            <p:cNvPr id="1726" name="Line Shape" descr="Line Shape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21431" y="651116"/>
              <a:ext cx="265734" cy="720374"/>
            </a:xfrm>
            <a:prstGeom prst="rect">
              <a:avLst/>
            </a:prstGeom>
            <a:effectLst/>
          </p:spPr>
        </p:pic>
        <p:pic>
          <p:nvPicPr>
            <p:cNvPr id="1728" name="Line Shape" descr="Line Sha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57150" y="502422"/>
              <a:ext cx="1050810" cy="558503"/>
            </a:xfrm>
            <a:prstGeom prst="rect">
              <a:avLst/>
            </a:prstGeom>
            <a:effectLst/>
          </p:spPr>
        </p:pic>
        <p:pic>
          <p:nvPicPr>
            <p:cNvPr id="1730" name="Line Shape" descr="Line Shap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11325" y="587893"/>
              <a:ext cx="1295498" cy="1233567"/>
            </a:xfrm>
            <a:prstGeom prst="rect">
              <a:avLst/>
            </a:prstGeom>
            <a:effectLst/>
          </p:spPr>
        </p:pic>
        <p:pic>
          <p:nvPicPr>
            <p:cNvPr id="1732" name="Line Shape" descr="Line Shap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03871" y="164253"/>
              <a:ext cx="166192" cy="252678"/>
            </a:xfrm>
            <a:prstGeom prst="rect">
              <a:avLst/>
            </a:prstGeom>
            <a:effectLst/>
          </p:spPr>
        </p:pic>
        <p:pic>
          <p:nvPicPr>
            <p:cNvPr id="1734" name="Line Shape" descr="Line Shape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42207" y="63641"/>
              <a:ext cx="1479846" cy="1126957"/>
            </a:xfrm>
            <a:prstGeom prst="rect">
              <a:avLst/>
            </a:prstGeom>
            <a:effectLst/>
          </p:spPr>
        </p:pic>
        <p:pic>
          <p:nvPicPr>
            <p:cNvPr id="1736" name="Line Shape" descr="Line Shap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625911" y="-57150"/>
              <a:ext cx="2854602" cy="1489356"/>
            </a:xfrm>
            <a:prstGeom prst="rect">
              <a:avLst/>
            </a:prstGeom>
            <a:effectLst/>
          </p:spPr>
        </p:pic>
        <p:pic>
          <p:nvPicPr>
            <p:cNvPr id="1738" name="Line Shape" descr="Line Shape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491875" y="2288343"/>
              <a:ext cx="10371511" cy="596973"/>
            </a:xfrm>
            <a:prstGeom prst="rect">
              <a:avLst/>
            </a:prstGeom>
            <a:effectLst/>
          </p:spPr>
        </p:pic>
        <p:pic>
          <p:nvPicPr>
            <p:cNvPr id="1740" name="Line Shape" descr="Line Shape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190680" y="1895555"/>
              <a:ext cx="640134" cy="1064057"/>
            </a:xfrm>
            <a:prstGeom prst="rect">
              <a:avLst/>
            </a:prstGeom>
            <a:effectLst/>
          </p:spPr>
        </p:pic>
        <p:pic>
          <p:nvPicPr>
            <p:cNvPr id="1742" name="Line Line" descr="Line Lin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385619" y="2700015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744" name="Line Shape" descr="Line Shape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719527" y="2490451"/>
              <a:ext cx="2133027" cy="297027"/>
            </a:xfrm>
            <a:prstGeom prst="rect">
              <a:avLst/>
            </a:prstGeom>
            <a:effectLst/>
          </p:spPr>
        </p:pic>
        <p:pic>
          <p:nvPicPr>
            <p:cNvPr id="1746" name="Line Shape" descr="Line Shape"/>
            <p:cNvPicPr>
              <a:picLocks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582729" y="1957824"/>
              <a:ext cx="2216051" cy="1118789"/>
            </a:xfrm>
            <a:prstGeom prst="rect">
              <a:avLst/>
            </a:prstGeom>
            <a:effectLst/>
          </p:spPr>
        </p:pic>
        <p:pic>
          <p:nvPicPr>
            <p:cNvPr id="1748" name="Line Shape" descr="Line Shape"/>
            <p:cNvPicPr>
              <a:picLocks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185344" y="3132444"/>
              <a:ext cx="451742" cy="615918"/>
            </a:xfrm>
            <a:prstGeom prst="rect">
              <a:avLst/>
            </a:prstGeom>
            <a:effectLst/>
          </p:spPr>
        </p:pic>
        <p:pic>
          <p:nvPicPr>
            <p:cNvPr id="1750" name="Line Shape" descr="Line Shape"/>
            <p:cNvPicPr>
              <a:picLocks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286865" y="3365616"/>
              <a:ext cx="422869" cy="227072"/>
            </a:xfrm>
            <a:prstGeom prst="rect">
              <a:avLst/>
            </a:prstGeom>
            <a:effectLst/>
          </p:spPr>
        </p:pic>
        <p:pic>
          <p:nvPicPr>
            <p:cNvPr id="1752" name="Line Shape" descr="Line Shape"/>
            <p:cNvPicPr>
              <a:picLocks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387867" y="3077807"/>
              <a:ext cx="792571" cy="535637"/>
            </a:xfrm>
            <a:prstGeom prst="rect">
              <a:avLst/>
            </a:prstGeom>
            <a:effectLst/>
          </p:spPr>
        </p:pic>
        <p:pic>
          <p:nvPicPr>
            <p:cNvPr id="1754" name="Line Shape" descr="Line Shape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972062" y="2917525"/>
              <a:ext cx="529432" cy="644028"/>
            </a:xfrm>
            <a:prstGeom prst="rect">
              <a:avLst/>
            </a:prstGeom>
            <a:effectLst/>
          </p:spPr>
        </p:pic>
        <p:pic>
          <p:nvPicPr>
            <p:cNvPr id="1756" name="Line Shape" descr="Line Shape"/>
            <p:cNvPicPr>
              <a:picLocks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065466" y="2795110"/>
              <a:ext cx="947671" cy="651021"/>
            </a:xfrm>
            <a:prstGeom prst="rect">
              <a:avLst/>
            </a:prstGeom>
            <a:effectLst/>
          </p:spPr>
        </p:pic>
        <p:pic>
          <p:nvPicPr>
            <p:cNvPr id="1758" name="Line Shape" descr="Line Shape"/>
            <p:cNvPicPr>
              <a:picLocks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7411754" y="3100774"/>
              <a:ext cx="175776" cy="159809"/>
            </a:xfrm>
            <a:prstGeom prst="rect">
              <a:avLst/>
            </a:prstGeom>
            <a:effectLst/>
          </p:spPr>
        </p:pic>
        <p:pic>
          <p:nvPicPr>
            <p:cNvPr id="1760" name="Line Shape" descr="Line Shape"/>
            <p:cNvPicPr>
              <a:picLocks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8075170" y="3050032"/>
              <a:ext cx="207706" cy="169038"/>
            </a:xfrm>
            <a:prstGeom prst="rect">
              <a:avLst/>
            </a:prstGeom>
            <a:effectLst/>
          </p:spPr>
        </p:pic>
        <p:pic>
          <p:nvPicPr>
            <p:cNvPr id="1762" name="Line Shape" descr="Line Shape"/>
            <p:cNvPicPr>
              <a:picLocks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8832785" y="2979364"/>
              <a:ext cx="215304" cy="208571"/>
            </a:xfrm>
            <a:prstGeom prst="rect">
              <a:avLst/>
            </a:prstGeom>
            <a:effectLst/>
          </p:spPr>
        </p:pic>
      </p:grpSp>
      <p:grpSp>
        <p:nvGrpSpPr>
          <p:cNvPr id="1911" name="Drawing"/>
          <p:cNvGrpSpPr/>
          <p:nvPr/>
        </p:nvGrpSpPr>
        <p:grpSpPr>
          <a:xfrm>
            <a:off x="3751682" y="7030800"/>
            <a:ext cx="18905818" cy="4899114"/>
            <a:chOff x="-57150" y="-57149"/>
            <a:chExt cx="18905816" cy="4899113"/>
          </a:xfrm>
        </p:grpSpPr>
        <p:pic>
          <p:nvPicPr>
            <p:cNvPr id="1765" name="Line Shape" descr="Line Shape"/>
            <p:cNvPicPr>
              <a:picLocks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528158" y="451807"/>
              <a:ext cx="10094091" cy="705864"/>
            </a:xfrm>
            <a:prstGeom prst="rect">
              <a:avLst/>
            </a:prstGeom>
            <a:effectLst/>
          </p:spPr>
        </p:pic>
        <p:pic>
          <p:nvPicPr>
            <p:cNvPr id="1767" name="Line Line" descr="Line Lin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37690" y="617860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769" name="Line Shape" descr="Line Shape"/>
            <p:cNvPicPr>
              <a:picLocks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116291" y="400770"/>
              <a:ext cx="176796" cy="756901"/>
            </a:xfrm>
            <a:prstGeom prst="rect">
              <a:avLst/>
            </a:prstGeom>
            <a:effectLst/>
          </p:spPr>
        </p:pic>
        <p:pic>
          <p:nvPicPr>
            <p:cNvPr id="1771" name="Line Shape" descr="Line Shape"/>
            <p:cNvPicPr>
              <a:picLocks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312784" y="464187"/>
              <a:ext cx="197327" cy="600079"/>
            </a:xfrm>
            <a:prstGeom prst="rect">
              <a:avLst/>
            </a:prstGeom>
            <a:effectLst/>
          </p:spPr>
        </p:pic>
        <p:pic>
          <p:nvPicPr>
            <p:cNvPr id="1773" name="Line Shape" descr="Line Shape"/>
            <p:cNvPicPr>
              <a:picLocks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509971" y="354444"/>
              <a:ext cx="166193" cy="720201"/>
            </a:xfrm>
            <a:prstGeom prst="rect">
              <a:avLst/>
            </a:prstGeom>
            <a:effectLst/>
          </p:spPr>
        </p:pic>
        <p:pic>
          <p:nvPicPr>
            <p:cNvPr id="1775" name="Line Shape" descr="Line Shape"/>
            <p:cNvPicPr>
              <a:picLocks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27915" y="514077"/>
              <a:ext cx="200725" cy="539811"/>
            </a:xfrm>
            <a:prstGeom prst="rect">
              <a:avLst/>
            </a:prstGeom>
            <a:effectLst/>
          </p:spPr>
        </p:pic>
        <p:pic>
          <p:nvPicPr>
            <p:cNvPr id="1777" name="Line Shape" descr="Line Shape"/>
            <p:cNvPicPr>
              <a:picLocks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831698" y="403005"/>
              <a:ext cx="236060" cy="692396"/>
            </a:xfrm>
            <a:prstGeom prst="rect">
              <a:avLst/>
            </a:prstGeom>
            <a:effectLst/>
          </p:spPr>
        </p:pic>
        <p:pic>
          <p:nvPicPr>
            <p:cNvPr id="1779" name="Line Shape" descr="Line Shape"/>
            <p:cNvPicPr>
              <a:picLocks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993020" y="420238"/>
              <a:ext cx="206950" cy="592137"/>
            </a:xfrm>
            <a:prstGeom prst="rect">
              <a:avLst/>
            </a:prstGeom>
            <a:effectLst/>
          </p:spPr>
        </p:pic>
        <p:pic>
          <p:nvPicPr>
            <p:cNvPr id="1781" name="Line Shape" descr="Line Shape"/>
            <p:cNvPicPr>
              <a:picLocks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2163804" y="315869"/>
              <a:ext cx="213312" cy="623858"/>
            </a:xfrm>
            <a:prstGeom prst="rect">
              <a:avLst/>
            </a:prstGeom>
            <a:effectLst/>
          </p:spPr>
        </p:pic>
        <p:pic>
          <p:nvPicPr>
            <p:cNvPr id="1783" name="Line Shape" descr="Line Shape"/>
            <p:cNvPicPr>
              <a:picLocks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2277965" y="333691"/>
              <a:ext cx="238032" cy="647549"/>
            </a:xfrm>
            <a:prstGeom prst="rect">
              <a:avLst/>
            </a:prstGeom>
            <a:effectLst/>
          </p:spPr>
        </p:pic>
        <p:pic>
          <p:nvPicPr>
            <p:cNvPr id="1785" name="Line Shape" descr="Line Shape"/>
            <p:cNvPicPr>
              <a:picLocks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2651056" y="605046"/>
              <a:ext cx="172341" cy="334681"/>
            </a:xfrm>
            <a:prstGeom prst="rect">
              <a:avLst/>
            </a:prstGeom>
            <a:effectLst/>
          </p:spPr>
        </p:pic>
        <p:pic>
          <p:nvPicPr>
            <p:cNvPr id="1787" name="Line Shape" descr="Line Shape"/>
            <p:cNvPicPr>
              <a:picLocks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2973310" y="534833"/>
              <a:ext cx="218084" cy="404894"/>
            </a:xfrm>
            <a:prstGeom prst="rect">
              <a:avLst/>
            </a:prstGeom>
            <a:effectLst/>
          </p:spPr>
        </p:pic>
        <p:pic>
          <p:nvPicPr>
            <p:cNvPr id="1789" name="Line Shape" descr="Line Shape"/>
            <p:cNvPicPr>
              <a:picLocks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3118606" y="241851"/>
              <a:ext cx="340538" cy="863928"/>
            </a:xfrm>
            <a:prstGeom prst="rect">
              <a:avLst/>
            </a:prstGeom>
            <a:effectLst/>
          </p:spPr>
        </p:pic>
        <p:pic>
          <p:nvPicPr>
            <p:cNvPr id="1791" name="Line Shape" descr="Line Shape"/>
            <p:cNvPicPr>
              <a:picLocks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3523360" y="586725"/>
              <a:ext cx="197327" cy="311489"/>
            </a:xfrm>
            <a:prstGeom prst="rect">
              <a:avLst/>
            </a:prstGeom>
            <a:effectLst/>
          </p:spPr>
        </p:pic>
        <p:pic>
          <p:nvPicPr>
            <p:cNvPr id="1793" name="Line Shape" descr="Line Shape"/>
            <p:cNvPicPr>
              <a:picLocks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3699790" y="479483"/>
              <a:ext cx="197328" cy="408352"/>
            </a:xfrm>
            <a:prstGeom prst="rect">
              <a:avLst/>
            </a:prstGeom>
            <a:effectLst/>
          </p:spPr>
        </p:pic>
        <p:pic>
          <p:nvPicPr>
            <p:cNvPr id="1795" name="Line Shape" descr="Line Shape"/>
            <p:cNvPicPr>
              <a:picLocks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3928112" y="519122"/>
              <a:ext cx="159274" cy="358335"/>
            </a:xfrm>
            <a:prstGeom prst="rect">
              <a:avLst/>
            </a:prstGeom>
            <a:effectLst/>
          </p:spPr>
        </p:pic>
        <p:pic>
          <p:nvPicPr>
            <p:cNvPr id="1797" name="Line Shape" descr="Line Shape"/>
            <p:cNvPicPr>
              <a:picLocks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4146056" y="9974"/>
              <a:ext cx="201625" cy="992023"/>
            </a:xfrm>
            <a:prstGeom prst="rect">
              <a:avLst/>
            </a:prstGeom>
            <a:effectLst/>
          </p:spPr>
        </p:pic>
        <p:pic>
          <p:nvPicPr>
            <p:cNvPr id="1799" name="Line Shape" descr="Line Shape"/>
            <p:cNvPicPr>
              <a:picLocks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4374379" y="451794"/>
              <a:ext cx="179645" cy="456798"/>
            </a:xfrm>
            <a:prstGeom prst="rect">
              <a:avLst/>
            </a:prstGeom>
            <a:effectLst/>
          </p:spPr>
        </p:pic>
        <p:pic>
          <p:nvPicPr>
            <p:cNvPr id="1801" name="Line Shape" descr="Line Shape"/>
            <p:cNvPicPr>
              <a:picLocks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4561188" y="539880"/>
              <a:ext cx="166193" cy="389468"/>
            </a:xfrm>
            <a:prstGeom prst="rect">
              <a:avLst/>
            </a:prstGeom>
            <a:effectLst/>
          </p:spPr>
        </p:pic>
        <p:pic>
          <p:nvPicPr>
            <p:cNvPr id="1803" name="Line Shape" descr="Line Shape"/>
            <p:cNvPicPr>
              <a:picLocks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4706484" y="541612"/>
              <a:ext cx="230455" cy="439628"/>
            </a:xfrm>
            <a:prstGeom prst="rect">
              <a:avLst/>
            </a:prstGeom>
            <a:effectLst/>
          </p:spPr>
        </p:pic>
        <p:pic>
          <p:nvPicPr>
            <p:cNvPr id="1805" name="Line Shape" descr="Line Shape"/>
            <p:cNvPicPr>
              <a:picLocks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4820645" y="601782"/>
              <a:ext cx="155814" cy="234162"/>
            </a:xfrm>
            <a:prstGeom prst="rect">
              <a:avLst/>
            </a:prstGeom>
            <a:effectLst/>
          </p:spPr>
        </p:pic>
        <p:pic>
          <p:nvPicPr>
            <p:cNvPr id="1807" name="Line Shape" descr="Line Shape"/>
            <p:cNvPicPr>
              <a:picLocks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5048968" y="10583"/>
              <a:ext cx="164894" cy="825361"/>
            </a:xfrm>
            <a:prstGeom prst="rect">
              <a:avLst/>
            </a:prstGeom>
            <a:effectLst/>
          </p:spPr>
        </p:pic>
        <p:pic>
          <p:nvPicPr>
            <p:cNvPr id="1809" name="Line Shape" descr="Line Shape"/>
            <p:cNvPicPr>
              <a:picLocks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5287669" y="-57150"/>
              <a:ext cx="179377" cy="976120"/>
            </a:xfrm>
            <a:prstGeom prst="rect">
              <a:avLst/>
            </a:prstGeom>
            <a:effectLst/>
          </p:spPr>
        </p:pic>
        <p:pic>
          <p:nvPicPr>
            <p:cNvPr id="1811" name="Line Shape" descr="Line Shape"/>
            <p:cNvPicPr>
              <a:picLocks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5381073" y="412457"/>
              <a:ext cx="218098" cy="423487"/>
            </a:xfrm>
            <a:prstGeom prst="rect">
              <a:avLst/>
            </a:prstGeom>
            <a:effectLst/>
          </p:spPr>
        </p:pic>
        <p:pic>
          <p:nvPicPr>
            <p:cNvPr id="1813" name="Line Shape" descr="Line Shape"/>
            <p:cNvPicPr>
              <a:picLocks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5484856" y="465645"/>
              <a:ext cx="200787" cy="401434"/>
            </a:xfrm>
            <a:prstGeom prst="rect">
              <a:avLst/>
            </a:prstGeom>
            <a:effectLst/>
          </p:spPr>
        </p:pic>
        <p:pic>
          <p:nvPicPr>
            <p:cNvPr id="1815" name="Line Shape" descr="Line Shape"/>
            <p:cNvPicPr>
              <a:picLocks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5619774" y="477608"/>
              <a:ext cx="221543" cy="358336"/>
            </a:xfrm>
            <a:prstGeom prst="rect">
              <a:avLst/>
            </a:prstGeom>
            <a:effectLst/>
          </p:spPr>
        </p:pic>
        <p:pic>
          <p:nvPicPr>
            <p:cNvPr id="1817" name="Line Shape" descr="Line Shape"/>
            <p:cNvPicPr>
              <a:picLocks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1302405" y="1529304"/>
              <a:ext cx="519054" cy="645440"/>
            </a:xfrm>
            <a:prstGeom prst="rect">
              <a:avLst/>
            </a:prstGeom>
            <a:effectLst/>
          </p:spPr>
        </p:pic>
        <p:pic>
          <p:nvPicPr>
            <p:cNvPr id="1819" name="Line Shape" descr="Line Shape"/>
            <p:cNvPicPr>
              <a:picLocks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1422950" y="1728337"/>
              <a:ext cx="512671" cy="280354"/>
            </a:xfrm>
            <a:prstGeom prst="rect">
              <a:avLst/>
            </a:prstGeom>
            <a:effectLst/>
          </p:spPr>
        </p:pic>
        <p:pic>
          <p:nvPicPr>
            <p:cNvPr id="1821" name="Line Shape" descr="Line Shape"/>
            <p:cNvPicPr>
              <a:picLocks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1665646" y="1397058"/>
              <a:ext cx="643593" cy="739632"/>
            </a:xfrm>
            <a:prstGeom prst="rect">
              <a:avLst/>
            </a:prstGeom>
            <a:effectLst/>
          </p:spPr>
        </p:pic>
        <p:pic>
          <p:nvPicPr>
            <p:cNvPr id="1823" name="Line Shape" descr="Line Shape"/>
            <p:cNvPicPr>
              <a:picLocks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2812971" y="1271068"/>
              <a:ext cx="1115281" cy="892256"/>
            </a:xfrm>
            <a:prstGeom prst="rect">
              <a:avLst/>
            </a:prstGeom>
            <a:effectLst/>
          </p:spPr>
        </p:pic>
        <p:pic>
          <p:nvPicPr>
            <p:cNvPr id="1825" name="Line Shape" descr="Line Shape"/>
            <p:cNvPicPr>
              <a:picLocks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3419577" y="1653690"/>
              <a:ext cx="508675" cy="240840"/>
            </a:xfrm>
            <a:prstGeom prst="rect">
              <a:avLst/>
            </a:prstGeom>
            <a:effectLst/>
          </p:spPr>
        </p:pic>
        <p:pic>
          <p:nvPicPr>
            <p:cNvPr id="1827" name="Line Shape" descr="Line Shape"/>
            <p:cNvPicPr>
              <a:picLocks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3668655" y="1593543"/>
              <a:ext cx="1235157" cy="480224"/>
            </a:xfrm>
            <a:prstGeom prst="rect">
              <a:avLst/>
            </a:prstGeom>
            <a:effectLst/>
          </p:spPr>
        </p:pic>
        <p:pic>
          <p:nvPicPr>
            <p:cNvPr id="1829" name="Line Shape" descr="Line Shape"/>
            <p:cNvPicPr>
              <a:picLocks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4548398" y="1501505"/>
              <a:ext cx="1505041" cy="516013"/>
            </a:xfrm>
            <a:prstGeom prst="rect">
              <a:avLst/>
            </a:prstGeom>
            <a:effectLst/>
          </p:spPr>
        </p:pic>
        <p:pic>
          <p:nvPicPr>
            <p:cNvPr id="1831" name="Line Shape" descr="Line Shape"/>
            <p:cNvPicPr>
              <a:picLocks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6841950" y="1141878"/>
              <a:ext cx="1123457" cy="742267"/>
            </a:xfrm>
            <a:prstGeom prst="rect">
              <a:avLst/>
            </a:prstGeom>
            <a:effectLst/>
          </p:spPr>
        </p:pic>
        <p:pic>
          <p:nvPicPr>
            <p:cNvPr id="1833" name="Line Shape" descr="Line Shape"/>
            <p:cNvPicPr>
              <a:picLocks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7511403" y="1385854"/>
              <a:ext cx="661570" cy="269975"/>
            </a:xfrm>
            <a:prstGeom prst="rect">
              <a:avLst/>
            </a:prstGeom>
            <a:effectLst/>
          </p:spPr>
        </p:pic>
        <p:pic>
          <p:nvPicPr>
            <p:cNvPr id="1835" name="Line Shape" descr="Line Shape"/>
            <p:cNvPicPr>
              <a:picLocks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8540879" y="1117649"/>
              <a:ext cx="877489" cy="707692"/>
            </a:xfrm>
            <a:prstGeom prst="rect">
              <a:avLst/>
            </a:prstGeom>
            <a:effectLst/>
          </p:spPr>
        </p:pic>
        <p:pic>
          <p:nvPicPr>
            <p:cNvPr id="1837" name="Line Shape" descr="Line Shape"/>
            <p:cNvPicPr>
              <a:picLocks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9314445" y="1201742"/>
              <a:ext cx="207706" cy="246521"/>
            </a:xfrm>
            <a:prstGeom prst="rect">
              <a:avLst/>
            </a:prstGeom>
            <a:effectLst/>
          </p:spPr>
        </p:pic>
        <p:pic>
          <p:nvPicPr>
            <p:cNvPr id="1839" name="Line Shape" descr="Line Shape"/>
            <p:cNvPicPr>
              <a:picLocks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9255635" y="1295238"/>
              <a:ext cx="513509" cy="941637"/>
            </a:xfrm>
            <a:prstGeom prst="rect">
              <a:avLst/>
            </a:prstGeom>
            <a:effectLst/>
          </p:spPr>
        </p:pic>
        <p:pic>
          <p:nvPicPr>
            <p:cNvPr id="1841" name="Line Shape" descr="Line Shape"/>
            <p:cNvPicPr>
              <a:picLocks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9786258" y="915371"/>
              <a:ext cx="711452" cy="879133"/>
            </a:xfrm>
            <a:prstGeom prst="rect">
              <a:avLst/>
            </a:prstGeom>
            <a:effectLst/>
          </p:spPr>
        </p:pic>
        <p:pic>
          <p:nvPicPr>
            <p:cNvPr id="1843" name="Line Shape" descr="Line Shape"/>
            <p:cNvPicPr>
              <a:picLocks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10826646" y="728562"/>
              <a:ext cx="1817443" cy="999915"/>
            </a:xfrm>
            <a:prstGeom prst="rect">
              <a:avLst/>
            </a:prstGeom>
            <a:effectLst/>
          </p:spPr>
        </p:pic>
        <p:pic>
          <p:nvPicPr>
            <p:cNvPr id="1845" name="Line Shape" descr="Line Shape"/>
            <p:cNvPicPr>
              <a:picLocks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6906624" y="301175"/>
              <a:ext cx="155872" cy="213042"/>
            </a:xfrm>
            <a:prstGeom prst="rect">
              <a:avLst/>
            </a:prstGeom>
            <a:effectLst/>
          </p:spPr>
        </p:pic>
        <p:pic>
          <p:nvPicPr>
            <p:cNvPr id="1847" name="Line Line" descr="Line Lin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233529" y="306511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849" name="Line Line" descr="Line Lin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845848" y="296133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851" name="Line Shape" descr="Line Shape"/>
            <p:cNvPicPr>
              <a:picLocks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-57150" y="2932158"/>
              <a:ext cx="394514" cy="674790"/>
            </a:xfrm>
            <a:prstGeom prst="rect">
              <a:avLst/>
            </a:prstGeom>
            <a:effectLst/>
          </p:spPr>
        </p:pic>
        <p:pic>
          <p:nvPicPr>
            <p:cNvPr id="1853" name="Line Shape" descr="Line Shape"/>
            <p:cNvPicPr>
              <a:picLocks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295711" y="2903071"/>
              <a:ext cx="254840" cy="662363"/>
            </a:xfrm>
            <a:prstGeom prst="rect">
              <a:avLst/>
            </a:prstGeom>
            <a:effectLst/>
          </p:spPr>
        </p:pic>
        <p:pic>
          <p:nvPicPr>
            <p:cNvPr id="1855" name="Line Shape" descr="Line Shape"/>
            <p:cNvPicPr>
              <a:picLocks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160794" y="2937745"/>
              <a:ext cx="1743692" cy="572565"/>
            </a:xfrm>
            <a:prstGeom prst="rect">
              <a:avLst/>
            </a:prstGeom>
            <a:effectLst/>
          </p:spPr>
        </p:pic>
        <p:pic>
          <p:nvPicPr>
            <p:cNvPr id="1857" name="Line Shape" descr="Line Shape"/>
            <p:cNvPicPr>
              <a:picLocks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2060021" y="2997351"/>
              <a:ext cx="945473" cy="494724"/>
            </a:xfrm>
            <a:prstGeom prst="rect">
              <a:avLst/>
            </a:prstGeom>
            <a:effectLst/>
          </p:spPr>
        </p:pic>
        <p:pic>
          <p:nvPicPr>
            <p:cNvPr id="1859" name="Line Line" descr="Line Lin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386867" y="2828436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861" name="Line Shape" descr="Line Shape"/>
            <p:cNvPicPr>
              <a:picLocks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3741304" y="3015245"/>
              <a:ext cx="259597" cy="404893"/>
            </a:xfrm>
            <a:prstGeom prst="rect">
              <a:avLst/>
            </a:prstGeom>
            <a:effectLst/>
          </p:spPr>
        </p:pic>
        <p:pic>
          <p:nvPicPr>
            <p:cNvPr id="1863" name="Shape Shape" descr="Shape Shape"/>
            <p:cNvPicPr>
              <a:picLocks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3928112" y="2795452"/>
              <a:ext cx="149665" cy="199176"/>
            </a:xfrm>
            <a:prstGeom prst="rect">
              <a:avLst/>
            </a:prstGeom>
            <a:effectLst/>
          </p:spPr>
        </p:pic>
        <p:pic>
          <p:nvPicPr>
            <p:cNvPr id="1865" name="Line Shape" descr="Line Shape"/>
            <p:cNvPicPr>
              <a:picLocks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4011139" y="2752328"/>
              <a:ext cx="994674" cy="921375"/>
            </a:xfrm>
            <a:prstGeom prst="rect">
              <a:avLst/>
            </a:prstGeom>
            <a:effectLst/>
          </p:spPr>
        </p:pic>
        <p:pic>
          <p:nvPicPr>
            <p:cNvPr id="1867" name="Line Shape" descr="Line Shape"/>
            <p:cNvPicPr>
              <a:picLocks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5500097" y="2782303"/>
              <a:ext cx="1147267" cy="558268"/>
            </a:xfrm>
            <a:prstGeom prst="rect">
              <a:avLst/>
            </a:prstGeom>
            <a:effectLst/>
          </p:spPr>
        </p:pic>
        <p:pic>
          <p:nvPicPr>
            <p:cNvPr id="1869" name="Line Shape" descr="Line Shape"/>
            <p:cNvPicPr>
              <a:picLocks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6612631" y="2951128"/>
              <a:ext cx="1269750" cy="382752"/>
            </a:xfrm>
            <a:prstGeom prst="rect">
              <a:avLst/>
            </a:prstGeom>
            <a:effectLst/>
          </p:spPr>
        </p:pic>
        <p:pic>
          <p:nvPicPr>
            <p:cNvPr id="1871" name="Line Shape" descr="Line Shape"/>
            <p:cNvPicPr>
              <a:picLocks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7802029" y="2916508"/>
              <a:ext cx="653152" cy="394940"/>
            </a:xfrm>
            <a:prstGeom prst="rect">
              <a:avLst/>
            </a:prstGeom>
            <a:effectLst/>
          </p:spPr>
        </p:pic>
        <p:pic>
          <p:nvPicPr>
            <p:cNvPr id="1873" name="Line Shape" descr="Line Shape"/>
            <p:cNvPicPr>
              <a:picLocks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8318129" y="2711429"/>
              <a:ext cx="186950" cy="252064"/>
            </a:xfrm>
            <a:prstGeom prst="rect">
              <a:avLst/>
            </a:prstGeom>
            <a:effectLst/>
          </p:spPr>
        </p:pic>
        <p:pic>
          <p:nvPicPr>
            <p:cNvPr id="1875" name="Line Shape" descr="Line Shape"/>
            <p:cNvPicPr>
              <a:picLocks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8530615" y="2629404"/>
              <a:ext cx="1312436" cy="605774"/>
            </a:xfrm>
            <a:prstGeom prst="rect">
              <a:avLst/>
            </a:prstGeom>
            <a:effectLst/>
          </p:spPr>
        </p:pic>
        <p:pic>
          <p:nvPicPr>
            <p:cNvPr id="1877" name="Line Shape" descr="Line Shape"/>
            <p:cNvPicPr>
              <a:picLocks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9679236" y="2520177"/>
              <a:ext cx="605469" cy="624640"/>
            </a:xfrm>
            <a:prstGeom prst="rect">
              <a:avLst/>
            </a:prstGeom>
            <a:effectLst/>
          </p:spPr>
        </p:pic>
        <p:pic>
          <p:nvPicPr>
            <p:cNvPr id="1879" name="Line Shape" descr="Line Shape"/>
            <p:cNvPicPr>
              <a:picLocks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10665785" y="2563643"/>
              <a:ext cx="714079" cy="894116"/>
            </a:xfrm>
            <a:prstGeom prst="rect">
              <a:avLst/>
            </a:prstGeom>
            <a:effectLst/>
          </p:spPr>
        </p:pic>
        <p:pic>
          <p:nvPicPr>
            <p:cNvPr id="1881" name="Line Shape" descr="Line Shape"/>
            <p:cNvPicPr>
              <a:picLocks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11283831" y="2806789"/>
              <a:ext cx="963039" cy="519945"/>
            </a:xfrm>
            <a:prstGeom prst="rect">
              <a:avLst/>
            </a:prstGeom>
            <a:effectLst/>
          </p:spPr>
        </p:pic>
        <p:pic>
          <p:nvPicPr>
            <p:cNvPr id="1883" name="Line Shape" descr="Line Shape"/>
            <p:cNvPicPr>
              <a:picLocks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12656255" y="2841653"/>
              <a:ext cx="1702179" cy="482983"/>
            </a:xfrm>
            <a:prstGeom prst="rect">
              <a:avLst/>
            </a:prstGeom>
            <a:effectLst/>
          </p:spPr>
        </p:pic>
        <p:pic>
          <p:nvPicPr>
            <p:cNvPr id="1885" name="Line Shape" descr="Line Shape"/>
            <p:cNvPicPr>
              <a:picLocks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14157232" y="2928759"/>
              <a:ext cx="649468" cy="439488"/>
            </a:xfrm>
            <a:prstGeom prst="rect">
              <a:avLst/>
            </a:prstGeom>
            <a:effectLst/>
          </p:spPr>
        </p:pic>
        <p:pic>
          <p:nvPicPr>
            <p:cNvPr id="1887" name="Line Shape" descr="Line Shape"/>
            <p:cNvPicPr>
              <a:picLocks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15344231" y="2681290"/>
              <a:ext cx="404893" cy="759605"/>
            </a:xfrm>
            <a:prstGeom prst="rect">
              <a:avLst/>
            </a:prstGeom>
            <a:effectLst/>
          </p:spPr>
        </p:pic>
        <p:pic>
          <p:nvPicPr>
            <p:cNvPr id="1889" name="Line Shape" descr="Line Shape"/>
            <p:cNvPicPr>
              <a:picLocks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15240449" y="2986007"/>
              <a:ext cx="851856" cy="368402"/>
            </a:xfrm>
            <a:prstGeom prst="rect">
              <a:avLst/>
            </a:prstGeom>
            <a:effectLst/>
          </p:spPr>
        </p:pic>
        <p:pic>
          <p:nvPicPr>
            <p:cNvPr id="1891" name="Line Shape" descr="Line Shape"/>
            <p:cNvPicPr>
              <a:picLocks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16299034" y="2940604"/>
              <a:ext cx="1150589" cy="448413"/>
            </a:xfrm>
            <a:prstGeom prst="rect">
              <a:avLst/>
            </a:prstGeom>
            <a:effectLst/>
          </p:spPr>
        </p:pic>
        <p:pic>
          <p:nvPicPr>
            <p:cNvPr id="1893" name="Line Shape" descr="Line Shape"/>
            <p:cNvPicPr>
              <a:picLocks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17280977" y="2942604"/>
              <a:ext cx="1039266" cy="498291"/>
            </a:xfrm>
            <a:prstGeom prst="rect">
              <a:avLst/>
            </a:prstGeom>
            <a:effectLst/>
          </p:spPr>
        </p:pic>
        <p:pic>
          <p:nvPicPr>
            <p:cNvPr id="1895" name="Line Shape" descr="Line Shape"/>
            <p:cNvPicPr>
              <a:picLocks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18436962" y="2576728"/>
              <a:ext cx="411705" cy="729249"/>
            </a:xfrm>
            <a:prstGeom prst="rect">
              <a:avLst/>
            </a:prstGeom>
            <a:effectLst/>
          </p:spPr>
        </p:pic>
        <p:pic>
          <p:nvPicPr>
            <p:cNvPr id="1897" name="Line Line" descr="Line Lin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8442083" y="3347350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899" name="Line Shape" descr="Line Shape"/>
            <p:cNvPicPr>
              <a:picLocks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2776122" y="4146479"/>
              <a:ext cx="659612" cy="605539"/>
            </a:xfrm>
            <a:prstGeom prst="rect">
              <a:avLst/>
            </a:prstGeom>
            <a:effectLst/>
          </p:spPr>
        </p:pic>
        <p:pic>
          <p:nvPicPr>
            <p:cNvPr id="1901" name="Line Shape" descr="Line Shape"/>
            <p:cNvPicPr>
              <a:picLocks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3285719" y="4277400"/>
              <a:ext cx="443998" cy="424484"/>
            </a:xfrm>
            <a:prstGeom prst="rect">
              <a:avLst/>
            </a:prstGeom>
            <a:effectLst/>
          </p:spPr>
        </p:pic>
        <p:pic>
          <p:nvPicPr>
            <p:cNvPr id="1903" name="Line Shape" descr="Line Shape"/>
            <p:cNvPicPr>
              <a:picLocks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4300858" y="3959252"/>
              <a:ext cx="1742161" cy="882712"/>
            </a:xfrm>
            <a:prstGeom prst="rect">
              <a:avLst/>
            </a:prstGeom>
            <a:effectLst/>
          </p:spPr>
        </p:pic>
        <p:pic>
          <p:nvPicPr>
            <p:cNvPr id="1905" name="Line Shape" descr="Line Shape"/>
            <p:cNvPicPr>
              <a:picLocks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5983014" y="3926685"/>
              <a:ext cx="1581617" cy="778821"/>
            </a:xfrm>
            <a:prstGeom prst="rect">
              <a:avLst/>
            </a:prstGeom>
            <a:effectLst/>
          </p:spPr>
        </p:pic>
        <p:pic>
          <p:nvPicPr>
            <p:cNvPr id="1907" name="Line Shape" descr="Line Shape"/>
            <p:cNvPicPr>
              <a:picLocks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7749053" y="4123743"/>
              <a:ext cx="2032555" cy="540009"/>
            </a:xfrm>
            <a:prstGeom prst="rect">
              <a:avLst/>
            </a:prstGeom>
            <a:effectLst/>
          </p:spPr>
        </p:pic>
        <p:pic>
          <p:nvPicPr>
            <p:cNvPr id="1909" name="Line Shape" descr="Line Shape"/>
            <p:cNvPicPr>
              <a:picLocks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9610685" y="4174923"/>
              <a:ext cx="1918002" cy="495942"/>
            </a:xfrm>
            <a:prstGeom prst="rect">
              <a:avLst/>
            </a:prstGeom>
            <a:effectLst/>
          </p:spPr>
        </p:pic>
      </p:grpSp>
      <p:sp>
        <p:nvSpPr>
          <p:cNvPr id="1912" name="Text"/>
          <p:cNvSpPr txBox="1"/>
          <p:nvPr/>
        </p:nvSpPr>
        <p:spPr>
          <a:xfrm>
            <a:off x="13632494" y="14723460"/>
            <a:ext cx="673000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Drawing"/>
          <p:cNvGrpSpPr/>
          <p:nvPr/>
        </p:nvGrpSpPr>
        <p:grpSpPr>
          <a:xfrm>
            <a:off x="7324265" y="308578"/>
            <a:ext cx="15998521" cy="10817564"/>
            <a:chOff x="0" y="0"/>
            <a:chExt cx="15998518" cy="10817562"/>
          </a:xfrm>
        </p:grpSpPr>
        <p:sp>
          <p:nvSpPr>
            <p:cNvPr id="151" name="Line"/>
            <p:cNvSpPr/>
            <p:nvPr/>
          </p:nvSpPr>
          <p:spPr>
            <a:xfrm>
              <a:off x="736839" y="163488"/>
              <a:ext cx="658658" cy="506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533" extrusionOk="0">
                  <a:moveTo>
                    <a:pt x="1779" y="11247"/>
                  </a:moveTo>
                  <a:cubicBezTo>
                    <a:pt x="1667" y="10513"/>
                    <a:pt x="1554" y="9778"/>
                    <a:pt x="1554" y="9851"/>
                  </a:cubicBezTo>
                  <a:cubicBezTo>
                    <a:pt x="1554" y="9925"/>
                    <a:pt x="1667" y="10806"/>
                    <a:pt x="1554" y="12643"/>
                  </a:cubicBezTo>
                  <a:cubicBezTo>
                    <a:pt x="1442" y="14480"/>
                    <a:pt x="1104" y="17272"/>
                    <a:pt x="823" y="19035"/>
                  </a:cubicBezTo>
                  <a:cubicBezTo>
                    <a:pt x="542" y="20798"/>
                    <a:pt x="317" y="21533"/>
                    <a:pt x="148" y="21533"/>
                  </a:cubicBezTo>
                  <a:cubicBezTo>
                    <a:pt x="-21" y="21533"/>
                    <a:pt x="-133" y="20798"/>
                    <a:pt x="317" y="18447"/>
                  </a:cubicBezTo>
                  <a:cubicBezTo>
                    <a:pt x="767" y="16096"/>
                    <a:pt x="1780" y="12129"/>
                    <a:pt x="2342" y="9778"/>
                  </a:cubicBezTo>
                  <a:cubicBezTo>
                    <a:pt x="2905" y="7427"/>
                    <a:pt x="3017" y="6692"/>
                    <a:pt x="3242" y="5957"/>
                  </a:cubicBezTo>
                  <a:cubicBezTo>
                    <a:pt x="3467" y="5223"/>
                    <a:pt x="3804" y="4488"/>
                    <a:pt x="4423" y="4488"/>
                  </a:cubicBezTo>
                  <a:cubicBezTo>
                    <a:pt x="5042" y="4488"/>
                    <a:pt x="5942" y="5223"/>
                    <a:pt x="7180" y="7206"/>
                  </a:cubicBezTo>
                  <a:cubicBezTo>
                    <a:pt x="8417" y="9190"/>
                    <a:pt x="9992" y="12423"/>
                    <a:pt x="10948" y="14333"/>
                  </a:cubicBezTo>
                  <a:cubicBezTo>
                    <a:pt x="11904" y="16243"/>
                    <a:pt x="12242" y="16831"/>
                    <a:pt x="12579" y="17419"/>
                  </a:cubicBezTo>
                  <a:cubicBezTo>
                    <a:pt x="12917" y="18006"/>
                    <a:pt x="13254" y="18594"/>
                    <a:pt x="13705" y="18962"/>
                  </a:cubicBezTo>
                  <a:cubicBezTo>
                    <a:pt x="14155" y="19329"/>
                    <a:pt x="14717" y="19476"/>
                    <a:pt x="15111" y="19182"/>
                  </a:cubicBezTo>
                  <a:cubicBezTo>
                    <a:pt x="15505" y="18888"/>
                    <a:pt x="15730" y="18153"/>
                    <a:pt x="16348" y="15729"/>
                  </a:cubicBezTo>
                  <a:cubicBezTo>
                    <a:pt x="16967" y="13304"/>
                    <a:pt x="17980" y="9190"/>
                    <a:pt x="18767" y="6472"/>
                  </a:cubicBezTo>
                  <a:cubicBezTo>
                    <a:pt x="19555" y="3753"/>
                    <a:pt x="20117" y="2431"/>
                    <a:pt x="20567" y="1476"/>
                  </a:cubicBezTo>
                  <a:cubicBezTo>
                    <a:pt x="21017" y="521"/>
                    <a:pt x="21354" y="-67"/>
                    <a:pt x="21411" y="6"/>
                  </a:cubicBezTo>
                  <a:cubicBezTo>
                    <a:pt x="21467" y="80"/>
                    <a:pt x="21242" y="815"/>
                    <a:pt x="21017" y="1549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" name="Line"/>
            <p:cNvSpPr/>
            <p:nvPr/>
          </p:nvSpPr>
          <p:spPr>
            <a:xfrm>
              <a:off x="1351984" y="350010"/>
              <a:ext cx="1795446" cy="33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0" extrusionOk="0">
                  <a:moveTo>
                    <a:pt x="0" y="12015"/>
                  </a:moveTo>
                  <a:cubicBezTo>
                    <a:pt x="125" y="11151"/>
                    <a:pt x="250" y="10287"/>
                    <a:pt x="541" y="9855"/>
                  </a:cubicBezTo>
                  <a:cubicBezTo>
                    <a:pt x="832" y="9423"/>
                    <a:pt x="1290" y="9423"/>
                    <a:pt x="1769" y="8991"/>
                  </a:cubicBezTo>
                  <a:cubicBezTo>
                    <a:pt x="2247" y="8559"/>
                    <a:pt x="2747" y="7695"/>
                    <a:pt x="3059" y="6723"/>
                  </a:cubicBezTo>
                  <a:cubicBezTo>
                    <a:pt x="3371" y="5751"/>
                    <a:pt x="3496" y="4671"/>
                    <a:pt x="3579" y="3591"/>
                  </a:cubicBezTo>
                  <a:cubicBezTo>
                    <a:pt x="3662" y="2511"/>
                    <a:pt x="3704" y="1431"/>
                    <a:pt x="3538" y="675"/>
                  </a:cubicBezTo>
                  <a:cubicBezTo>
                    <a:pt x="3371" y="-81"/>
                    <a:pt x="2997" y="-513"/>
                    <a:pt x="2518" y="1107"/>
                  </a:cubicBezTo>
                  <a:cubicBezTo>
                    <a:pt x="2039" y="2727"/>
                    <a:pt x="1457" y="6399"/>
                    <a:pt x="1103" y="9315"/>
                  </a:cubicBezTo>
                  <a:cubicBezTo>
                    <a:pt x="749" y="12231"/>
                    <a:pt x="624" y="14391"/>
                    <a:pt x="645" y="15795"/>
                  </a:cubicBezTo>
                  <a:cubicBezTo>
                    <a:pt x="666" y="17199"/>
                    <a:pt x="832" y="17847"/>
                    <a:pt x="1165" y="18711"/>
                  </a:cubicBezTo>
                  <a:cubicBezTo>
                    <a:pt x="1498" y="19575"/>
                    <a:pt x="1998" y="20655"/>
                    <a:pt x="2497" y="20871"/>
                  </a:cubicBezTo>
                  <a:cubicBezTo>
                    <a:pt x="2997" y="21087"/>
                    <a:pt x="3496" y="20439"/>
                    <a:pt x="4141" y="18171"/>
                  </a:cubicBezTo>
                  <a:cubicBezTo>
                    <a:pt x="4786" y="15903"/>
                    <a:pt x="5577" y="12015"/>
                    <a:pt x="6035" y="9639"/>
                  </a:cubicBezTo>
                  <a:cubicBezTo>
                    <a:pt x="6492" y="7263"/>
                    <a:pt x="6617" y="6399"/>
                    <a:pt x="6742" y="4995"/>
                  </a:cubicBezTo>
                  <a:cubicBezTo>
                    <a:pt x="6867" y="3591"/>
                    <a:pt x="6992" y="1647"/>
                    <a:pt x="7013" y="1215"/>
                  </a:cubicBezTo>
                  <a:cubicBezTo>
                    <a:pt x="7034" y="783"/>
                    <a:pt x="6950" y="1863"/>
                    <a:pt x="6742" y="4131"/>
                  </a:cubicBezTo>
                  <a:cubicBezTo>
                    <a:pt x="6534" y="6399"/>
                    <a:pt x="6201" y="9855"/>
                    <a:pt x="6014" y="12123"/>
                  </a:cubicBezTo>
                  <a:cubicBezTo>
                    <a:pt x="5827" y="14391"/>
                    <a:pt x="5785" y="15471"/>
                    <a:pt x="5868" y="16119"/>
                  </a:cubicBezTo>
                  <a:cubicBezTo>
                    <a:pt x="5951" y="16767"/>
                    <a:pt x="6160" y="16983"/>
                    <a:pt x="6492" y="17091"/>
                  </a:cubicBezTo>
                  <a:cubicBezTo>
                    <a:pt x="6825" y="17199"/>
                    <a:pt x="7283" y="17199"/>
                    <a:pt x="7783" y="16335"/>
                  </a:cubicBezTo>
                  <a:cubicBezTo>
                    <a:pt x="8282" y="15471"/>
                    <a:pt x="8823" y="13743"/>
                    <a:pt x="9239" y="11907"/>
                  </a:cubicBezTo>
                  <a:cubicBezTo>
                    <a:pt x="9655" y="10071"/>
                    <a:pt x="9947" y="8127"/>
                    <a:pt x="10155" y="6507"/>
                  </a:cubicBezTo>
                  <a:cubicBezTo>
                    <a:pt x="10363" y="4887"/>
                    <a:pt x="10488" y="3591"/>
                    <a:pt x="10488" y="3483"/>
                  </a:cubicBezTo>
                  <a:cubicBezTo>
                    <a:pt x="10488" y="3375"/>
                    <a:pt x="10363" y="4455"/>
                    <a:pt x="10197" y="6615"/>
                  </a:cubicBezTo>
                  <a:cubicBezTo>
                    <a:pt x="10030" y="8775"/>
                    <a:pt x="9822" y="12015"/>
                    <a:pt x="9718" y="14391"/>
                  </a:cubicBezTo>
                  <a:cubicBezTo>
                    <a:pt x="9614" y="16767"/>
                    <a:pt x="9614" y="18279"/>
                    <a:pt x="9718" y="19251"/>
                  </a:cubicBezTo>
                  <a:cubicBezTo>
                    <a:pt x="9822" y="20223"/>
                    <a:pt x="10030" y="20655"/>
                    <a:pt x="10342" y="20655"/>
                  </a:cubicBezTo>
                  <a:cubicBezTo>
                    <a:pt x="10654" y="20655"/>
                    <a:pt x="11071" y="20223"/>
                    <a:pt x="11591" y="18495"/>
                  </a:cubicBezTo>
                  <a:cubicBezTo>
                    <a:pt x="12111" y="16767"/>
                    <a:pt x="12735" y="13743"/>
                    <a:pt x="13151" y="11151"/>
                  </a:cubicBezTo>
                  <a:cubicBezTo>
                    <a:pt x="13568" y="8559"/>
                    <a:pt x="13776" y="6399"/>
                    <a:pt x="13859" y="4779"/>
                  </a:cubicBezTo>
                  <a:cubicBezTo>
                    <a:pt x="13942" y="3159"/>
                    <a:pt x="13901" y="2079"/>
                    <a:pt x="13942" y="1971"/>
                  </a:cubicBezTo>
                  <a:cubicBezTo>
                    <a:pt x="13984" y="1863"/>
                    <a:pt x="14109" y="2727"/>
                    <a:pt x="14379" y="3159"/>
                  </a:cubicBezTo>
                  <a:cubicBezTo>
                    <a:pt x="14650" y="3591"/>
                    <a:pt x="15066" y="3591"/>
                    <a:pt x="15628" y="3267"/>
                  </a:cubicBezTo>
                  <a:cubicBezTo>
                    <a:pt x="16190" y="2943"/>
                    <a:pt x="16897" y="2295"/>
                    <a:pt x="17355" y="1971"/>
                  </a:cubicBezTo>
                  <a:cubicBezTo>
                    <a:pt x="17813" y="1647"/>
                    <a:pt x="18021" y="1647"/>
                    <a:pt x="18083" y="2187"/>
                  </a:cubicBezTo>
                  <a:cubicBezTo>
                    <a:pt x="18146" y="2727"/>
                    <a:pt x="18062" y="3807"/>
                    <a:pt x="17854" y="5211"/>
                  </a:cubicBezTo>
                  <a:cubicBezTo>
                    <a:pt x="17646" y="6615"/>
                    <a:pt x="17313" y="8343"/>
                    <a:pt x="17064" y="9963"/>
                  </a:cubicBezTo>
                  <a:cubicBezTo>
                    <a:pt x="16814" y="11583"/>
                    <a:pt x="16647" y="13095"/>
                    <a:pt x="16543" y="14391"/>
                  </a:cubicBezTo>
                  <a:cubicBezTo>
                    <a:pt x="16439" y="15687"/>
                    <a:pt x="16398" y="16767"/>
                    <a:pt x="16481" y="17415"/>
                  </a:cubicBezTo>
                  <a:cubicBezTo>
                    <a:pt x="16564" y="18063"/>
                    <a:pt x="16772" y="18279"/>
                    <a:pt x="17355" y="17955"/>
                  </a:cubicBezTo>
                  <a:cubicBezTo>
                    <a:pt x="17938" y="17631"/>
                    <a:pt x="18895" y="16767"/>
                    <a:pt x="19665" y="15363"/>
                  </a:cubicBezTo>
                  <a:cubicBezTo>
                    <a:pt x="20435" y="13959"/>
                    <a:pt x="21017" y="12015"/>
                    <a:pt x="21600" y="10071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" name="Line"/>
            <p:cNvSpPr/>
            <p:nvPr/>
          </p:nvSpPr>
          <p:spPr>
            <a:xfrm>
              <a:off x="3067755" y="293362"/>
              <a:ext cx="320681" cy="324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7" h="21301" extrusionOk="0">
                  <a:moveTo>
                    <a:pt x="6532" y="6821"/>
                  </a:moveTo>
                  <a:cubicBezTo>
                    <a:pt x="7657" y="6366"/>
                    <a:pt x="8782" y="5912"/>
                    <a:pt x="9007" y="6139"/>
                  </a:cubicBezTo>
                  <a:cubicBezTo>
                    <a:pt x="9232" y="6366"/>
                    <a:pt x="8557" y="7276"/>
                    <a:pt x="7320" y="8640"/>
                  </a:cubicBezTo>
                  <a:cubicBezTo>
                    <a:pt x="6082" y="10004"/>
                    <a:pt x="4282" y="11823"/>
                    <a:pt x="2932" y="13415"/>
                  </a:cubicBezTo>
                  <a:cubicBezTo>
                    <a:pt x="1582" y="15006"/>
                    <a:pt x="682" y="16371"/>
                    <a:pt x="232" y="17735"/>
                  </a:cubicBezTo>
                  <a:cubicBezTo>
                    <a:pt x="-218" y="19099"/>
                    <a:pt x="-218" y="20463"/>
                    <a:pt x="2144" y="21032"/>
                  </a:cubicBezTo>
                  <a:cubicBezTo>
                    <a:pt x="4507" y="21600"/>
                    <a:pt x="9232" y="21373"/>
                    <a:pt x="12944" y="19326"/>
                  </a:cubicBezTo>
                  <a:cubicBezTo>
                    <a:pt x="16657" y="17280"/>
                    <a:pt x="19357" y="13415"/>
                    <a:pt x="20370" y="10232"/>
                  </a:cubicBezTo>
                  <a:cubicBezTo>
                    <a:pt x="21382" y="7048"/>
                    <a:pt x="20707" y="4547"/>
                    <a:pt x="19357" y="2956"/>
                  </a:cubicBezTo>
                  <a:cubicBezTo>
                    <a:pt x="18007" y="1364"/>
                    <a:pt x="15982" y="682"/>
                    <a:pt x="13957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" name="Line"/>
            <p:cNvSpPr/>
            <p:nvPr/>
          </p:nvSpPr>
          <p:spPr>
            <a:xfrm>
              <a:off x="3509759" y="395172"/>
              <a:ext cx="374529" cy="251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73" extrusionOk="0">
                  <a:moveTo>
                    <a:pt x="3619" y="9046"/>
                  </a:moveTo>
                  <a:cubicBezTo>
                    <a:pt x="4015" y="7566"/>
                    <a:pt x="4412" y="6087"/>
                    <a:pt x="4313" y="4755"/>
                  </a:cubicBezTo>
                  <a:cubicBezTo>
                    <a:pt x="4214" y="3424"/>
                    <a:pt x="3619" y="2240"/>
                    <a:pt x="3223" y="2388"/>
                  </a:cubicBezTo>
                  <a:cubicBezTo>
                    <a:pt x="2826" y="2536"/>
                    <a:pt x="2628" y="4015"/>
                    <a:pt x="2232" y="6383"/>
                  </a:cubicBezTo>
                  <a:cubicBezTo>
                    <a:pt x="1836" y="8750"/>
                    <a:pt x="1241" y="12005"/>
                    <a:pt x="746" y="14520"/>
                  </a:cubicBezTo>
                  <a:cubicBezTo>
                    <a:pt x="250" y="17035"/>
                    <a:pt x="-146" y="18810"/>
                    <a:pt x="52" y="19106"/>
                  </a:cubicBezTo>
                  <a:cubicBezTo>
                    <a:pt x="250" y="19402"/>
                    <a:pt x="1043" y="18218"/>
                    <a:pt x="3322" y="14963"/>
                  </a:cubicBezTo>
                  <a:cubicBezTo>
                    <a:pt x="5601" y="11709"/>
                    <a:pt x="9366" y="6383"/>
                    <a:pt x="11744" y="3424"/>
                  </a:cubicBezTo>
                  <a:cubicBezTo>
                    <a:pt x="14122" y="465"/>
                    <a:pt x="15113" y="-127"/>
                    <a:pt x="16004" y="21"/>
                  </a:cubicBezTo>
                  <a:cubicBezTo>
                    <a:pt x="16896" y="169"/>
                    <a:pt x="17689" y="1057"/>
                    <a:pt x="18085" y="2980"/>
                  </a:cubicBezTo>
                  <a:cubicBezTo>
                    <a:pt x="18482" y="4903"/>
                    <a:pt x="18482" y="7862"/>
                    <a:pt x="18283" y="10377"/>
                  </a:cubicBezTo>
                  <a:cubicBezTo>
                    <a:pt x="18085" y="12892"/>
                    <a:pt x="17689" y="14963"/>
                    <a:pt x="17491" y="16739"/>
                  </a:cubicBezTo>
                  <a:cubicBezTo>
                    <a:pt x="17293" y="18514"/>
                    <a:pt x="17293" y="19994"/>
                    <a:pt x="17986" y="20733"/>
                  </a:cubicBezTo>
                  <a:cubicBezTo>
                    <a:pt x="18680" y="21473"/>
                    <a:pt x="20067" y="21473"/>
                    <a:pt x="21454" y="21473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" name="Line"/>
            <p:cNvSpPr/>
            <p:nvPr/>
          </p:nvSpPr>
          <p:spPr>
            <a:xfrm>
              <a:off x="4044725" y="334969"/>
              <a:ext cx="383108" cy="304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151" extrusionOk="0">
                  <a:moveTo>
                    <a:pt x="15356" y="10793"/>
                  </a:moveTo>
                  <a:cubicBezTo>
                    <a:pt x="16898" y="9353"/>
                    <a:pt x="18441" y="7913"/>
                    <a:pt x="19406" y="6593"/>
                  </a:cubicBezTo>
                  <a:cubicBezTo>
                    <a:pt x="20370" y="5273"/>
                    <a:pt x="20756" y="4073"/>
                    <a:pt x="21045" y="2873"/>
                  </a:cubicBezTo>
                  <a:cubicBezTo>
                    <a:pt x="21334" y="1673"/>
                    <a:pt x="21527" y="473"/>
                    <a:pt x="21141" y="113"/>
                  </a:cubicBezTo>
                  <a:cubicBezTo>
                    <a:pt x="20756" y="-247"/>
                    <a:pt x="19791" y="233"/>
                    <a:pt x="17284" y="1793"/>
                  </a:cubicBezTo>
                  <a:cubicBezTo>
                    <a:pt x="14777" y="3353"/>
                    <a:pt x="10727" y="5993"/>
                    <a:pt x="7738" y="8033"/>
                  </a:cubicBezTo>
                  <a:cubicBezTo>
                    <a:pt x="4748" y="10073"/>
                    <a:pt x="2820" y="11513"/>
                    <a:pt x="1663" y="12833"/>
                  </a:cubicBezTo>
                  <a:cubicBezTo>
                    <a:pt x="506" y="14153"/>
                    <a:pt x="120" y="15353"/>
                    <a:pt x="23" y="16553"/>
                  </a:cubicBezTo>
                  <a:cubicBezTo>
                    <a:pt x="-73" y="17753"/>
                    <a:pt x="120" y="18953"/>
                    <a:pt x="698" y="19553"/>
                  </a:cubicBezTo>
                  <a:cubicBezTo>
                    <a:pt x="1277" y="20153"/>
                    <a:pt x="2241" y="20153"/>
                    <a:pt x="4748" y="18473"/>
                  </a:cubicBezTo>
                  <a:cubicBezTo>
                    <a:pt x="7256" y="16793"/>
                    <a:pt x="11306" y="13433"/>
                    <a:pt x="13813" y="11033"/>
                  </a:cubicBezTo>
                  <a:cubicBezTo>
                    <a:pt x="16320" y="8633"/>
                    <a:pt x="17284" y="7193"/>
                    <a:pt x="17959" y="5753"/>
                  </a:cubicBezTo>
                  <a:cubicBezTo>
                    <a:pt x="18634" y="4313"/>
                    <a:pt x="19020" y="2873"/>
                    <a:pt x="18827" y="2513"/>
                  </a:cubicBezTo>
                  <a:cubicBezTo>
                    <a:pt x="18634" y="2153"/>
                    <a:pt x="17863" y="2873"/>
                    <a:pt x="16609" y="4913"/>
                  </a:cubicBezTo>
                  <a:cubicBezTo>
                    <a:pt x="15356" y="6953"/>
                    <a:pt x="13620" y="10313"/>
                    <a:pt x="12656" y="12713"/>
                  </a:cubicBezTo>
                  <a:cubicBezTo>
                    <a:pt x="11691" y="15113"/>
                    <a:pt x="11498" y="16553"/>
                    <a:pt x="11498" y="17873"/>
                  </a:cubicBezTo>
                  <a:cubicBezTo>
                    <a:pt x="11498" y="19193"/>
                    <a:pt x="11691" y="20393"/>
                    <a:pt x="13234" y="20873"/>
                  </a:cubicBezTo>
                  <a:cubicBezTo>
                    <a:pt x="14777" y="21353"/>
                    <a:pt x="17670" y="21113"/>
                    <a:pt x="20563" y="20873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" name="Line"/>
            <p:cNvSpPr/>
            <p:nvPr/>
          </p:nvSpPr>
          <p:spPr>
            <a:xfrm>
              <a:off x="4600389" y="-1"/>
              <a:ext cx="412303" cy="594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50" extrusionOk="0">
                  <a:moveTo>
                    <a:pt x="0" y="21450"/>
                  </a:moveTo>
                  <a:cubicBezTo>
                    <a:pt x="4140" y="17455"/>
                    <a:pt x="8280" y="13459"/>
                    <a:pt x="11520" y="10213"/>
                  </a:cubicBezTo>
                  <a:cubicBezTo>
                    <a:pt x="14760" y="6967"/>
                    <a:pt x="17100" y="4470"/>
                    <a:pt x="18720" y="2784"/>
                  </a:cubicBezTo>
                  <a:cubicBezTo>
                    <a:pt x="20340" y="1099"/>
                    <a:pt x="21240" y="225"/>
                    <a:pt x="21420" y="37"/>
                  </a:cubicBezTo>
                  <a:cubicBezTo>
                    <a:pt x="21600" y="-150"/>
                    <a:pt x="21060" y="349"/>
                    <a:pt x="19260" y="1848"/>
                  </a:cubicBezTo>
                  <a:cubicBezTo>
                    <a:pt x="17460" y="3346"/>
                    <a:pt x="14400" y="5843"/>
                    <a:pt x="12060" y="8902"/>
                  </a:cubicBezTo>
                  <a:cubicBezTo>
                    <a:pt x="9720" y="11961"/>
                    <a:pt x="8100" y="15582"/>
                    <a:pt x="6480" y="19203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" name="Line"/>
            <p:cNvSpPr/>
            <p:nvPr/>
          </p:nvSpPr>
          <p:spPr>
            <a:xfrm>
              <a:off x="4714550" y="466333"/>
              <a:ext cx="103784" cy="221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80" y="3375"/>
                  </a:moveTo>
                  <a:cubicBezTo>
                    <a:pt x="5760" y="1688"/>
                    <a:pt x="5040" y="0"/>
                    <a:pt x="3960" y="0"/>
                  </a:cubicBezTo>
                  <a:cubicBezTo>
                    <a:pt x="2880" y="0"/>
                    <a:pt x="1440" y="1688"/>
                    <a:pt x="720" y="4388"/>
                  </a:cubicBezTo>
                  <a:cubicBezTo>
                    <a:pt x="0" y="7088"/>
                    <a:pt x="0" y="10800"/>
                    <a:pt x="0" y="13500"/>
                  </a:cubicBezTo>
                  <a:cubicBezTo>
                    <a:pt x="0" y="16200"/>
                    <a:pt x="0" y="17888"/>
                    <a:pt x="3600" y="19069"/>
                  </a:cubicBezTo>
                  <a:cubicBezTo>
                    <a:pt x="7200" y="20250"/>
                    <a:pt x="14400" y="20925"/>
                    <a:pt x="21600" y="2160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" name="Line"/>
            <p:cNvSpPr/>
            <p:nvPr/>
          </p:nvSpPr>
          <p:spPr>
            <a:xfrm>
              <a:off x="5610337" y="183879"/>
              <a:ext cx="443830" cy="509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4" h="21204" extrusionOk="0">
                  <a:moveTo>
                    <a:pt x="10155" y="4557"/>
                  </a:moveTo>
                  <a:cubicBezTo>
                    <a:pt x="10646" y="3981"/>
                    <a:pt x="11137" y="3405"/>
                    <a:pt x="10973" y="3117"/>
                  </a:cubicBezTo>
                  <a:cubicBezTo>
                    <a:pt x="10809" y="2829"/>
                    <a:pt x="9991" y="2829"/>
                    <a:pt x="8764" y="3405"/>
                  </a:cubicBezTo>
                  <a:cubicBezTo>
                    <a:pt x="7537" y="3981"/>
                    <a:pt x="5900" y="5133"/>
                    <a:pt x="4264" y="7221"/>
                  </a:cubicBezTo>
                  <a:cubicBezTo>
                    <a:pt x="2627" y="9309"/>
                    <a:pt x="991" y="12333"/>
                    <a:pt x="337" y="14709"/>
                  </a:cubicBezTo>
                  <a:cubicBezTo>
                    <a:pt x="-318" y="17085"/>
                    <a:pt x="9" y="18813"/>
                    <a:pt x="1073" y="19893"/>
                  </a:cubicBezTo>
                  <a:cubicBezTo>
                    <a:pt x="2137" y="20973"/>
                    <a:pt x="3937" y="21405"/>
                    <a:pt x="5982" y="21117"/>
                  </a:cubicBezTo>
                  <a:cubicBezTo>
                    <a:pt x="8027" y="20829"/>
                    <a:pt x="10318" y="19821"/>
                    <a:pt x="12855" y="17733"/>
                  </a:cubicBezTo>
                  <a:cubicBezTo>
                    <a:pt x="15391" y="15645"/>
                    <a:pt x="18173" y="12477"/>
                    <a:pt x="19646" y="9741"/>
                  </a:cubicBezTo>
                  <a:cubicBezTo>
                    <a:pt x="21118" y="7005"/>
                    <a:pt x="21282" y="4701"/>
                    <a:pt x="20627" y="3045"/>
                  </a:cubicBezTo>
                  <a:cubicBezTo>
                    <a:pt x="19973" y="1389"/>
                    <a:pt x="18500" y="381"/>
                    <a:pt x="16537" y="93"/>
                  </a:cubicBezTo>
                  <a:cubicBezTo>
                    <a:pt x="14573" y="-195"/>
                    <a:pt x="12118" y="237"/>
                    <a:pt x="9664" y="669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" name="Line"/>
            <p:cNvSpPr/>
            <p:nvPr/>
          </p:nvSpPr>
          <p:spPr>
            <a:xfrm>
              <a:off x="6001458" y="322648"/>
              <a:ext cx="647239" cy="385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510" extrusionOk="0">
                  <a:moveTo>
                    <a:pt x="0" y="21510"/>
                  </a:moveTo>
                  <a:cubicBezTo>
                    <a:pt x="1379" y="19389"/>
                    <a:pt x="2757" y="17267"/>
                    <a:pt x="4021" y="15049"/>
                  </a:cubicBezTo>
                  <a:cubicBezTo>
                    <a:pt x="5285" y="12831"/>
                    <a:pt x="6434" y="10517"/>
                    <a:pt x="7296" y="8299"/>
                  </a:cubicBezTo>
                  <a:cubicBezTo>
                    <a:pt x="8157" y="6081"/>
                    <a:pt x="8732" y="3960"/>
                    <a:pt x="9134" y="2417"/>
                  </a:cubicBezTo>
                  <a:cubicBezTo>
                    <a:pt x="9536" y="874"/>
                    <a:pt x="9766" y="-90"/>
                    <a:pt x="9709" y="6"/>
                  </a:cubicBezTo>
                  <a:cubicBezTo>
                    <a:pt x="9651" y="103"/>
                    <a:pt x="9306" y="1260"/>
                    <a:pt x="9479" y="2128"/>
                  </a:cubicBezTo>
                  <a:cubicBezTo>
                    <a:pt x="9651" y="2996"/>
                    <a:pt x="10340" y="3574"/>
                    <a:pt x="12064" y="3767"/>
                  </a:cubicBezTo>
                  <a:cubicBezTo>
                    <a:pt x="13787" y="3960"/>
                    <a:pt x="16545" y="3767"/>
                    <a:pt x="18440" y="3478"/>
                  </a:cubicBezTo>
                  <a:cubicBezTo>
                    <a:pt x="20336" y="3189"/>
                    <a:pt x="21370" y="2803"/>
                    <a:pt x="21485" y="2899"/>
                  </a:cubicBezTo>
                  <a:cubicBezTo>
                    <a:pt x="21600" y="2996"/>
                    <a:pt x="20796" y="3574"/>
                    <a:pt x="19187" y="5310"/>
                  </a:cubicBezTo>
                  <a:cubicBezTo>
                    <a:pt x="17579" y="7046"/>
                    <a:pt x="15166" y="9939"/>
                    <a:pt x="13787" y="11771"/>
                  </a:cubicBezTo>
                  <a:cubicBezTo>
                    <a:pt x="12409" y="13603"/>
                    <a:pt x="12064" y="14374"/>
                    <a:pt x="11834" y="15435"/>
                  </a:cubicBezTo>
                  <a:cubicBezTo>
                    <a:pt x="11604" y="16496"/>
                    <a:pt x="11489" y="17846"/>
                    <a:pt x="11719" y="18714"/>
                  </a:cubicBezTo>
                  <a:cubicBezTo>
                    <a:pt x="11949" y="19581"/>
                    <a:pt x="12523" y="19967"/>
                    <a:pt x="13672" y="19871"/>
                  </a:cubicBezTo>
                  <a:cubicBezTo>
                    <a:pt x="14821" y="19774"/>
                    <a:pt x="16545" y="19196"/>
                    <a:pt x="17809" y="18617"/>
                  </a:cubicBezTo>
                  <a:cubicBezTo>
                    <a:pt x="19072" y="18039"/>
                    <a:pt x="19877" y="17460"/>
                    <a:pt x="20681" y="16881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" name="Line"/>
            <p:cNvSpPr/>
            <p:nvPr/>
          </p:nvSpPr>
          <p:spPr>
            <a:xfrm>
              <a:off x="6466490" y="307632"/>
              <a:ext cx="710743" cy="971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438" extrusionOk="0">
                  <a:moveTo>
                    <a:pt x="19156" y="3120"/>
                  </a:moveTo>
                  <a:cubicBezTo>
                    <a:pt x="19678" y="2967"/>
                    <a:pt x="20199" y="2814"/>
                    <a:pt x="20565" y="2547"/>
                  </a:cubicBezTo>
                  <a:cubicBezTo>
                    <a:pt x="20930" y="2280"/>
                    <a:pt x="21139" y="1898"/>
                    <a:pt x="21295" y="1441"/>
                  </a:cubicBezTo>
                  <a:cubicBezTo>
                    <a:pt x="21452" y="983"/>
                    <a:pt x="21556" y="448"/>
                    <a:pt x="21191" y="181"/>
                  </a:cubicBezTo>
                  <a:cubicBezTo>
                    <a:pt x="20826" y="-86"/>
                    <a:pt x="19991" y="-86"/>
                    <a:pt x="18217" y="372"/>
                  </a:cubicBezTo>
                  <a:cubicBezTo>
                    <a:pt x="16443" y="830"/>
                    <a:pt x="13730" y="1746"/>
                    <a:pt x="11904" y="2509"/>
                  </a:cubicBezTo>
                  <a:cubicBezTo>
                    <a:pt x="10078" y="3272"/>
                    <a:pt x="9139" y="3883"/>
                    <a:pt x="8669" y="4608"/>
                  </a:cubicBezTo>
                  <a:cubicBezTo>
                    <a:pt x="8199" y="5333"/>
                    <a:pt x="8199" y="6173"/>
                    <a:pt x="8460" y="6631"/>
                  </a:cubicBezTo>
                  <a:cubicBezTo>
                    <a:pt x="8721" y="7089"/>
                    <a:pt x="9243" y="7165"/>
                    <a:pt x="10860" y="6707"/>
                  </a:cubicBezTo>
                  <a:cubicBezTo>
                    <a:pt x="12478" y="6249"/>
                    <a:pt x="15191" y="5257"/>
                    <a:pt x="16756" y="4608"/>
                  </a:cubicBezTo>
                  <a:cubicBezTo>
                    <a:pt x="18321" y="3959"/>
                    <a:pt x="18739" y="3654"/>
                    <a:pt x="19208" y="3196"/>
                  </a:cubicBezTo>
                  <a:cubicBezTo>
                    <a:pt x="19678" y="2738"/>
                    <a:pt x="20199" y="2127"/>
                    <a:pt x="20199" y="2013"/>
                  </a:cubicBezTo>
                  <a:cubicBezTo>
                    <a:pt x="20199" y="1898"/>
                    <a:pt x="19678" y="2280"/>
                    <a:pt x="18582" y="3463"/>
                  </a:cubicBezTo>
                  <a:cubicBezTo>
                    <a:pt x="17486" y="4646"/>
                    <a:pt x="15817" y="6631"/>
                    <a:pt x="13886" y="8882"/>
                  </a:cubicBezTo>
                  <a:cubicBezTo>
                    <a:pt x="11956" y="11134"/>
                    <a:pt x="9765" y="13653"/>
                    <a:pt x="8043" y="15561"/>
                  </a:cubicBezTo>
                  <a:cubicBezTo>
                    <a:pt x="6321" y="17469"/>
                    <a:pt x="5069" y="18766"/>
                    <a:pt x="4182" y="19606"/>
                  </a:cubicBezTo>
                  <a:cubicBezTo>
                    <a:pt x="3295" y="20445"/>
                    <a:pt x="2773" y="20827"/>
                    <a:pt x="2199" y="21094"/>
                  </a:cubicBezTo>
                  <a:cubicBezTo>
                    <a:pt x="1626" y="21361"/>
                    <a:pt x="999" y="21514"/>
                    <a:pt x="582" y="21400"/>
                  </a:cubicBezTo>
                  <a:cubicBezTo>
                    <a:pt x="165" y="21285"/>
                    <a:pt x="-44" y="20903"/>
                    <a:pt x="8" y="19835"/>
                  </a:cubicBezTo>
                  <a:cubicBezTo>
                    <a:pt x="60" y="18766"/>
                    <a:pt x="373" y="17011"/>
                    <a:pt x="686" y="15255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" name="Line"/>
            <p:cNvSpPr/>
            <p:nvPr/>
          </p:nvSpPr>
          <p:spPr>
            <a:xfrm>
              <a:off x="7137470" y="358864"/>
              <a:ext cx="498332" cy="328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169" extrusionOk="0">
                  <a:moveTo>
                    <a:pt x="20656" y="4468"/>
                  </a:moveTo>
                  <a:cubicBezTo>
                    <a:pt x="21100" y="2910"/>
                    <a:pt x="21544" y="1351"/>
                    <a:pt x="21174" y="571"/>
                  </a:cubicBezTo>
                  <a:cubicBezTo>
                    <a:pt x="20804" y="-208"/>
                    <a:pt x="19621" y="-208"/>
                    <a:pt x="17402" y="683"/>
                  </a:cubicBezTo>
                  <a:cubicBezTo>
                    <a:pt x="15182" y="1573"/>
                    <a:pt x="11928" y="3355"/>
                    <a:pt x="8969" y="5470"/>
                  </a:cubicBezTo>
                  <a:cubicBezTo>
                    <a:pt x="6010" y="7586"/>
                    <a:pt x="3347" y="10035"/>
                    <a:pt x="1867" y="11928"/>
                  </a:cubicBezTo>
                  <a:cubicBezTo>
                    <a:pt x="388" y="13821"/>
                    <a:pt x="92" y="15157"/>
                    <a:pt x="18" y="16493"/>
                  </a:cubicBezTo>
                  <a:cubicBezTo>
                    <a:pt x="-56" y="17829"/>
                    <a:pt x="92" y="19165"/>
                    <a:pt x="684" y="20056"/>
                  </a:cubicBezTo>
                  <a:cubicBezTo>
                    <a:pt x="1275" y="20947"/>
                    <a:pt x="2311" y="21392"/>
                    <a:pt x="4382" y="20724"/>
                  </a:cubicBezTo>
                  <a:cubicBezTo>
                    <a:pt x="6454" y="20056"/>
                    <a:pt x="9560" y="18274"/>
                    <a:pt x="12223" y="15602"/>
                  </a:cubicBezTo>
                  <a:cubicBezTo>
                    <a:pt x="14886" y="12930"/>
                    <a:pt x="17106" y="9367"/>
                    <a:pt x="18437" y="7140"/>
                  </a:cubicBezTo>
                  <a:cubicBezTo>
                    <a:pt x="19769" y="4914"/>
                    <a:pt x="20213" y="4023"/>
                    <a:pt x="20213" y="4023"/>
                  </a:cubicBezTo>
                  <a:cubicBezTo>
                    <a:pt x="20213" y="4023"/>
                    <a:pt x="19769" y="4914"/>
                    <a:pt x="18733" y="6918"/>
                  </a:cubicBezTo>
                  <a:cubicBezTo>
                    <a:pt x="17697" y="8922"/>
                    <a:pt x="16070" y="12039"/>
                    <a:pt x="15034" y="14155"/>
                  </a:cubicBezTo>
                  <a:cubicBezTo>
                    <a:pt x="13999" y="16270"/>
                    <a:pt x="13555" y="17384"/>
                    <a:pt x="13555" y="18386"/>
                  </a:cubicBezTo>
                  <a:cubicBezTo>
                    <a:pt x="13555" y="19388"/>
                    <a:pt x="13999" y="20279"/>
                    <a:pt x="14591" y="20724"/>
                  </a:cubicBezTo>
                  <a:cubicBezTo>
                    <a:pt x="15182" y="21169"/>
                    <a:pt x="15922" y="21169"/>
                    <a:pt x="16662" y="21169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" name="Line"/>
            <p:cNvSpPr/>
            <p:nvPr/>
          </p:nvSpPr>
          <p:spPr>
            <a:xfrm>
              <a:off x="7673913" y="410316"/>
              <a:ext cx="662661" cy="298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400" extrusionOk="0">
                  <a:moveTo>
                    <a:pt x="1300" y="2779"/>
                  </a:moveTo>
                  <a:cubicBezTo>
                    <a:pt x="1750" y="1538"/>
                    <a:pt x="2200" y="297"/>
                    <a:pt x="2650" y="48"/>
                  </a:cubicBezTo>
                  <a:cubicBezTo>
                    <a:pt x="3100" y="-200"/>
                    <a:pt x="3550" y="545"/>
                    <a:pt x="3662" y="1662"/>
                  </a:cubicBezTo>
                  <a:cubicBezTo>
                    <a:pt x="3775" y="2779"/>
                    <a:pt x="3550" y="4269"/>
                    <a:pt x="3044" y="6131"/>
                  </a:cubicBezTo>
                  <a:cubicBezTo>
                    <a:pt x="2537" y="7993"/>
                    <a:pt x="1750" y="10228"/>
                    <a:pt x="1131" y="11717"/>
                  </a:cubicBezTo>
                  <a:cubicBezTo>
                    <a:pt x="512" y="13207"/>
                    <a:pt x="62" y="13952"/>
                    <a:pt x="6" y="13703"/>
                  </a:cubicBezTo>
                  <a:cubicBezTo>
                    <a:pt x="-50" y="13455"/>
                    <a:pt x="287" y="12214"/>
                    <a:pt x="1525" y="9979"/>
                  </a:cubicBezTo>
                  <a:cubicBezTo>
                    <a:pt x="2762" y="7745"/>
                    <a:pt x="4900" y="4517"/>
                    <a:pt x="6363" y="2655"/>
                  </a:cubicBezTo>
                  <a:cubicBezTo>
                    <a:pt x="7825" y="793"/>
                    <a:pt x="8613" y="297"/>
                    <a:pt x="9231" y="421"/>
                  </a:cubicBezTo>
                  <a:cubicBezTo>
                    <a:pt x="9850" y="545"/>
                    <a:pt x="10300" y="1290"/>
                    <a:pt x="10412" y="2283"/>
                  </a:cubicBezTo>
                  <a:cubicBezTo>
                    <a:pt x="10525" y="3276"/>
                    <a:pt x="10300" y="4517"/>
                    <a:pt x="9850" y="6131"/>
                  </a:cubicBezTo>
                  <a:cubicBezTo>
                    <a:pt x="9400" y="7745"/>
                    <a:pt x="8725" y="9731"/>
                    <a:pt x="8162" y="11097"/>
                  </a:cubicBezTo>
                  <a:cubicBezTo>
                    <a:pt x="7600" y="12462"/>
                    <a:pt x="7150" y="13207"/>
                    <a:pt x="6869" y="14200"/>
                  </a:cubicBezTo>
                  <a:cubicBezTo>
                    <a:pt x="6587" y="15193"/>
                    <a:pt x="6475" y="16434"/>
                    <a:pt x="6756" y="17055"/>
                  </a:cubicBezTo>
                  <a:cubicBezTo>
                    <a:pt x="7037" y="17676"/>
                    <a:pt x="7712" y="17676"/>
                    <a:pt x="8331" y="17676"/>
                  </a:cubicBezTo>
                  <a:cubicBezTo>
                    <a:pt x="8950" y="17676"/>
                    <a:pt x="9512" y="17676"/>
                    <a:pt x="10637" y="16310"/>
                  </a:cubicBezTo>
                  <a:cubicBezTo>
                    <a:pt x="11762" y="14945"/>
                    <a:pt x="13450" y="12214"/>
                    <a:pt x="14800" y="9855"/>
                  </a:cubicBezTo>
                  <a:cubicBezTo>
                    <a:pt x="16150" y="7497"/>
                    <a:pt x="17162" y="5510"/>
                    <a:pt x="18006" y="3897"/>
                  </a:cubicBezTo>
                  <a:cubicBezTo>
                    <a:pt x="18850" y="2283"/>
                    <a:pt x="19525" y="1041"/>
                    <a:pt x="19638" y="793"/>
                  </a:cubicBezTo>
                  <a:cubicBezTo>
                    <a:pt x="19750" y="545"/>
                    <a:pt x="19300" y="1290"/>
                    <a:pt x="18400" y="3648"/>
                  </a:cubicBezTo>
                  <a:cubicBezTo>
                    <a:pt x="17500" y="6007"/>
                    <a:pt x="16150" y="9979"/>
                    <a:pt x="15306" y="12834"/>
                  </a:cubicBezTo>
                  <a:cubicBezTo>
                    <a:pt x="14463" y="15690"/>
                    <a:pt x="14125" y="17428"/>
                    <a:pt x="14238" y="18421"/>
                  </a:cubicBezTo>
                  <a:cubicBezTo>
                    <a:pt x="14350" y="19414"/>
                    <a:pt x="14913" y="19662"/>
                    <a:pt x="16206" y="20034"/>
                  </a:cubicBezTo>
                  <a:cubicBezTo>
                    <a:pt x="17500" y="20407"/>
                    <a:pt x="19525" y="20903"/>
                    <a:pt x="21550" y="2140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" name="Line"/>
            <p:cNvSpPr/>
            <p:nvPr/>
          </p:nvSpPr>
          <p:spPr>
            <a:xfrm>
              <a:off x="8419599" y="199957"/>
              <a:ext cx="1" cy="62271"/>
            </a:xfrm>
            <a:prstGeom prst="ellipse">
              <a:avLst/>
            </a:pr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" name="Line"/>
            <p:cNvSpPr/>
            <p:nvPr/>
          </p:nvSpPr>
          <p:spPr>
            <a:xfrm>
              <a:off x="8391924" y="398017"/>
              <a:ext cx="515455" cy="648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extrusionOk="0">
                  <a:moveTo>
                    <a:pt x="1160" y="4452"/>
                  </a:moveTo>
                  <a:cubicBezTo>
                    <a:pt x="580" y="3992"/>
                    <a:pt x="0" y="3533"/>
                    <a:pt x="0" y="3131"/>
                  </a:cubicBezTo>
                  <a:cubicBezTo>
                    <a:pt x="0" y="2728"/>
                    <a:pt x="580" y="2384"/>
                    <a:pt x="2537" y="1867"/>
                  </a:cubicBezTo>
                  <a:cubicBezTo>
                    <a:pt x="4494" y="1350"/>
                    <a:pt x="7828" y="660"/>
                    <a:pt x="10293" y="316"/>
                  </a:cubicBezTo>
                  <a:cubicBezTo>
                    <a:pt x="12757" y="-29"/>
                    <a:pt x="14352" y="-29"/>
                    <a:pt x="15511" y="28"/>
                  </a:cubicBezTo>
                  <a:cubicBezTo>
                    <a:pt x="16671" y="86"/>
                    <a:pt x="17396" y="201"/>
                    <a:pt x="17758" y="545"/>
                  </a:cubicBezTo>
                  <a:cubicBezTo>
                    <a:pt x="18121" y="890"/>
                    <a:pt x="18121" y="1465"/>
                    <a:pt x="17251" y="2211"/>
                  </a:cubicBezTo>
                  <a:cubicBezTo>
                    <a:pt x="16381" y="2958"/>
                    <a:pt x="14642" y="3877"/>
                    <a:pt x="13482" y="4509"/>
                  </a:cubicBezTo>
                  <a:cubicBezTo>
                    <a:pt x="12322" y="5141"/>
                    <a:pt x="11742" y="5486"/>
                    <a:pt x="10945" y="5773"/>
                  </a:cubicBezTo>
                  <a:cubicBezTo>
                    <a:pt x="10148" y="6060"/>
                    <a:pt x="9133" y="6290"/>
                    <a:pt x="8408" y="6635"/>
                  </a:cubicBezTo>
                  <a:cubicBezTo>
                    <a:pt x="7683" y="6980"/>
                    <a:pt x="7248" y="7439"/>
                    <a:pt x="7321" y="7841"/>
                  </a:cubicBezTo>
                  <a:cubicBezTo>
                    <a:pt x="7393" y="8243"/>
                    <a:pt x="7973" y="8588"/>
                    <a:pt x="9060" y="9794"/>
                  </a:cubicBezTo>
                  <a:cubicBezTo>
                    <a:pt x="10148" y="11001"/>
                    <a:pt x="11742" y="13069"/>
                    <a:pt x="12540" y="14735"/>
                  </a:cubicBezTo>
                  <a:cubicBezTo>
                    <a:pt x="13337" y="16401"/>
                    <a:pt x="13337" y="17665"/>
                    <a:pt x="12540" y="18699"/>
                  </a:cubicBezTo>
                  <a:cubicBezTo>
                    <a:pt x="11742" y="19733"/>
                    <a:pt x="10148" y="20537"/>
                    <a:pt x="8481" y="20997"/>
                  </a:cubicBezTo>
                  <a:cubicBezTo>
                    <a:pt x="6813" y="21456"/>
                    <a:pt x="5074" y="21571"/>
                    <a:pt x="3842" y="21514"/>
                  </a:cubicBezTo>
                  <a:cubicBezTo>
                    <a:pt x="2609" y="21456"/>
                    <a:pt x="1885" y="21226"/>
                    <a:pt x="1522" y="20709"/>
                  </a:cubicBezTo>
                  <a:cubicBezTo>
                    <a:pt x="1160" y="20192"/>
                    <a:pt x="1160" y="19388"/>
                    <a:pt x="2247" y="17780"/>
                  </a:cubicBezTo>
                  <a:cubicBezTo>
                    <a:pt x="3334" y="16171"/>
                    <a:pt x="5509" y="13758"/>
                    <a:pt x="8915" y="11690"/>
                  </a:cubicBezTo>
                  <a:cubicBezTo>
                    <a:pt x="12322" y="9622"/>
                    <a:pt x="16961" y="7899"/>
                    <a:pt x="21600" y="6175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" name="Line"/>
            <p:cNvSpPr/>
            <p:nvPr/>
          </p:nvSpPr>
          <p:spPr>
            <a:xfrm>
              <a:off x="8862467" y="498242"/>
              <a:ext cx="511936" cy="317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098" extrusionOk="0">
                  <a:moveTo>
                    <a:pt x="19278" y="4315"/>
                  </a:moveTo>
                  <a:cubicBezTo>
                    <a:pt x="18843" y="2936"/>
                    <a:pt x="18408" y="1557"/>
                    <a:pt x="17828" y="753"/>
                  </a:cubicBezTo>
                  <a:cubicBezTo>
                    <a:pt x="17248" y="-51"/>
                    <a:pt x="16523" y="-281"/>
                    <a:pt x="14131" y="408"/>
                  </a:cubicBezTo>
                  <a:cubicBezTo>
                    <a:pt x="11739" y="1098"/>
                    <a:pt x="7680" y="2706"/>
                    <a:pt x="5071" y="4315"/>
                  </a:cubicBezTo>
                  <a:cubicBezTo>
                    <a:pt x="2461" y="5923"/>
                    <a:pt x="1302" y="7532"/>
                    <a:pt x="649" y="9370"/>
                  </a:cubicBezTo>
                  <a:cubicBezTo>
                    <a:pt x="-3" y="11208"/>
                    <a:pt x="-148" y="13276"/>
                    <a:pt x="142" y="14540"/>
                  </a:cubicBezTo>
                  <a:cubicBezTo>
                    <a:pt x="432" y="15804"/>
                    <a:pt x="1157" y="16264"/>
                    <a:pt x="2606" y="16379"/>
                  </a:cubicBezTo>
                  <a:cubicBezTo>
                    <a:pt x="4056" y="16493"/>
                    <a:pt x="6231" y="16264"/>
                    <a:pt x="8985" y="14655"/>
                  </a:cubicBezTo>
                  <a:cubicBezTo>
                    <a:pt x="11739" y="13047"/>
                    <a:pt x="15073" y="10059"/>
                    <a:pt x="17103" y="8106"/>
                  </a:cubicBezTo>
                  <a:cubicBezTo>
                    <a:pt x="19133" y="6153"/>
                    <a:pt x="19857" y="5234"/>
                    <a:pt x="20437" y="4315"/>
                  </a:cubicBezTo>
                  <a:cubicBezTo>
                    <a:pt x="21017" y="3396"/>
                    <a:pt x="21452" y="2476"/>
                    <a:pt x="21379" y="2362"/>
                  </a:cubicBezTo>
                  <a:cubicBezTo>
                    <a:pt x="21307" y="2247"/>
                    <a:pt x="20727" y="2936"/>
                    <a:pt x="19785" y="5004"/>
                  </a:cubicBezTo>
                  <a:cubicBezTo>
                    <a:pt x="18843" y="7072"/>
                    <a:pt x="17538" y="10519"/>
                    <a:pt x="16886" y="12817"/>
                  </a:cubicBezTo>
                  <a:cubicBezTo>
                    <a:pt x="16233" y="15115"/>
                    <a:pt x="16233" y="16264"/>
                    <a:pt x="16233" y="17413"/>
                  </a:cubicBezTo>
                  <a:cubicBezTo>
                    <a:pt x="16233" y="18562"/>
                    <a:pt x="16233" y="19710"/>
                    <a:pt x="16596" y="20400"/>
                  </a:cubicBezTo>
                  <a:cubicBezTo>
                    <a:pt x="16958" y="21089"/>
                    <a:pt x="17683" y="21319"/>
                    <a:pt x="18553" y="20859"/>
                  </a:cubicBezTo>
                  <a:cubicBezTo>
                    <a:pt x="19422" y="20400"/>
                    <a:pt x="20437" y="19251"/>
                    <a:pt x="21452" y="18102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" name="Line"/>
            <p:cNvSpPr/>
            <p:nvPr/>
          </p:nvSpPr>
          <p:spPr>
            <a:xfrm>
              <a:off x="9467806" y="153169"/>
              <a:ext cx="356736" cy="65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97" extrusionOk="0">
                  <a:moveTo>
                    <a:pt x="19315" y="1889"/>
                  </a:moveTo>
                  <a:cubicBezTo>
                    <a:pt x="20146" y="975"/>
                    <a:pt x="20977" y="60"/>
                    <a:pt x="21288" y="3"/>
                  </a:cubicBezTo>
                  <a:cubicBezTo>
                    <a:pt x="21600" y="-54"/>
                    <a:pt x="21392" y="746"/>
                    <a:pt x="20146" y="2803"/>
                  </a:cubicBezTo>
                  <a:cubicBezTo>
                    <a:pt x="18900" y="4860"/>
                    <a:pt x="16615" y="8175"/>
                    <a:pt x="13500" y="11375"/>
                  </a:cubicBezTo>
                  <a:cubicBezTo>
                    <a:pt x="10385" y="14575"/>
                    <a:pt x="6438" y="17660"/>
                    <a:pt x="4050" y="19375"/>
                  </a:cubicBezTo>
                  <a:cubicBezTo>
                    <a:pt x="1662" y="21089"/>
                    <a:pt x="831" y="21432"/>
                    <a:pt x="415" y="21489"/>
                  </a:cubicBezTo>
                  <a:cubicBezTo>
                    <a:pt x="0" y="21546"/>
                    <a:pt x="0" y="21317"/>
                    <a:pt x="0" y="21089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" name="Line"/>
            <p:cNvSpPr/>
            <p:nvPr/>
          </p:nvSpPr>
          <p:spPr>
            <a:xfrm>
              <a:off x="9405537" y="512843"/>
              <a:ext cx="714474" cy="237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461" extrusionOk="0">
                  <a:moveTo>
                    <a:pt x="0" y="9252"/>
                  </a:moveTo>
                  <a:cubicBezTo>
                    <a:pt x="313" y="8000"/>
                    <a:pt x="626" y="6748"/>
                    <a:pt x="1357" y="6122"/>
                  </a:cubicBezTo>
                  <a:cubicBezTo>
                    <a:pt x="2087" y="5496"/>
                    <a:pt x="3235" y="5496"/>
                    <a:pt x="5739" y="5026"/>
                  </a:cubicBezTo>
                  <a:cubicBezTo>
                    <a:pt x="8243" y="4557"/>
                    <a:pt x="12104" y="3618"/>
                    <a:pt x="14713" y="2991"/>
                  </a:cubicBezTo>
                  <a:cubicBezTo>
                    <a:pt x="17322" y="2365"/>
                    <a:pt x="18678" y="2052"/>
                    <a:pt x="19722" y="1583"/>
                  </a:cubicBezTo>
                  <a:cubicBezTo>
                    <a:pt x="20765" y="1113"/>
                    <a:pt x="21496" y="487"/>
                    <a:pt x="21548" y="174"/>
                  </a:cubicBezTo>
                  <a:cubicBezTo>
                    <a:pt x="21600" y="-139"/>
                    <a:pt x="20974" y="-139"/>
                    <a:pt x="19930" y="1113"/>
                  </a:cubicBezTo>
                  <a:cubicBezTo>
                    <a:pt x="18887" y="2365"/>
                    <a:pt x="17426" y="4870"/>
                    <a:pt x="16487" y="6591"/>
                  </a:cubicBezTo>
                  <a:cubicBezTo>
                    <a:pt x="15548" y="8313"/>
                    <a:pt x="15130" y="9252"/>
                    <a:pt x="14974" y="11287"/>
                  </a:cubicBezTo>
                  <a:cubicBezTo>
                    <a:pt x="14817" y="13322"/>
                    <a:pt x="14922" y="16452"/>
                    <a:pt x="15287" y="18331"/>
                  </a:cubicBezTo>
                  <a:cubicBezTo>
                    <a:pt x="15652" y="20209"/>
                    <a:pt x="16278" y="20835"/>
                    <a:pt x="16904" y="21461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" name="Line"/>
            <p:cNvSpPr/>
            <p:nvPr/>
          </p:nvSpPr>
          <p:spPr>
            <a:xfrm>
              <a:off x="10163153" y="355632"/>
              <a:ext cx="41513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" name="Line"/>
            <p:cNvSpPr/>
            <p:nvPr/>
          </p:nvSpPr>
          <p:spPr>
            <a:xfrm>
              <a:off x="10056178" y="427451"/>
              <a:ext cx="834112" cy="415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464" extrusionOk="0">
                  <a:moveTo>
                    <a:pt x="7253" y="2185"/>
                  </a:moveTo>
                  <a:cubicBezTo>
                    <a:pt x="7695" y="2006"/>
                    <a:pt x="8138" y="1828"/>
                    <a:pt x="8536" y="1381"/>
                  </a:cubicBezTo>
                  <a:cubicBezTo>
                    <a:pt x="8935" y="935"/>
                    <a:pt x="9289" y="221"/>
                    <a:pt x="9244" y="43"/>
                  </a:cubicBezTo>
                  <a:cubicBezTo>
                    <a:pt x="9200" y="-136"/>
                    <a:pt x="8757" y="221"/>
                    <a:pt x="7695" y="1560"/>
                  </a:cubicBezTo>
                  <a:cubicBezTo>
                    <a:pt x="6633" y="2899"/>
                    <a:pt x="4951" y="5219"/>
                    <a:pt x="3579" y="7719"/>
                  </a:cubicBezTo>
                  <a:cubicBezTo>
                    <a:pt x="2207" y="10218"/>
                    <a:pt x="1144" y="12895"/>
                    <a:pt x="569" y="14681"/>
                  </a:cubicBezTo>
                  <a:cubicBezTo>
                    <a:pt x="-6" y="16466"/>
                    <a:pt x="-95" y="17358"/>
                    <a:pt x="82" y="17894"/>
                  </a:cubicBezTo>
                  <a:cubicBezTo>
                    <a:pt x="259" y="18429"/>
                    <a:pt x="702" y="18608"/>
                    <a:pt x="1410" y="18340"/>
                  </a:cubicBezTo>
                  <a:cubicBezTo>
                    <a:pt x="2118" y="18072"/>
                    <a:pt x="3092" y="17358"/>
                    <a:pt x="3933" y="15662"/>
                  </a:cubicBezTo>
                  <a:cubicBezTo>
                    <a:pt x="4774" y="13966"/>
                    <a:pt x="5482" y="11289"/>
                    <a:pt x="5748" y="9325"/>
                  </a:cubicBezTo>
                  <a:cubicBezTo>
                    <a:pt x="6013" y="7362"/>
                    <a:pt x="5836" y="6112"/>
                    <a:pt x="5526" y="5219"/>
                  </a:cubicBezTo>
                  <a:cubicBezTo>
                    <a:pt x="5216" y="4327"/>
                    <a:pt x="4774" y="3791"/>
                    <a:pt x="4774" y="3524"/>
                  </a:cubicBezTo>
                  <a:cubicBezTo>
                    <a:pt x="4774" y="3256"/>
                    <a:pt x="5216" y="3256"/>
                    <a:pt x="5925" y="3345"/>
                  </a:cubicBezTo>
                  <a:cubicBezTo>
                    <a:pt x="6633" y="3434"/>
                    <a:pt x="7607" y="3613"/>
                    <a:pt x="8492" y="3881"/>
                  </a:cubicBezTo>
                  <a:cubicBezTo>
                    <a:pt x="9377" y="4148"/>
                    <a:pt x="10174" y="4505"/>
                    <a:pt x="10616" y="5130"/>
                  </a:cubicBezTo>
                  <a:cubicBezTo>
                    <a:pt x="11059" y="5755"/>
                    <a:pt x="11148" y="6647"/>
                    <a:pt x="10971" y="7451"/>
                  </a:cubicBezTo>
                  <a:cubicBezTo>
                    <a:pt x="10794" y="8254"/>
                    <a:pt x="10351" y="8968"/>
                    <a:pt x="9421" y="10218"/>
                  </a:cubicBezTo>
                  <a:cubicBezTo>
                    <a:pt x="8492" y="11467"/>
                    <a:pt x="7075" y="13252"/>
                    <a:pt x="6146" y="14413"/>
                  </a:cubicBezTo>
                  <a:cubicBezTo>
                    <a:pt x="5216" y="15573"/>
                    <a:pt x="4774" y="16109"/>
                    <a:pt x="4730" y="16109"/>
                  </a:cubicBezTo>
                  <a:cubicBezTo>
                    <a:pt x="4685" y="16109"/>
                    <a:pt x="5039" y="15573"/>
                    <a:pt x="6721" y="13609"/>
                  </a:cubicBezTo>
                  <a:cubicBezTo>
                    <a:pt x="8403" y="11646"/>
                    <a:pt x="11413" y="8254"/>
                    <a:pt x="13759" y="5933"/>
                  </a:cubicBezTo>
                  <a:cubicBezTo>
                    <a:pt x="16105" y="3613"/>
                    <a:pt x="17787" y="2363"/>
                    <a:pt x="18938" y="1738"/>
                  </a:cubicBezTo>
                  <a:cubicBezTo>
                    <a:pt x="20089" y="1114"/>
                    <a:pt x="20708" y="1114"/>
                    <a:pt x="21062" y="1649"/>
                  </a:cubicBezTo>
                  <a:cubicBezTo>
                    <a:pt x="21416" y="2185"/>
                    <a:pt x="21505" y="3256"/>
                    <a:pt x="20930" y="5666"/>
                  </a:cubicBezTo>
                  <a:cubicBezTo>
                    <a:pt x="20354" y="8076"/>
                    <a:pt x="19115" y="11824"/>
                    <a:pt x="18141" y="14681"/>
                  </a:cubicBezTo>
                  <a:cubicBezTo>
                    <a:pt x="17167" y="17537"/>
                    <a:pt x="16459" y="19500"/>
                    <a:pt x="15751" y="21464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" name="Line"/>
            <p:cNvSpPr/>
            <p:nvPr/>
          </p:nvSpPr>
          <p:spPr>
            <a:xfrm>
              <a:off x="667017" y="1455730"/>
              <a:ext cx="2584195" cy="1587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877" y="800"/>
                    <a:pt x="20154" y="1600"/>
                    <a:pt x="19547" y="2306"/>
                  </a:cubicBezTo>
                  <a:cubicBezTo>
                    <a:pt x="18940" y="3012"/>
                    <a:pt x="18448" y="3624"/>
                    <a:pt x="17812" y="4282"/>
                  </a:cubicBezTo>
                  <a:cubicBezTo>
                    <a:pt x="17176" y="4941"/>
                    <a:pt x="16395" y="5647"/>
                    <a:pt x="15701" y="6259"/>
                  </a:cubicBezTo>
                  <a:cubicBezTo>
                    <a:pt x="15007" y="6871"/>
                    <a:pt x="14400" y="7388"/>
                    <a:pt x="13720" y="8047"/>
                  </a:cubicBezTo>
                  <a:cubicBezTo>
                    <a:pt x="13041" y="8706"/>
                    <a:pt x="12289" y="9506"/>
                    <a:pt x="11480" y="10306"/>
                  </a:cubicBezTo>
                  <a:cubicBezTo>
                    <a:pt x="10670" y="11106"/>
                    <a:pt x="9802" y="11906"/>
                    <a:pt x="9022" y="12682"/>
                  </a:cubicBezTo>
                  <a:cubicBezTo>
                    <a:pt x="8241" y="13459"/>
                    <a:pt x="7547" y="14212"/>
                    <a:pt x="6940" y="14824"/>
                  </a:cubicBezTo>
                  <a:cubicBezTo>
                    <a:pt x="6333" y="15435"/>
                    <a:pt x="5812" y="15906"/>
                    <a:pt x="5349" y="16282"/>
                  </a:cubicBezTo>
                  <a:cubicBezTo>
                    <a:pt x="4887" y="16659"/>
                    <a:pt x="4482" y="16941"/>
                    <a:pt x="3990" y="17318"/>
                  </a:cubicBezTo>
                  <a:cubicBezTo>
                    <a:pt x="3499" y="17694"/>
                    <a:pt x="2920" y="18165"/>
                    <a:pt x="2371" y="18659"/>
                  </a:cubicBezTo>
                  <a:cubicBezTo>
                    <a:pt x="1822" y="19153"/>
                    <a:pt x="1301" y="19671"/>
                    <a:pt x="911" y="20165"/>
                  </a:cubicBezTo>
                  <a:cubicBezTo>
                    <a:pt x="520" y="20659"/>
                    <a:pt x="260" y="21129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" name="Line"/>
            <p:cNvSpPr/>
            <p:nvPr/>
          </p:nvSpPr>
          <p:spPr>
            <a:xfrm>
              <a:off x="472670" y="3227388"/>
              <a:ext cx="400025" cy="407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396" extrusionOk="0">
                  <a:moveTo>
                    <a:pt x="18125" y="6693"/>
                  </a:moveTo>
                  <a:cubicBezTo>
                    <a:pt x="18863" y="6149"/>
                    <a:pt x="19602" y="5604"/>
                    <a:pt x="20156" y="4878"/>
                  </a:cubicBezTo>
                  <a:cubicBezTo>
                    <a:pt x="20710" y="4152"/>
                    <a:pt x="21079" y="3245"/>
                    <a:pt x="21263" y="2337"/>
                  </a:cubicBezTo>
                  <a:cubicBezTo>
                    <a:pt x="21448" y="1430"/>
                    <a:pt x="21448" y="522"/>
                    <a:pt x="19971" y="159"/>
                  </a:cubicBezTo>
                  <a:cubicBezTo>
                    <a:pt x="18494" y="-204"/>
                    <a:pt x="15540" y="-22"/>
                    <a:pt x="12125" y="1520"/>
                  </a:cubicBezTo>
                  <a:cubicBezTo>
                    <a:pt x="8710" y="3063"/>
                    <a:pt x="4833" y="5967"/>
                    <a:pt x="2617" y="8327"/>
                  </a:cubicBezTo>
                  <a:cubicBezTo>
                    <a:pt x="402" y="10687"/>
                    <a:pt x="-152" y="12502"/>
                    <a:pt x="33" y="14135"/>
                  </a:cubicBezTo>
                  <a:cubicBezTo>
                    <a:pt x="217" y="15769"/>
                    <a:pt x="1140" y="17221"/>
                    <a:pt x="3910" y="18401"/>
                  </a:cubicBezTo>
                  <a:cubicBezTo>
                    <a:pt x="6679" y="19581"/>
                    <a:pt x="11294" y="20488"/>
                    <a:pt x="14063" y="20942"/>
                  </a:cubicBezTo>
                  <a:cubicBezTo>
                    <a:pt x="16833" y="21396"/>
                    <a:pt x="17756" y="21396"/>
                    <a:pt x="18679" y="21396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" name="Line"/>
            <p:cNvSpPr/>
            <p:nvPr/>
          </p:nvSpPr>
          <p:spPr>
            <a:xfrm>
              <a:off x="1020743" y="3112797"/>
              <a:ext cx="506978" cy="607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543" extrusionOk="0">
                  <a:moveTo>
                    <a:pt x="2608" y="8591"/>
                  </a:moveTo>
                  <a:cubicBezTo>
                    <a:pt x="2314" y="10923"/>
                    <a:pt x="2020" y="13255"/>
                    <a:pt x="1726" y="15157"/>
                  </a:cubicBezTo>
                  <a:cubicBezTo>
                    <a:pt x="1432" y="17059"/>
                    <a:pt x="1139" y="18532"/>
                    <a:pt x="845" y="19636"/>
                  </a:cubicBezTo>
                  <a:cubicBezTo>
                    <a:pt x="551" y="20741"/>
                    <a:pt x="257" y="21477"/>
                    <a:pt x="110" y="21539"/>
                  </a:cubicBezTo>
                  <a:cubicBezTo>
                    <a:pt x="-37" y="21600"/>
                    <a:pt x="-37" y="20986"/>
                    <a:pt x="110" y="19330"/>
                  </a:cubicBezTo>
                  <a:cubicBezTo>
                    <a:pt x="257" y="17673"/>
                    <a:pt x="551" y="14973"/>
                    <a:pt x="771" y="12886"/>
                  </a:cubicBezTo>
                  <a:cubicBezTo>
                    <a:pt x="992" y="10800"/>
                    <a:pt x="1139" y="9327"/>
                    <a:pt x="1506" y="8407"/>
                  </a:cubicBezTo>
                  <a:cubicBezTo>
                    <a:pt x="1873" y="7486"/>
                    <a:pt x="2461" y="7118"/>
                    <a:pt x="4004" y="7609"/>
                  </a:cubicBezTo>
                  <a:cubicBezTo>
                    <a:pt x="5547" y="8100"/>
                    <a:pt x="8045" y="9450"/>
                    <a:pt x="9881" y="11045"/>
                  </a:cubicBezTo>
                  <a:cubicBezTo>
                    <a:pt x="11718" y="12641"/>
                    <a:pt x="12894" y="14482"/>
                    <a:pt x="13702" y="15709"/>
                  </a:cubicBezTo>
                  <a:cubicBezTo>
                    <a:pt x="14510" y="16936"/>
                    <a:pt x="14951" y="17550"/>
                    <a:pt x="15539" y="17734"/>
                  </a:cubicBezTo>
                  <a:cubicBezTo>
                    <a:pt x="16126" y="17918"/>
                    <a:pt x="16861" y="17673"/>
                    <a:pt x="17596" y="16445"/>
                  </a:cubicBezTo>
                  <a:cubicBezTo>
                    <a:pt x="18330" y="15218"/>
                    <a:pt x="19065" y="13009"/>
                    <a:pt x="19653" y="10309"/>
                  </a:cubicBezTo>
                  <a:cubicBezTo>
                    <a:pt x="20241" y="7609"/>
                    <a:pt x="20681" y="4418"/>
                    <a:pt x="20975" y="2516"/>
                  </a:cubicBezTo>
                  <a:cubicBezTo>
                    <a:pt x="21269" y="614"/>
                    <a:pt x="21416" y="0"/>
                    <a:pt x="21490" y="0"/>
                  </a:cubicBezTo>
                  <a:cubicBezTo>
                    <a:pt x="21563" y="0"/>
                    <a:pt x="21563" y="614"/>
                    <a:pt x="21343" y="1411"/>
                  </a:cubicBezTo>
                  <a:cubicBezTo>
                    <a:pt x="21122" y="2209"/>
                    <a:pt x="20681" y="3191"/>
                    <a:pt x="20241" y="4173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" name="Line"/>
            <p:cNvSpPr/>
            <p:nvPr/>
          </p:nvSpPr>
          <p:spPr>
            <a:xfrm>
              <a:off x="1573983" y="3215283"/>
              <a:ext cx="461634" cy="513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6" h="21509" extrusionOk="0">
                  <a:moveTo>
                    <a:pt x="12404" y="3678"/>
                  </a:moveTo>
                  <a:cubicBezTo>
                    <a:pt x="13026" y="3243"/>
                    <a:pt x="13648" y="2808"/>
                    <a:pt x="14191" y="2228"/>
                  </a:cubicBezTo>
                  <a:cubicBezTo>
                    <a:pt x="14735" y="1649"/>
                    <a:pt x="15202" y="924"/>
                    <a:pt x="15046" y="489"/>
                  </a:cubicBezTo>
                  <a:cubicBezTo>
                    <a:pt x="14891" y="54"/>
                    <a:pt x="14114" y="-91"/>
                    <a:pt x="12560" y="54"/>
                  </a:cubicBezTo>
                  <a:cubicBezTo>
                    <a:pt x="11006" y="199"/>
                    <a:pt x="8675" y="634"/>
                    <a:pt x="7121" y="996"/>
                  </a:cubicBezTo>
                  <a:cubicBezTo>
                    <a:pt x="5567" y="1359"/>
                    <a:pt x="4790" y="1649"/>
                    <a:pt x="3547" y="2373"/>
                  </a:cubicBezTo>
                  <a:cubicBezTo>
                    <a:pt x="2304" y="3098"/>
                    <a:pt x="594" y="4258"/>
                    <a:pt x="128" y="4910"/>
                  </a:cubicBezTo>
                  <a:cubicBezTo>
                    <a:pt x="-338" y="5563"/>
                    <a:pt x="439" y="5708"/>
                    <a:pt x="2848" y="5853"/>
                  </a:cubicBezTo>
                  <a:cubicBezTo>
                    <a:pt x="5256" y="5998"/>
                    <a:pt x="9297" y="6143"/>
                    <a:pt x="12715" y="6867"/>
                  </a:cubicBezTo>
                  <a:cubicBezTo>
                    <a:pt x="16134" y="7592"/>
                    <a:pt x="18931" y="8897"/>
                    <a:pt x="20097" y="10492"/>
                  </a:cubicBezTo>
                  <a:cubicBezTo>
                    <a:pt x="21262" y="12086"/>
                    <a:pt x="20796" y="13971"/>
                    <a:pt x="19009" y="15710"/>
                  </a:cubicBezTo>
                  <a:cubicBezTo>
                    <a:pt x="17222" y="17450"/>
                    <a:pt x="14114" y="19045"/>
                    <a:pt x="11472" y="19987"/>
                  </a:cubicBezTo>
                  <a:cubicBezTo>
                    <a:pt x="8830" y="20929"/>
                    <a:pt x="6655" y="21219"/>
                    <a:pt x="4479" y="21509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" name="Line"/>
            <p:cNvSpPr/>
            <p:nvPr/>
          </p:nvSpPr>
          <p:spPr>
            <a:xfrm>
              <a:off x="5212708" y="1455730"/>
              <a:ext cx="4587205" cy="996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50"/>
                  </a:moveTo>
                  <a:cubicBezTo>
                    <a:pt x="65" y="225"/>
                    <a:pt x="130" y="0"/>
                    <a:pt x="261" y="0"/>
                  </a:cubicBezTo>
                  <a:cubicBezTo>
                    <a:pt x="391" y="0"/>
                    <a:pt x="586" y="225"/>
                    <a:pt x="888" y="600"/>
                  </a:cubicBezTo>
                  <a:cubicBezTo>
                    <a:pt x="1189" y="975"/>
                    <a:pt x="1596" y="1500"/>
                    <a:pt x="2093" y="2025"/>
                  </a:cubicBezTo>
                  <a:cubicBezTo>
                    <a:pt x="2590" y="2550"/>
                    <a:pt x="3176" y="3075"/>
                    <a:pt x="3763" y="3675"/>
                  </a:cubicBezTo>
                  <a:cubicBezTo>
                    <a:pt x="4349" y="4275"/>
                    <a:pt x="4936" y="4950"/>
                    <a:pt x="5555" y="5588"/>
                  </a:cubicBezTo>
                  <a:cubicBezTo>
                    <a:pt x="6174" y="6225"/>
                    <a:pt x="6825" y="6825"/>
                    <a:pt x="7428" y="7313"/>
                  </a:cubicBezTo>
                  <a:cubicBezTo>
                    <a:pt x="8031" y="7800"/>
                    <a:pt x="8585" y="8175"/>
                    <a:pt x="9163" y="8663"/>
                  </a:cubicBezTo>
                  <a:cubicBezTo>
                    <a:pt x="9741" y="9150"/>
                    <a:pt x="10344" y="9750"/>
                    <a:pt x="10857" y="10275"/>
                  </a:cubicBezTo>
                  <a:cubicBezTo>
                    <a:pt x="11370" y="10800"/>
                    <a:pt x="11794" y="11250"/>
                    <a:pt x="12315" y="11850"/>
                  </a:cubicBezTo>
                  <a:cubicBezTo>
                    <a:pt x="12836" y="12450"/>
                    <a:pt x="13455" y="13200"/>
                    <a:pt x="14017" y="13763"/>
                  </a:cubicBezTo>
                  <a:cubicBezTo>
                    <a:pt x="14579" y="14325"/>
                    <a:pt x="15084" y="14700"/>
                    <a:pt x="15581" y="15113"/>
                  </a:cubicBezTo>
                  <a:cubicBezTo>
                    <a:pt x="16078" y="15525"/>
                    <a:pt x="16567" y="15975"/>
                    <a:pt x="17047" y="16500"/>
                  </a:cubicBezTo>
                  <a:cubicBezTo>
                    <a:pt x="17528" y="17025"/>
                    <a:pt x="18000" y="17625"/>
                    <a:pt x="18415" y="18150"/>
                  </a:cubicBezTo>
                  <a:cubicBezTo>
                    <a:pt x="18831" y="18675"/>
                    <a:pt x="19189" y="19125"/>
                    <a:pt x="19499" y="19388"/>
                  </a:cubicBezTo>
                  <a:cubicBezTo>
                    <a:pt x="19808" y="19650"/>
                    <a:pt x="20069" y="19725"/>
                    <a:pt x="20411" y="20063"/>
                  </a:cubicBezTo>
                  <a:cubicBezTo>
                    <a:pt x="20753" y="20400"/>
                    <a:pt x="21176" y="21000"/>
                    <a:pt x="21600" y="2160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" name="Line"/>
            <p:cNvSpPr/>
            <p:nvPr/>
          </p:nvSpPr>
          <p:spPr>
            <a:xfrm>
              <a:off x="9307426" y="2666710"/>
              <a:ext cx="432205" cy="710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42" extrusionOk="0">
                  <a:moveTo>
                    <a:pt x="3833" y="5420"/>
                  </a:moveTo>
                  <a:cubicBezTo>
                    <a:pt x="4176" y="7090"/>
                    <a:pt x="4519" y="8760"/>
                    <a:pt x="4347" y="10899"/>
                  </a:cubicBezTo>
                  <a:cubicBezTo>
                    <a:pt x="4176" y="13038"/>
                    <a:pt x="3490" y="15647"/>
                    <a:pt x="2976" y="17264"/>
                  </a:cubicBezTo>
                  <a:cubicBezTo>
                    <a:pt x="2461" y="18881"/>
                    <a:pt x="2119" y="19507"/>
                    <a:pt x="1861" y="20133"/>
                  </a:cubicBezTo>
                  <a:cubicBezTo>
                    <a:pt x="1604" y="20760"/>
                    <a:pt x="1433" y="21386"/>
                    <a:pt x="1347" y="21438"/>
                  </a:cubicBezTo>
                  <a:cubicBezTo>
                    <a:pt x="1261" y="21490"/>
                    <a:pt x="1261" y="20968"/>
                    <a:pt x="1004" y="19247"/>
                  </a:cubicBezTo>
                  <a:cubicBezTo>
                    <a:pt x="747" y="17525"/>
                    <a:pt x="233" y="14603"/>
                    <a:pt x="61" y="11890"/>
                  </a:cubicBezTo>
                  <a:cubicBezTo>
                    <a:pt x="-110" y="9177"/>
                    <a:pt x="61" y="6673"/>
                    <a:pt x="747" y="4951"/>
                  </a:cubicBezTo>
                  <a:cubicBezTo>
                    <a:pt x="1433" y="3229"/>
                    <a:pt x="2633" y="2290"/>
                    <a:pt x="4004" y="1612"/>
                  </a:cubicBezTo>
                  <a:cubicBezTo>
                    <a:pt x="5376" y="933"/>
                    <a:pt x="6919" y="516"/>
                    <a:pt x="9061" y="255"/>
                  </a:cubicBezTo>
                  <a:cubicBezTo>
                    <a:pt x="11204" y="-6"/>
                    <a:pt x="13947" y="-110"/>
                    <a:pt x="16004" y="151"/>
                  </a:cubicBezTo>
                  <a:cubicBezTo>
                    <a:pt x="18061" y="412"/>
                    <a:pt x="19433" y="1038"/>
                    <a:pt x="20290" y="2029"/>
                  </a:cubicBezTo>
                  <a:cubicBezTo>
                    <a:pt x="21147" y="3020"/>
                    <a:pt x="21490" y="4377"/>
                    <a:pt x="21404" y="5577"/>
                  </a:cubicBezTo>
                  <a:cubicBezTo>
                    <a:pt x="21319" y="6777"/>
                    <a:pt x="20804" y="7820"/>
                    <a:pt x="19176" y="8707"/>
                  </a:cubicBezTo>
                  <a:cubicBezTo>
                    <a:pt x="17547" y="9594"/>
                    <a:pt x="14804" y="10325"/>
                    <a:pt x="12404" y="10690"/>
                  </a:cubicBezTo>
                  <a:cubicBezTo>
                    <a:pt x="10004" y="11055"/>
                    <a:pt x="7947" y="11055"/>
                    <a:pt x="6404" y="10951"/>
                  </a:cubicBezTo>
                  <a:cubicBezTo>
                    <a:pt x="4861" y="10847"/>
                    <a:pt x="3833" y="10638"/>
                    <a:pt x="3233" y="10273"/>
                  </a:cubicBezTo>
                  <a:cubicBezTo>
                    <a:pt x="2633" y="9907"/>
                    <a:pt x="2461" y="9386"/>
                    <a:pt x="2290" y="8864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" name="Line"/>
            <p:cNvSpPr/>
            <p:nvPr/>
          </p:nvSpPr>
          <p:spPr>
            <a:xfrm>
              <a:off x="9714898" y="2765025"/>
              <a:ext cx="625568" cy="534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11" extrusionOk="0">
                  <a:moveTo>
                    <a:pt x="5764" y="5335"/>
                  </a:moveTo>
                  <a:cubicBezTo>
                    <a:pt x="5883" y="4504"/>
                    <a:pt x="6002" y="3673"/>
                    <a:pt x="6002" y="3743"/>
                  </a:cubicBezTo>
                  <a:cubicBezTo>
                    <a:pt x="6002" y="3812"/>
                    <a:pt x="5883" y="4781"/>
                    <a:pt x="5349" y="6858"/>
                  </a:cubicBezTo>
                  <a:cubicBezTo>
                    <a:pt x="4815" y="8935"/>
                    <a:pt x="3865" y="12120"/>
                    <a:pt x="3035" y="14473"/>
                  </a:cubicBezTo>
                  <a:cubicBezTo>
                    <a:pt x="2204" y="16827"/>
                    <a:pt x="1492" y="18350"/>
                    <a:pt x="958" y="19527"/>
                  </a:cubicBezTo>
                  <a:cubicBezTo>
                    <a:pt x="424" y="20704"/>
                    <a:pt x="68" y="21535"/>
                    <a:pt x="8" y="21397"/>
                  </a:cubicBezTo>
                  <a:cubicBezTo>
                    <a:pt x="-51" y="21258"/>
                    <a:pt x="186" y="20150"/>
                    <a:pt x="780" y="17866"/>
                  </a:cubicBezTo>
                  <a:cubicBezTo>
                    <a:pt x="1373" y="15581"/>
                    <a:pt x="2323" y="12120"/>
                    <a:pt x="2857" y="10043"/>
                  </a:cubicBezTo>
                  <a:cubicBezTo>
                    <a:pt x="3391" y="7966"/>
                    <a:pt x="3509" y="7273"/>
                    <a:pt x="3747" y="6443"/>
                  </a:cubicBezTo>
                  <a:cubicBezTo>
                    <a:pt x="3984" y="5612"/>
                    <a:pt x="4340" y="4643"/>
                    <a:pt x="4815" y="4227"/>
                  </a:cubicBezTo>
                  <a:cubicBezTo>
                    <a:pt x="5290" y="3812"/>
                    <a:pt x="5883" y="3950"/>
                    <a:pt x="6536" y="4712"/>
                  </a:cubicBezTo>
                  <a:cubicBezTo>
                    <a:pt x="7189" y="5473"/>
                    <a:pt x="7901" y="6858"/>
                    <a:pt x="8731" y="9004"/>
                  </a:cubicBezTo>
                  <a:cubicBezTo>
                    <a:pt x="9562" y="11150"/>
                    <a:pt x="10512" y="14058"/>
                    <a:pt x="11164" y="15789"/>
                  </a:cubicBezTo>
                  <a:cubicBezTo>
                    <a:pt x="11817" y="17520"/>
                    <a:pt x="12173" y="18073"/>
                    <a:pt x="12648" y="18420"/>
                  </a:cubicBezTo>
                  <a:cubicBezTo>
                    <a:pt x="13123" y="18766"/>
                    <a:pt x="13716" y="18904"/>
                    <a:pt x="14250" y="18766"/>
                  </a:cubicBezTo>
                  <a:cubicBezTo>
                    <a:pt x="14784" y="18627"/>
                    <a:pt x="15259" y="18212"/>
                    <a:pt x="16030" y="16689"/>
                  </a:cubicBezTo>
                  <a:cubicBezTo>
                    <a:pt x="16802" y="15166"/>
                    <a:pt x="17870" y="12535"/>
                    <a:pt x="18760" y="9835"/>
                  </a:cubicBezTo>
                  <a:cubicBezTo>
                    <a:pt x="19650" y="7135"/>
                    <a:pt x="20362" y="4366"/>
                    <a:pt x="20837" y="2566"/>
                  </a:cubicBezTo>
                  <a:cubicBezTo>
                    <a:pt x="21312" y="766"/>
                    <a:pt x="21549" y="-65"/>
                    <a:pt x="21430" y="4"/>
                  </a:cubicBezTo>
                  <a:cubicBezTo>
                    <a:pt x="21312" y="73"/>
                    <a:pt x="20837" y="1043"/>
                    <a:pt x="20362" y="2012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" name="Line"/>
            <p:cNvSpPr/>
            <p:nvPr/>
          </p:nvSpPr>
          <p:spPr>
            <a:xfrm>
              <a:off x="10484879" y="2774484"/>
              <a:ext cx="375577" cy="528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31" extrusionOk="0">
                  <a:moveTo>
                    <a:pt x="20029" y="2496"/>
                  </a:moveTo>
                  <a:cubicBezTo>
                    <a:pt x="19636" y="1795"/>
                    <a:pt x="19244" y="1093"/>
                    <a:pt x="17476" y="602"/>
                  </a:cubicBezTo>
                  <a:cubicBezTo>
                    <a:pt x="15709" y="112"/>
                    <a:pt x="12567" y="-169"/>
                    <a:pt x="9818" y="112"/>
                  </a:cubicBezTo>
                  <a:cubicBezTo>
                    <a:pt x="7069" y="392"/>
                    <a:pt x="4713" y="1234"/>
                    <a:pt x="3338" y="2005"/>
                  </a:cubicBezTo>
                  <a:cubicBezTo>
                    <a:pt x="1964" y="2776"/>
                    <a:pt x="1571" y="3478"/>
                    <a:pt x="2160" y="4319"/>
                  </a:cubicBezTo>
                  <a:cubicBezTo>
                    <a:pt x="2749" y="5161"/>
                    <a:pt x="4320" y="6143"/>
                    <a:pt x="7265" y="7054"/>
                  </a:cubicBezTo>
                  <a:cubicBezTo>
                    <a:pt x="10211" y="7966"/>
                    <a:pt x="14531" y="8808"/>
                    <a:pt x="17084" y="9509"/>
                  </a:cubicBezTo>
                  <a:cubicBezTo>
                    <a:pt x="19636" y="10210"/>
                    <a:pt x="20422" y="10771"/>
                    <a:pt x="20913" y="11473"/>
                  </a:cubicBezTo>
                  <a:cubicBezTo>
                    <a:pt x="21404" y="12174"/>
                    <a:pt x="21600" y="13015"/>
                    <a:pt x="20618" y="14278"/>
                  </a:cubicBezTo>
                  <a:cubicBezTo>
                    <a:pt x="19636" y="15540"/>
                    <a:pt x="17476" y="17223"/>
                    <a:pt x="13844" y="18486"/>
                  </a:cubicBezTo>
                  <a:cubicBezTo>
                    <a:pt x="10211" y="19748"/>
                    <a:pt x="5105" y="20589"/>
                    <a:pt x="0" y="21431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11984975" y="2792542"/>
              <a:ext cx="484449" cy="706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506" extrusionOk="0">
                  <a:moveTo>
                    <a:pt x="7967" y="6698"/>
                  </a:moveTo>
                  <a:cubicBezTo>
                    <a:pt x="7511" y="8384"/>
                    <a:pt x="7054" y="10070"/>
                    <a:pt x="6294" y="12072"/>
                  </a:cubicBezTo>
                  <a:cubicBezTo>
                    <a:pt x="5533" y="14074"/>
                    <a:pt x="4468" y="16392"/>
                    <a:pt x="3784" y="17815"/>
                  </a:cubicBezTo>
                  <a:cubicBezTo>
                    <a:pt x="3099" y="19237"/>
                    <a:pt x="2795" y="19764"/>
                    <a:pt x="2263" y="20343"/>
                  </a:cubicBezTo>
                  <a:cubicBezTo>
                    <a:pt x="1730" y="20923"/>
                    <a:pt x="970" y="21555"/>
                    <a:pt x="513" y="21502"/>
                  </a:cubicBezTo>
                  <a:cubicBezTo>
                    <a:pt x="57" y="21450"/>
                    <a:pt x="-95" y="20712"/>
                    <a:pt x="57" y="18815"/>
                  </a:cubicBezTo>
                  <a:cubicBezTo>
                    <a:pt x="209" y="16919"/>
                    <a:pt x="666" y="13863"/>
                    <a:pt x="1426" y="11018"/>
                  </a:cubicBezTo>
                  <a:cubicBezTo>
                    <a:pt x="2187" y="8174"/>
                    <a:pt x="3251" y="5539"/>
                    <a:pt x="4240" y="3801"/>
                  </a:cubicBezTo>
                  <a:cubicBezTo>
                    <a:pt x="5229" y="2062"/>
                    <a:pt x="6142" y="1219"/>
                    <a:pt x="7359" y="693"/>
                  </a:cubicBezTo>
                  <a:cubicBezTo>
                    <a:pt x="8575" y="166"/>
                    <a:pt x="10097" y="-45"/>
                    <a:pt x="11694" y="8"/>
                  </a:cubicBezTo>
                  <a:cubicBezTo>
                    <a:pt x="13291" y="60"/>
                    <a:pt x="14964" y="376"/>
                    <a:pt x="16561" y="851"/>
                  </a:cubicBezTo>
                  <a:cubicBezTo>
                    <a:pt x="18159" y="1325"/>
                    <a:pt x="19680" y="1957"/>
                    <a:pt x="20516" y="2536"/>
                  </a:cubicBezTo>
                  <a:cubicBezTo>
                    <a:pt x="21353" y="3116"/>
                    <a:pt x="21505" y="3643"/>
                    <a:pt x="21049" y="4328"/>
                  </a:cubicBezTo>
                  <a:cubicBezTo>
                    <a:pt x="20592" y="5013"/>
                    <a:pt x="19528" y="5855"/>
                    <a:pt x="17398" y="6909"/>
                  </a:cubicBezTo>
                  <a:cubicBezTo>
                    <a:pt x="15268" y="7963"/>
                    <a:pt x="12074" y="9227"/>
                    <a:pt x="9716" y="9754"/>
                  </a:cubicBezTo>
                  <a:cubicBezTo>
                    <a:pt x="7359" y="10281"/>
                    <a:pt x="5837" y="10070"/>
                    <a:pt x="4316" y="9859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" name="Line"/>
            <p:cNvSpPr/>
            <p:nvPr/>
          </p:nvSpPr>
          <p:spPr>
            <a:xfrm>
              <a:off x="12280323" y="3164153"/>
              <a:ext cx="311350" cy="342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9" extrusionOk="0">
                  <a:moveTo>
                    <a:pt x="0" y="13720"/>
                  </a:moveTo>
                  <a:cubicBezTo>
                    <a:pt x="720" y="12865"/>
                    <a:pt x="1440" y="12009"/>
                    <a:pt x="4200" y="10833"/>
                  </a:cubicBezTo>
                  <a:cubicBezTo>
                    <a:pt x="6960" y="9657"/>
                    <a:pt x="11760" y="8160"/>
                    <a:pt x="14640" y="7090"/>
                  </a:cubicBezTo>
                  <a:cubicBezTo>
                    <a:pt x="17520" y="6021"/>
                    <a:pt x="18480" y="5379"/>
                    <a:pt x="19320" y="4524"/>
                  </a:cubicBezTo>
                  <a:cubicBezTo>
                    <a:pt x="20160" y="3669"/>
                    <a:pt x="20880" y="2599"/>
                    <a:pt x="20880" y="1637"/>
                  </a:cubicBezTo>
                  <a:cubicBezTo>
                    <a:pt x="20880" y="674"/>
                    <a:pt x="20160" y="-181"/>
                    <a:pt x="18240" y="33"/>
                  </a:cubicBezTo>
                  <a:cubicBezTo>
                    <a:pt x="16320" y="247"/>
                    <a:pt x="13200" y="1530"/>
                    <a:pt x="10440" y="3775"/>
                  </a:cubicBezTo>
                  <a:cubicBezTo>
                    <a:pt x="7680" y="6021"/>
                    <a:pt x="5280" y="9229"/>
                    <a:pt x="4680" y="12116"/>
                  </a:cubicBezTo>
                  <a:cubicBezTo>
                    <a:pt x="4080" y="15003"/>
                    <a:pt x="5280" y="17569"/>
                    <a:pt x="7200" y="19173"/>
                  </a:cubicBezTo>
                  <a:cubicBezTo>
                    <a:pt x="9120" y="20777"/>
                    <a:pt x="11760" y="21419"/>
                    <a:pt x="14280" y="21098"/>
                  </a:cubicBezTo>
                  <a:cubicBezTo>
                    <a:pt x="16800" y="20777"/>
                    <a:pt x="19200" y="19494"/>
                    <a:pt x="21600" y="18211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>
              <a:off x="12622808" y="3152437"/>
              <a:ext cx="539672" cy="392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extrusionOk="0">
                  <a:moveTo>
                    <a:pt x="0" y="18321"/>
                  </a:moveTo>
                  <a:cubicBezTo>
                    <a:pt x="969" y="15504"/>
                    <a:pt x="1938" y="12686"/>
                    <a:pt x="2977" y="9869"/>
                  </a:cubicBezTo>
                  <a:cubicBezTo>
                    <a:pt x="4015" y="7051"/>
                    <a:pt x="5123" y="4234"/>
                    <a:pt x="5954" y="2450"/>
                  </a:cubicBezTo>
                  <a:cubicBezTo>
                    <a:pt x="6785" y="665"/>
                    <a:pt x="7338" y="-86"/>
                    <a:pt x="7685" y="8"/>
                  </a:cubicBezTo>
                  <a:cubicBezTo>
                    <a:pt x="8031" y="102"/>
                    <a:pt x="8169" y="1041"/>
                    <a:pt x="8377" y="1980"/>
                  </a:cubicBezTo>
                  <a:cubicBezTo>
                    <a:pt x="8585" y="2919"/>
                    <a:pt x="8862" y="3858"/>
                    <a:pt x="9346" y="4328"/>
                  </a:cubicBezTo>
                  <a:cubicBezTo>
                    <a:pt x="9831" y="4797"/>
                    <a:pt x="10523" y="4797"/>
                    <a:pt x="11631" y="4797"/>
                  </a:cubicBezTo>
                  <a:cubicBezTo>
                    <a:pt x="12738" y="4797"/>
                    <a:pt x="14262" y="4797"/>
                    <a:pt x="15369" y="4797"/>
                  </a:cubicBezTo>
                  <a:cubicBezTo>
                    <a:pt x="16477" y="4797"/>
                    <a:pt x="17169" y="4797"/>
                    <a:pt x="17238" y="5173"/>
                  </a:cubicBezTo>
                  <a:cubicBezTo>
                    <a:pt x="17308" y="5549"/>
                    <a:pt x="16754" y="6300"/>
                    <a:pt x="15646" y="7615"/>
                  </a:cubicBezTo>
                  <a:cubicBezTo>
                    <a:pt x="14538" y="8930"/>
                    <a:pt x="12877" y="10808"/>
                    <a:pt x="11769" y="12686"/>
                  </a:cubicBezTo>
                  <a:cubicBezTo>
                    <a:pt x="10662" y="14564"/>
                    <a:pt x="10108" y="16443"/>
                    <a:pt x="9762" y="17851"/>
                  </a:cubicBezTo>
                  <a:cubicBezTo>
                    <a:pt x="9415" y="19260"/>
                    <a:pt x="9277" y="20199"/>
                    <a:pt x="9554" y="20763"/>
                  </a:cubicBezTo>
                  <a:cubicBezTo>
                    <a:pt x="9831" y="21326"/>
                    <a:pt x="10523" y="21514"/>
                    <a:pt x="12254" y="20951"/>
                  </a:cubicBezTo>
                  <a:cubicBezTo>
                    <a:pt x="13985" y="20387"/>
                    <a:pt x="16754" y="19072"/>
                    <a:pt x="18485" y="18227"/>
                  </a:cubicBezTo>
                  <a:cubicBezTo>
                    <a:pt x="20215" y="17382"/>
                    <a:pt x="20908" y="17006"/>
                    <a:pt x="21600" y="16631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" name="Line"/>
            <p:cNvSpPr/>
            <p:nvPr/>
          </p:nvSpPr>
          <p:spPr>
            <a:xfrm>
              <a:off x="13090608" y="3262382"/>
              <a:ext cx="239398" cy="352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6" h="21340" extrusionOk="0">
                  <a:moveTo>
                    <a:pt x="7923" y="8128"/>
                  </a:moveTo>
                  <a:cubicBezTo>
                    <a:pt x="7331" y="7080"/>
                    <a:pt x="6739" y="6031"/>
                    <a:pt x="7183" y="5297"/>
                  </a:cubicBezTo>
                  <a:cubicBezTo>
                    <a:pt x="7627" y="4563"/>
                    <a:pt x="9107" y="4144"/>
                    <a:pt x="11770" y="3095"/>
                  </a:cubicBezTo>
                  <a:cubicBezTo>
                    <a:pt x="14433" y="2047"/>
                    <a:pt x="18279" y="369"/>
                    <a:pt x="19759" y="55"/>
                  </a:cubicBezTo>
                  <a:cubicBezTo>
                    <a:pt x="21238" y="-260"/>
                    <a:pt x="20350" y="789"/>
                    <a:pt x="17835" y="3095"/>
                  </a:cubicBezTo>
                  <a:cubicBezTo>
                    <a:pt x="15320" y="5402"/>
                    <a:pt x="11178" y="8967"/>
                    <a:pt x="8071" y="11693"/>
                  </a:cubicBezTo>
                  <a:cubicBezTo>
                    <a:pt x="4964" y="14420"/>
                    <a:pt x="2893" y="16307"/>
                    <a:pt x="1561" y="17775"/>
                  </a:cubicBezTo>
                  <a:cubicBezTo>
                    <a:pt x="230" y="19243"/>
                    <a:pt x="-362" y="20291"/>
                    <a:pt x="230" y="20816"/>
                  </a:cubicBezTo>
                  <a:cubicBezTo>
                    <a:pt x="822" y="21340"/>
                    <a:pt x="2597" y="21340"/>
                    <a:pt x="4372" y="2134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" name="Line"/>
            <p:cNvSpPr/>
            <p:nvPr/>
          </p:nvSpPr>
          <p:spPr>
            <a:xfrm>
              <a:off x="13328531" y="3033230"/>
              <a:ext cx="31135" cy="83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" name="Line"/>
            <p:cNvSpPr/>
            <p:nvPr/>
          </p:nvSpPr>
          <p:spPr>
            <a:xfrm>
              <a:off x="13145531" y="3074744"/>
              <a:ext cx="421702" cy="799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419" extrusionOk="0">
                  <a:moveTo>
                    <a:pt x="21407" y="0"/>
                  </a:moveTo>
                  <a:cubicBezTo>
                    <a:pt x="19124" y="2503"/>
                    <a:pt x="16841" y="5006"/>
                    <a:pt x="14295" y="7694"/>
                  </a:cubicBezTo>
                  <a:cubicBezTo>
                    <a:pt x="11748" y="10383"/>
                    <a:pt x="8939" y="13257"/>
                    <a:pt x="6919" y="15203"/>
                  </a:cubicBezTo>
                  <a:cubicBezTo>
                    <a:pt x="4900" y="17150"/>
                    <a:pt x="3670" y="18170"/>
                    <a:pt x="2529" y="19143"/>
                  </a:cubicBezTo>
                  <a:cubicBezTo>
                    <a:pt x="1387" y="20117"/>
                    <a:pt x="334" y="21044"/>
                    <a:pt x="70" y="21322"/>
                  </a:cubicBezTo>
                  <a:cubicBezTo>
                    <a:pt x="-193" y="21600"/>
                    <a:pt x="334" y="21229"/>
                    <a:pt x="861" y="20858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" name="Line"/>
            <p:cNvSpPr/>
            <p:nvPr/>
          </p:nvSpPr>
          <p:spPr>
            <a:xfrm>
              <a:off x="13370044" y="3294316"/>
              <a:ext cx="368635" cy="291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185" extrusionOk="0">
                  <a:moveTo>
                    <a:pt x="0" y="8170"/>
                  </a:moveTo>
                  <a:cubicBezTo>
                    <a:pt x="0" y="6915"/>
                    <a:pt x="0" y="5659"/>
                    <a:pt x="500" y="4780"/>
                  </a:cubicBezTo>
                  <a:cubicBezTo>
                    <a:pt x="1000" y="3901"/>
                    <a:pt x="2000" y="3398"/>
                    <a:pt x="5000" y="2394"/>
                  </a:cubicBezTo>
                  <a:cubicBezTo>
                    <a:pt x="8000" y="1389"/>
                    <a:pt x="13000" y="-118"/>
                    <a:pt x="16200" y="8"/>
                  </a:cubicBezTo>
                  <a:cubicBezTo>
                    <a:pt x="19400" y="133"/>
                    <a:pt x="20800" y="1891"/>
                    <a:pt x="21200" y="4403"/>
                  </a:cubicBezTo>
                  <a:cubicBezTo>
                    <a:pt x="21600" y="6915"/>
                    <a:pt x="21000" y="10180"/>
                    <a:pt x="18200" y="13194"/>
                  </a:cubicBezTo>
                  <a:cubicBezTo>
                    <a:pt x="15400" y="16208"/>
                    <a:pt x="10400" y="18970"/>
                    <a:pt x="7400" y="20226"/>
                  </a:cubicBezTo>
                  <a:cubicBezTo>
                    <a:pt x="4400" y="21482"/>
                    <a:pt x="3400" y="21231"/>
                    <a:pt x="2400" y="2098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" name="Line"/>
            <p:cNvSpPr/>
            <p:nvPr/>
          </p:nvSpPr>
          <p:spPr>
            <a:xfrm>
              <a:off x="13714069" y="2849259"/>
              <a:ext cx="328024" cy="77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521" extrusionOk="0">
                  <a:moveTo>
                    <a:pt x="20150" y="2513"/>
                  </a:moveTo>
                  <a:cubicBezTo>
                    <a:pt x="20150" y="2033"/>
                    <a:pt x="20150" y="1553"/>
                    <a:pt x="20150" y="1073"/>
                  </a:cubicBezTo>
                  <a:cubicBezTo>
                    <a:pt x="20150" y="593"/>
                    <a:pt x="20150" y="113"/>
                    <a:pt x="19700" y="17"/>
                  </a:cubicBezTo>
                  <a:cubicBezTo>
                    <a:pt x="19250" y="-79"/>
                    <a:pt x="18350" y="209"/>
                    <a:pt x="17225" y="1313"/>
                  </a:cubicBezTo>
                  <a:cubicBezTo>
                    <a:pt x="16100" y="2417"/>
                    <a:pt x="14750" y="4337"/>
                    <a:pt x="12725" y="6689"/>
                  </a:cubicBezTo>
                  <a:cubicBezTo>
                    <a:pt x="10700" y="9041"/>
                    <a:pt x="8000" y="11825"/>
                    <a:pt x="5975" y="13697"/>
                  </a:cubicBezTo>
                  <a:cubicBezTo>
                    <a:pt x="3950" y="15569"/>
                    <a:pt x="2600" y="16529"/>
                    <a:pt x="1588" y="17201"/>
                  </a:cubicBezTo>
                  <a:cubicBezTo>
                    <a:pt x="575" y="17873"/>
                    <a:pt x="-100" y="18257"/>
                    <a:pt x="12" y="18257"/>
                  </a:cubicBezTo>
                  <a:cubicBezTo>
                    <a:pt x="125" y="18257"/>
                    <a:pt x="1025" y="17873"/>
                    <a:pt x="3387" y="16961"/>
                  </a:cubicBezTo>
                  <a:cubicBezTo>
                    <a:pt x="5750" y="16049"/>
                    <a:pt x="9575" y="14609"/>
                    <a:pt x="12275" y="13697"/>
                  </a:cubicBezTo>
                  <a:cubicBezTo>
                    <a:pt x="14975" y="12785"/>
                    <a:pt x="16550" y="12401"/>
                    <a:pt x="17900" y="12161"/>
                  </a:cubicBezTo>
                  <a:cubicBezTo>
                    <a:pt x="19250" y="11921"/>
                    <a:pt x="20375" y="11825"/>
                    <a:pt x="20938" y="12017"/>
                  </a:cubicBezTo>
                  <a:cubicBezTo>
                    <a:pt x="21500" y="12209"/>
                    <a:pt x="21500" y="12689"/>
                    <a:pt x="20712" y="14321"/>
                  </a:cubicBezTo>
                  <a:cubicBezTo>
                    <a:pt x="19925" y="15953"/>
                    <a:pt x="18350" y="18737"/>
                    <a:pt x="16775" y="21521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" name="Line"/>
            <p:cNvSpPr/>
            <p:nvPr/>
          </p:nvSpPr>
          <p:spPr>
            <a:xfrm>
              <a:off x="14138037" y="3448362"/>
              <a:ext cx="207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" name="Line"/>
            <p:cNvSpPr/>
            <p:nvPr/>
          </p:nvSpPr>
          <p:spPr>
            <a:xfrm>
              <a:off x="14498663" y="3190556"/>
              <a:ext cx="484598" cy="423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516" extrusionOk="0">
                  <a:moveTo>
                    <a:pt x="115" y="7818"/>
                  </a:moveTo>
                  <a:cubicBezTo>
                    <a:pt x="-37" y="6940"/>
                    <a:pt x="-189" y="6062"/>
                    <a:pt x="724" y="4745"/>
                  </a:cubicBezTo>
                  <a:cubicBezTo>
                    <a:pt x="1636" y="3428"/>
                    <a:pt x="3614" y="1672"/>
                    <a:pt x="4983" y="794"/>
                  </a:cubicBezTo>
                  <a:cubicBezTo>
                    <a:pt x="6352" y="-84"/>
                    <a:pt x="7112" y="-84"/>
                    <a:pt x="7873" y="92"/>
                  </a:cubicBezTo>
                  <a:cubicBezTo>
                    <a:pt x="8634" y="267"/>
                    <a:pt x="9394" y="618"/>
                    <a:pt x="9470" y="2199"/>
                  </a:cubicBezTo>
                  <a:cubicBezTo>
                    <a:pt x="9546" y="3779"/>
                    <a:pt x="8938" y="6589"/>
                    <a:pt x="7949" y="9223"/>
                  </a:cubicBezTo>
                  <a:cubicBezTo>
                    <a:pt x="6960" y="11857"/>
                    <a:pt x="5591" y="14316"/>
                    <a:pt x="4450" y="15984"/>
                  </a:cubicBezTo>
                  <a:cubicBezTo>
                    <a:pt x="3310" y="17653"/>
                    <a:pt x="2397" y="18531"/>
                    <a:pt x="2245" y="18618"/>
                  </a:cubicBezTo>
                  <a:cubicBezTo>
                    <a:pt x="2093" y="18706"/>
                    <a:pt x="2701" y="18004"/>
                    <a:pt x="4374" y="16072"/>
                  </a:cubicBezTo>
                  <a:cubicBezTo>
                    <a:pt x="6048" y="14140"/>
                    <a:pt x="8786" y="10979"/>
                    <a:pt x="11219" y="8609"/>
                  </a:cubicBezTo>
                  <a:cubicBezTo>
                    <a:pt x="13653" y="6238"/>
                    <a:pt x="15783" y="4657"/>
                    <a:pt x="17228" y="3779"/>
                  </a:cubicBezTo>
                  <a:cubicBezTo>
                    <a:pt x="18673" y="2901"/>
                    <a:pt x="19434" y="2726"/>
                    <a:pt x="20042" y="2989"/>
                  </a:cubicBezTo>
                  <a:cubicBezTo>
                    <a:pt x="20650" y="3253"/>
                    <a:pt x="21107" y="3955"/>
                    <a:pt x="21259" y="4745"/>
                  </a:cubicBezTo>
                  <a:cubicBezTo>
                    <a:pt x="21411" y="5536"/>
                    <a:pt x="21259" y="6414"/>
                    <a:pt x="20118" y="9223"/>
                  </a:cubicBezTo>
                  <a:cubicBezTo>
                    <a:pt x="18977" y="12033"/>
                    <a:pt x="16848" y="16775"/>
                    <a:pt x="14718" y="21516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" name="Line"/>
            <p:cNvSpPr/>
            <p:nvPr/>
          </p:nvSpPr>
          <p:spPr>
            <a:xfrm>
              <a:off x="15092839" y="3406849"/>
              <a:ext cx="62272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" name="Line"/>
            <p:cNvSpPr/>
            <p:nvPr/>
          </p:nvSpPr>
          <p:spPr>
            <a:xfrm>
              <a:off x="15155110" y="3075418"/>
              <a:ext cx="401969" cy="435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397" extrusionOk="0">
                  <a:moveTo>
                    <a:pt x="18277" y="4559"/>
                  </a:moveTo>
                  <a:cubicBezTo>
                    <a:pt x="19015" y="3879"/>
                    <a:pt x="19754" y="3199"/>
                    <a:pt x="20400" y="2518"/>
                  </a:cubicBezTo>
                  <a:cubicBezTo>
                    <a:pt x="21046" y="1838"/>
                    <a:pt x="21600" y="1158"/>
                    <a:pt x="21415" y="647"/>
                  </a:cubicBezTo>
                  <a:cubicBezTo>
                    <a:pt x="21231" y="137"/>
                    <a:pt x="20308" y="-203"/>
                    <a:pt x="18831" y="137"/>
                  </a:cubicBezTo>
                  <a:cubicBezTo>
                    <a:pt x="17354" y="477"/>
                    <a:pt x="15323" y="1498"/>
                    <a:pt x="13846" y="2348"/>
                  </a:cubicBezTo>
                  <a:cubicBezTo>
                    <a:pt x="12369" y="3199"/>
                    <a:pt x="11446" y="3879"/>
                    <a:pt x="10800" y="4644"/>
                  </a:cubicBezTo>
                  <a:cubicBezTo>
                    <a:pt x="10154" y="5410"/>
                    <a:pt x="9785" y="6260"/>
                    <a:pt x="10800" y="7280"/>
                  </a:cubicBezTo>
                  <a:cubicBezTo>
                    <a:pt x="11815" y="8301"/>
                    <a:pt x="14215" y="9491"/>
                    <a:pt x="15692" y="10512"/>
                  </a:cubicBezTo>
                  <a:cubicBezTo>
                    <a:pt x="17169" y="11532"/>
                    <a:pt x="17723" y="12383"/>
                    <a:pt x="18000" y="13233"/>
                  </a:cubicBezTo>
                  <a:cubicBezTo>
                    <a:pt x="18277" y="14084"/>
                    <a:pt x="18277" y="14934"/>
                    <a:pt x="17446" y="15869"/>
                  </a:cubicBezTo>
                  <a:cubicBezTo>
                    <a:pt x="16615" y="16805"/>
                    <a:pt x="14954" y="17825"/>
                    <a:pt x="11908" y="18761"/>
                  </a:cubicBezTo>
                  <a:cubicBezTo>
                    <a:pt x="8862" y="19696"/>
                    <a:pt x="4431" y="20547"/>
                    <a:pt x="0" y="21397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" name="Line"/>
            <p:cNvSpPr/>
            <p:nvPr/>
          </p:nvSpPr>
          <p:spPr>
            <a:xfrm>
              <a:off x="15237364" y="3131399"/>
              <a:ext cx="761155" cy="686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440" extrusionOk="0">
                  <a:moveTo>
                    <a:pt x="8700" y="2443"/>
                  </a:moveTo>
                  <a:cubicBezTo>
                    <a:pt x="9086" y="2011"/>
                    <a:pt x="9471" y="1579"/>
                    <a:pt x="9905" y="1363"/>
                  </a:cubicBezTo>
                  <a:cubicBezTo>
                    <a:pt x="10339" y="1147"/>
                    <a:pt x="10821" y="1147"/>
                    <a:pt x="11014" y="1417"/>
                  </a:cubicBezTo>
                  <a:cubicBezTo>
                    <a:pt x="11207" y="1687"/>
                    <a:pt x="11111" y="2227"/>
                    <a:pt x="10918" y="2875"/>
                  </a:cubicBezTo>
                  <a:cubicBezTo>
                    <a:pt x="10725" y="3523"/>
                    <a:pt x="10436" y="4279"/>
                    <a:pt x="10532" y="4549"/>
                  </a:cubicBezTo>
                  <a:cubicBezTo>
                    <a:pt x="10629" y="4819"/>
                    <a:pt x="11111" y="4603"/>
                    <a:pt x="11786" y="4171"/>
                  </a:cubicBezTo>
                  <a:cubicBezTo>
                    <a:pt x="12461" y="3739"/>
                    <a:pt x="13329" y="3091"/>
                    <a:pt x="14052" y="2443"/>
                  </a:cubicBezTo>
                  <a:cubicBezTo>
                    <a:pt x="14775" y="1795"/>
                    <a:pt x="15354" y="1147"/>
                    <a:pt x="15498" y="1093"/>
                  </a:cubicBezTo>
                  <a:cubicBezTo>
                    <a:pt x="15643" y="1039"/>
                    <a:pt x="15354" y="1579"/>
                    <a:pt x="14245" y="3307"/>
                  </a:cubicBezTo>
                  <a:cubicBezTo>
                    <a:pt x="13136" y="5035"/>
                    <a:pt x="11207" y="7951"/>
                    <a:pt x="9038" y="10921"/>
                  </a:cubicBezTo>
                  <a:cubicBezTo>
                    <a:pt x="6868" y="13891"/>
                    <a:pt x="4457" y="16915"/>
                    <a:pt x="3059" y="18589"/>
                  </a:cubicBezTo>
                  <a:cubicBezTo>
                    <a:pt x="1661" y="20263"/>
                    <a:pt x="1275" y="20587"/>
                    <a:pt x="889" y="20911"/>
                  </a:cubicBezTo>
                  <a:cubicBezTo>
                    <a:pt x="504" y="21235"/>
                    <a:pt x="118" y="21559"/>
                    <a:pt x="21" y="21397"/>
                  </a:cubicBezTo>
                  <a:cubicBezTo>
                    <a:pt x="-75" y="21235"/>
                    <a:pt x="118" y="20587"/>
                    <a:pt x="1323" y="19021"/>
                  </a:cubicBezTo>
                  <a:cubicBezTo>
                    <a:pt x="2529" y="17455"/>
                    <a:pt x="4746" y="14971"/>
                    <a:pt x="7254" y="12325"/>
                  </a:cubicBezTo>
                  <a:cubicBezTo>
                    <a:pt x="9761" y="9679"/>
                    <a:pt x="12557" y="6871"/>
                    <a:pt x="14679" y="4981"/>
                  </a:cubicBezTo>
                  <a:cubicBezTo>
                    <a:pt x="16800" y="3091"/>
                    <a:pt x="18246" y="2119"/>
                    <a:pt x="19211" y="1525"/>
                  </a:cubicBezTo>
                  <a:cubicBezTo>
                    <a:pt x="20175" y="931"/>
                    <a:pt x="20657" y="715"/>
                    <a:pt x="20657" y="499"/>
                  </a:cubicBezTo>
                  <a:cubicBezTo>
                    <a:pt x="20657" y="283"/>
                    <a:pt x="20175" y="67"/>
                    <a:pt x="19645" y="13"/>
                  </a:cubicBezTo>
                  <a:cubicBezTo>
                    <a:pt x="19114" y="-41"/>
                    <a:pt x="18536" y="67"/>
                    <a:pt x="18198" y="391"/>
                  </a:cubicBezTo>
                  <a:cubicBezTo>
                    <a:pt x="17861" y="715"/>
                    <a:pt x="17764" y="1255"/>
                    <a:pt x="18102" y="2065"/>
                  </a:cubicBezTo>
                  <a:cubicBezTo>
                    <a:pt x="18439" y="2875"/>
                    <a:pt x="19211" y="3955"/>
                    <a:pt x="19982" y="5305"/>
                  </a:cubicBezTo>
                  <a:cubicBezTo>
                    <a:pt x="20754" y="6655"/>
                    <a:pt x="21525" y="8275"/>
                    <a:pt x="21091" y="9463"/>
                  </a:cubicBezTo>
                  <a:cubicBezTo>
                    <a:pt x="20657" y="10651"/>
                    <a:pt x="19018" y="11407"/>
                    <a:pt x="17475" y="11947"/>
                  </a:cubicBezTo>
                  <a:cubicBezTo>
                    <a:pt x="15932" y="12487"/>
                    <a:pt x="14486" y="12811"/>
                    <a:pt x="13039" y="13135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" name="Line"/>
            <p:cNvSpPr/>
            <p:nvPr/>
          </p:nvSpPr>
          <p:spPr>
            <a:xfrm>
              <a:off x="7558202" y="3911925"/>
              <a:ext cx="2293602" cy="1788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18"/>
                  </a:moveTo>
                  <a:cubicBezTo>
                    <a:pt x="21600" y="209"/>
                    <a:pt x="21600" y="0"/>
                    <a:pt x="21551" y="0"/>
                  </a:cubicBezTo>
                  <a:cubicBezTo>
                    <a:pt x="21502" y="0"/>
                    <a:pt x="21405" y="209"/>
                    <a:pt x="21160" y="585"/>
                  </a:cubicBezTo>
                  <a:cubicBezTo>
                    <a:pt x="20916" y="961"/>
                    <a:pt x="20525" y="1504"/>
                    <a:pt x="19971" y="2193"/>
                  </a:cubicBezTo>
                  <a:cubicBezTo>
                    <a:pt x="19417" y="2883"/>
                    <a:pt x="18700" y="3718"/>
                    <a:pt x="18065" y="4470"/>
                  </a:cubicBezTo>
                  <a:cubicBezTo>
                    <a:pt x="17430" y="5222"/>
                    <a:pt x="16876" y="5891"/>
                    <a:pt x="16208" y="6643"/>
                  </a:cubicBezTo>
                  <a:cubicBezTo>
                    <a:pt x="15540" y="7395"/>
                    <a:pt x="14758" y="8231"/>
                    <a:pt x="13993" y="9003"/>
                  </a:cubicBezTo>
                  <a:cubicBezTo>
                    <a:pt x="13227" y="9776"/>
                    <a:pt x="12478" y="10487"/>
                    <a:pt x="11729" y="11218"/>
                  </a:cubicBezTo>
                  <a:cubicBezTo>
                    <a:pt x="10979" y="11949"/>
                    <a:pt x="10230" y="12701"/>
                    <a:pt x="9432" y="13432"/>
                  </a:cubicBezTo>
                  <a:cubicBezTo>
                    <a:pt x="8633" y="14163"/>
                    <a:pt x="7786" y="14874"/>
                    <a:pt x="7053" y="15438"/>
                  </a:cubicBezTo>
                  <a:cubicBezTo>
                    <a:pt x="6320" y="16002"/>
                    <a:pt x="5701" y="16419"/>
                    <a:pt x="5082" y="16962"/>
                  </a:cubicBezTo>
                  <a:cubicBezTo>
                    <a:pt x="4463" y="17506"/>
                    <a:pt x="3844" y="18174"/>
                    <a:pt x="3339" y="18759"/>
                  </a:cubicBezTo>
                  <a:cubicBezTo>
                    <a:pt x="2834" y="19344"/>
                    <a:pt x="2443" y="19845"/>
                    <a:pt x="1906" y="20305"/>
                  </a:cubicBezTo>
                  <a:cubicBezTo>
                    <a:pt x="1368" y="20764"/>
                    <a:pt x="684" y="21182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5835324" y="5970287"/>
              <a:ext cx="145378" cy="333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276" extrusionOk="0">
                  <a:moveTo>
                    <a:pt x="21110" y="0"/>
                  </a:moveTo>
                  <a:cubicBezTo>
                    <a:pt x="17091" y="4629"/>
                    <a:pt x="13073" y="9257"/>
                    <a:pt x="10561" y="12122"/>
                  </a:cubicBezTo>
                  <a:cubicBezTo>
                    <a:pt x="8050" y="14988"/>
                    <a:pt x="7045" y="16090"/>
                    <a:pt x="5287" y="17522"/>
                  </a:cubicBezTo>
                  <a:cubicBezTo>
                    <a:pt x="3529" y="18955"/>
                    <a:pt x="1017" y="20718"/>
                    <a:pt x="263" y="21159"/>
                  </a:cubicBezTo>
                  <a:cubicBezTo>
                    <a:pt x="-490" y="21600"/>
                    <a:pt x="515" y="20718"/>
                    <a:pt x="1519" y="19837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" name="Line"/>
            <p:cNvSpPr/>
            <p:nvPr/>
          </p:nvSpPr>
          <p:spPr>
            <a:xfrm>
              <a:off x="5689156" y="5789791"/>
              <a:ext cx="411703" cy="128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0" h="21131" extrusionOk="0">
                  <a:moveTo>
                    <a:pt x="1111" y="21131"/>
                  </a:moveTo>
                  <a:cubicBezTo>
                    <a:pt x="403" y="19426"/>
                    <a:pt x="-305" y="17720"/>
                    <a:pt x="138" y="16015"/>
                  </a:cubicBezTo>
                  <a:cubicBezTo>
                    <a:pt x="580" y="14310"/>
                    <a:pt x="2174" y="12605"/>
                    <a:pt x="5272" y="10047"/>
                  </a:cubicBezTo>
                  <a:cubicBezTo>
                    <a:pt x="8370" y="7489"/>
                    <a:pt x="12974" y="4078"/>
                    <a:pt x="16072" y="2089"/>
                  </a:cubicBezTo>
                  <a:cubicBezTo>
                    <a:pt x="19170" y="99"/>
                    <a:pt x="20764" y="-469"/>
                    <a:pt x="21029" y="384"/>
                  </a:cubicBezTo>
                  <a:cubicBezTo>
                    <a:pt x="21295" y="1236"/>
                    <a:pt x="20233" y="3510"/>
                    <a:pt x="19170" y="5784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" name="Line"/>
            <p:cNvSpPr/>
            <p:nvPr/>
          </p:nvSpPr>
          <p:spPr>
            <a:xfrm>
              <a:off x="5322183" y="6364662"/>
              <a:ext cx="513223" cy="1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0677" extrusionOk="0">
                  <a:moveTo>
                    <a:pt x="619" y="18720"/>
                  </a:moveTo>
                  <a:cubicBezTo>
                    <a:pt x="50" y="20160"/>
                    <a:pt x="-518" y="21600"/>
                    <a:pt x="832" y="19920"/>
                  </a:cubicBezTo>
                  <a:cubicBezTo>
                    <a:pt x="2182" y="18240"/>
                    <a:pt x="5450" y="13440"/>
                    <a:pt x="9145" y="9600"/>
                  </a:cubicBezTo>
                  <a:cubicBezTo>
                    <a:pt x="12840" y="5760"/>
                    <a:pt x="16961" y="2880"/>
                    <a:pt x="21082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" name="Line"/>
            <p:cNvSpPr/>
            <p:nvPr/>
          </p:nvSpPr>
          <p:spPr>
            <a:xfrm>
              <a:off x="5970324" y="6102113"/>
              <a:ext cx="339645" cy="252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277" extrusionOk="0">
                  <a:moveTo>
                    <a:pt x="0" y="9018"/>
                  </a:moveTo>
                  <a:cubicBezTo>
                    <a:pt x="655" y="7558"/>
                    <a:pt x="1309" y="6099"/>
                    <a:pt x="1745" y="6099"/>
                  </a:cubicBezTo>
                  <a:cubicBezTo>
                    <a:pt x="2182" y="6099"/>
                    <a:pt x="2400" y="7558"/>
                    <a:pt x="2400" y="9018"/>
                  </a:cubicBezTo>
                  <a:cubicBezTo>
                    <a:pt x="2400" y="10477"/>
                    <a:pt x="2182" y="11936"/>
                    <a:pt x="1745" y="13688"/>
                  </a:cubicBezTo>
                  <a:cubicBezTo>
                    <a:pt x="1309" y="15439"/>
                    <a:pt x="655" y="17482"/>
                    <a:pt x="764" y="17920"/>
                  </a:cubicBezTo>
                  <a:cubicBezTo>
                    <a:pt x="873" y="18358"/>
                    <a:pt x="1745" y="17191"/>
                    <a:pt x="4036" y="14418"/>
                  </a:cubicBezTo>
                  <a:cubicBezTo>
                    <a:pt x="6327" y="11645"/>
                    <a:pt x="10036" y="7266"/>
                    <a:pt x="12655" y="4639"/>
                  </a:cubicBezTo>
                  <a:cubicBezTo>
                    <a:pt x="15273" y="2012"/>
                    <a:pt x="16800" y="1136"/>
                    <a:pt x="18109" y="553"/>
                  </a:cubicBezTo>
                  <a:cubicBezTo>
                    <a:pt x="19418" y="-31"/>
                    <a:pt x="20509" y="-323"/>
                    <a:pt x="21055" y="553"/>
                  </a:cubicBezTo>
                  <a:cubicBezTo>
                    <a:pt x="21600" y="1428"/>
                    <a:pt x="21600" y="3472"/>
                    <a:pt x="20618" y="6391"/>
                  </a:cubicBezTo>
                  <a:cubicBezTo>
                    <a:pt x="19636" y="9309"/>
                    <a:pt x="17673" y="13104"/>
                    <a:pt x="16691" y="15731"/>
                  </a:cubicBezTo>
                  <a:cubicBezTo>
                    <a:pt x="15709" y="18358"/>
                    <a:pt x="15709" y="19818"/>
                    <a:pt x="15709" y="21277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" name="Line"/>
            <p:cNvSpPr/>
            <p:nvPr/>
          </p:nvSpPr>
          <p:spPr>
            <a:xfrm>
              <a:off x="6406212" y="6070072"/>
              <a:ext cx="287133" cy="248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4" extrusionOk="0">
                  <a:moveTo>
                    <a:pt x="0" y="3005"/>
                  </a:moveTo>
                  <a:cubicBezTo>
                    <a:pt x="260" y="1525"/>
                    <a:pt x="520" y="46"/>
                    <a:pt x="911" y="46"/>
                  </a:cubicBezTo>
                  <a:cubicBezTo>
                    <a:pt x="1301" y="46"/>
                    <a:pt x="1822" y="1525"/>
                    <a:pt x="2342" y="4780"/>
                  </a:cubicBezTo>
                  <a:cubicBezTo>
                    <a:pt x="2863" y="8035"/>
                    <a:pt x="3383" y="13065"/>
                    <a:pt x="3773" y="16320"/>
                  </a:cubicBezTo>
                  <a:cubicBezTo>
                    <a:pt x="4164" y="19575"/>
                    <a:pt x="4424" y="21054"/>
                    <a:pt x="4945" y="21202"/>
                  </a:cubicBezTo>
                  <a:cubicBezTo>
                    <a:pt x="5465" y="21350"/>
                    <a:pt x="6246" y="20166"/>
                    <a:pt x="8718" y="17060"/>
                  </a:cubicBezTo>
                  <a:cubicBezTo>
                    <a:pt x="11190" y="13953"/>
                    <a:pt x="15354" y="8923"/>
                    <a:pt x="17957" y="5520"/>
                  </a:cubicBezTo>
                  <a:cubicBezTo>
                    <a:pt x="20559" y="2117"/>
                    <a:pt x="21600" y="342"/>
                    <a:pt x="21600" y="46"/>
                  </a:cubicBezTo>
                  <a:cubicBezTo>
                    <a:pt x="21600" y="-250"/>
                    <a:pt x="20559" y="934"/>
                    <a:pt x="19518" y="2117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" name="Line"/>
            <p:cNvSpPr/>
            <p:nvPr/>
          </p:nvSpPr>
          <p:spPr>
            <a:xfrm>
              <a:off x="6713687" y="6050522"/>
              <a:ext cx="288683" cy="291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138" extrusionOk="0">
                  <a:moveTo>
                    <a:pt x="14007" y="6230"/>
                  </a:moveTo>
                  <a:cubicBezTo>
                    <a:pt x="13244" y="5226"/>
                    <a:pt x="12482" y="4221"/>
                    <a:pt x="11592" y="4095"/>
                  </a:cubicBezTo>
                  <a:cubicBezTo>
                    <a:pt x="10703" y="3970"/>
                    <a:pt x="9687" y="4723"/>
                    <a:pt x="7781" y="6733"/>
                  </a:cubicBezTo>
                  <a:cubicBezTo>
                    <a:pt x="5875" y="8742"/>
                    <a:pt x="3080" y="12007"/>
                    <a:pt x="1555" y="14267"/>
                  </a:cubicBezTo>
                  <a:cubicBezTo>
                    <a:pt x="30" y="16528"/>
                    <a:pt x="-224" y="17784"/>
                    <a:pt x="157" y="18788"/>
                  </a:cubicBezTo>
                  <a:cubicBezTo>
                    <a:pt x="538" y="19793"/>
                    <a:pt x="1555" y="20547"/>
                    <a:pt x="3461" y="20923"/>
                  </a:cubicBezTo>
                  <a:cubicBezTo>
                    <a:pt x="5367" y="21300"/>
                    <a:pt x="8162" y="21300"/>
                    <a:pt x="11211" y="19919"/>
                  </a:cubicBezTo>
                  <a:cubicBezTo>
                    <a:pt x="14261" y="18537"/>
                    <a:pt x="17564" y="15774"/>
                    <a:pt x="19343" y="12509"/>
                  </a:cubicBezTo>
                  <a:cubicBezTo>
                    <a:pt x="21122" y="9244"/>
                    <a:pt x="21376" y="5477"/>
                    <a:pt x="21122" y="3091"/>
                  </a:cubicBezTo>
                  <a:cubicBezTo>
                    <a:pt x="20868" y="705"/>
                    <a:pt x="20105" y="-300"/>
                    <a:pt x="18072" y="77"/>
                  </a:cubicBezTo>
                  <a:cubicBezTo>
                    <a:pt x="16040" y="453"/>
                    <a:pt x="12736" y="2212"/>
                    <a:pt x="9433" y="397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" name="Line"/>
            <p:cNvSpPr/>
            <p:nvPr/>
          </p:nvSpPr>
          <p:spPr>
            <a:xfrm>
              <a:off x="7101557" y="5741310"/>
              <a:ext cx="388814" cy="62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385" extrusionOk="0">
                  <a:moveTo>
                    <a:pt x="0" y="21385"/>
                  </a:moveTo>
                  <a:cubicBezTo>
                    <a:pt x="3441" y="18655"/>
                    <a:pt x="6881" y="15926"/>
                    <a:pt x="10131" y="13018"/>
                  </a:cubicBezTo>
                  <a:cubicBezTo>
                    <a:pt x="13381" y="10110"/>
                    <a:pt x="16439" y="7025"/>
                    <a:pt x="18255" y="5244"/>
                  </a:cubicBezTo>
                  <a:cubicBezTo>
                    <a:pt x="20071" y="3464"/>
                    <a:pt x="20644" y="2989"/>
                    <a:pt x="21027" y="2218"/>
                  </a:cubicBezTo>
                  <a:cubicBezTo>
                    <a:pt x="21409" y="1447"/>
                    <a:pt x="21600" y="378"/>
                    <a:pt x="21409" y="82"/>
                  </a:cubicBezTo>
                  <a:cubicBezTo>
                    <a:pt x="21218" y="-215"/>
                    <a:pt x="20644" y="260"/>
                    <a:pt x="18828" y="2099"/>
                  </a:cubicBezTo>
                  <a:cubicBezTo>
                    <a:pt x="17012" y="3939"/>
                    <a:pt x="13954" y="7143"/>
                    <a:pt x="11756" y="9814"/>
                  </a:cubicBezTo>
                  <a:cubicBezTo>
                    <a:pt x="9558" y="12484"/>
                    <a:pt x="8219" y="14620"/>
                    <a:pt x="7455" y="15985"/>
                  </a:cubicBezTo>
                  <a:cubicBezTo>
                    <a:pt x="6690" y="17350"/>
                    <a:pt x="6499" y="17943"/>
                    <a:pt x="6881" y="18418"/>
                  </a:cubicBezTo>
                  <a:cubicBezTo>
                    <a:pt x="7264" y="18893"/>
                    <a:pt x="8219" y="19249"/>
                    <a:pt x="10227" y="19367"/>
                  </a:cubicBezTo>
                  <a:cubicBezTo>
                    <a:pt x="12234" y="19486"/>
                    <a:pt x="15292" y="19367"/>
                    <a:pt x="18350" y="19249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" name="Line"/>
            <p:cNvSpPr/>
            <p:nvPr/>
          </p:nvSpPr>
          <p:spPr>
            <a:xfrm>
              <a:off x="7482265" y="6085122"/>
              <a:ext cx="439178" cy="24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0885" extrusionOk="0">
                  <a:moveTo>
                    <a:pt x="3704" y="8942"/>
                  </a:moveTo>
                  <a:cubicBezTo>
                    <a:pt x="3704" y="7442"/>
                    <a:pt x="3704" y="5942"/>
                    <a:pt x="3957" y="4592"/>
                  </a:cubicBezTo>
                  <a:cubicBezTo>
                    <a:pt x="4211" y="3242"/>
                    <a:pt x="4717" y="2042"/>
                    <a:pt x="5476" y="1142"/>
                  </a:cubicBezTo>
                  <a:cubicBezTo>
                    <a:pt x="6236" y="242"/>
                    <a:pt x="7248" y="-358"/>
                    <a:pt x="7248" y="242"/>
                  </a:cubicBezTo>
                  <a:cubicBezTo>
                    <a:pt x="7248" y="842"/>
                    <a:pt x="6236" y="2642"/>
                    <a:pt x="4886" y="5492"/>
                  </a:cubicBezTo>
                  <a:cubicBezTo>
                    <a:pt x="3536" y="8342"/>
                    <a:pt x="1848" y="12242"/>
                    <a:pt x="920" y="14942"/>
                  </a:cubicBezTo>
                  <a:cubicBezTo>
                    <a:pt x="-8" y="17642"/>
                    <a:pt x="-177" y="19142"/>
                    <a:pt x="160" y="20042"/>
                  </a:cubicBezTo>
                  <a:cubicBezTo>
                    <a:pt x="498" y="20942"/>
                    <a:pt x="1342" y="21242"/>
                    <a:pt x="3535" y="20342"/>
                  </a:cubicBezTo>
                  <a:cubicBezTo>
                    <a:pt x="5729" y="19442"/>
                    <a:pt x="9273" y="17342"/>
                    <a:pt x="11467" y="15842"/>
                  </a:cubicBezTo>
                  <a:cubicBezTo>
                    <a:pt x="13661" y="14342"/>
                    <a:pt x="14504" y="13442"/>
                    <a:pt x="15179" y="12242"/>
                  </a:cubicBezTo>
                  <a:cubicBezTo>
                    <a:pt x="15854" y="11042"/>
                    <a:pt x="16360" y="9542"/>
                    <a:pt x="16360" y="8192"/>
                  </a:cubicBezTo>
                  <a:cubicBezTo>
                    <a:pt x="16360" y="6842"/>
                    <a:pt x="15854" y="5642"/>
                    <a:pt x="15432" y="5792"/>
                  </a:cubicBezTo>
                  <a:cubicBezTo>
                    <a:pt x="15010" y="5942"/>
                    <a:pt x="14673" y="7442"/>
                    <a:pt x="14251" y="9092"/>
                  </a:cubicBezTo>
                  <a:cubicBezTo>
                    <a:pt x="13829" y="10742"/>
                    <a:pt x="13323" y="12542"/>
                    <a:pt x="13070" y="14342"/>
                  </a:cubicBezTo>
                  <a:cubicBezTo>
                    <a:pt x="12817" y="16142"/>
                    <a:pt x="12817" y="17942"/>
                    <a:pt x="13239" y="18992"/>
                  </a:cubicBezTo>
                  <a:cubicBezTo>
                    <a:pt x="13661" y="20042"/>
                    <a:pt x="14504" y="20342"/>
                    <a:pt x="15939" y="20492"/>
                  </a:cubicBezTo>
                  <a:cubicBezTo>
                    <a:pt x="17373" y="20642"/>
                    <a:pt x="19398" y="20642"/>
                    <a:pt x="21423" y="20642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" name="Line"/>
            <p:cNvSpPr/>
            <p:nvPr/>
          </p:nvSpPr>
          <p:spPr>
            <a:xfrm>
              <a:off x="7952621" y="6133248"/>
              <a:ext cx="333359" cy="272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301" extrusionOk="0">
                  <a:moveTo>
                    <a:pt x="5888" y="1051"/>
                  </a:moveTo>
                  <a:cubicBezTo>
                    <a:pt x="4143" y="4831"/>
                    <a:pt x="2397" y="8611"/>
                    <a:pt x="1306" y="11311"/>
                  </a:cubicBezTo>
                  <a:cubicBezTo>
                    <a:pt x="215" y="14011"/>
                    <a:pt x="-221" y="15631"/>
                    <a:pt x="106" y="16036"/>
                  </a:cubicBezTo>
                  <a:cubicBezTo>
                    <a:pt x="434" y="16441"/>
                    <a:pt x="1524" y="15631"/>
                    <a:pt x="4034" y="13201"/>
                  </a:cubicBezTo>
                  <a:cubicBezTo>
                    <a:pt x="6543" y="10771"/>
                    <a:pt x="10470" y="6721"/>
                    <a:pt x="12870" y="4291"/>
                  </a:cubicBezTo>
                  <a:cubicBezTo>
                    <a:pt x="15270" y="1861"/>
                    <a:pt x="16143" y="1051"/>
                    <a:pt x="17234" y="511"/>
                  </a:cubicBezTo>
                  <a:cubicBezTo>
                    <a:pt x="18324" y="-29"/>
                    <a:pt x="19634" y="-299"/>
                    <a:pt x="20397" y="511"/>
                  </a:cubicBezTo>
                  <a:cubicBezTo>
                    <a:pt x="21161" y="1321"/>
                    <a:pt x="21379" y="3211"/>
                    <a:pt x="20179" y="6856"/>
                  </a:cubicBezTo>
                  <a:cubicBezTo>
                    <a:pt x="18979" y="10501"/>
                    <a:pt x="16361" y="15901"/>
                    <a:pt x="13743" y="21301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" name="Line"/>
            <p:cNvSpPr/>
            <p:nvPr/>
          </p:nvSpPr>
          <p:spPr>
            <a:xfrm>
              <a:off x="8378087" y="5876882"/>
              <a:ext cx="176432" cy="435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059" y="2571"/>
                    <a:pt x="16518" y="5143"/>
                    <a:pt x="13129" y="8314"/>
                  </a:cubicBezTo>
                  <a:cubicBezTo>
                    <a:pt x="9741" y="11486"/>
                    <a:pt x="5506" y="15257"/>
                    <a:pt x="3176" y="17571"/>
                  </a:cubicBezTo>
                  <a:cubicBezTo>
                    <a:pt x="847" y="19886"/>
                    <a:pt x="424" y="20743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" name="Line"/>
            <p:cNvSpPr/>
            <p:nvPr/>
          </p:nvSpPr>
          <p:spPr>
            <a:xfrm>
              <a:off x="8305439" y="6105204"/>
              <a:ext cx="373620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8240"/>
                    <a:pt x="0" y="14880"/>
                    <a:pt x="2200" y="12000"/>
                  </a:cubicBezTo>
                  <a:cubicBezTo>
                    <a:pt x="4400" y="9120"/>
                    <a:pt x="8800" y="6720"/>
                    <a:pt x="12400" y="4800"/>
                  </a:cubicBezTo>
                  <a:cubicBezTo>
                    <a:pt x="16000" y="2880"/>
                    <a:pt x="18800" y="1440"/>
                    <a:pt x="21600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" name="Line"/>
            <p:cNvSpPr/>
            <p:nvPr/>
          </p:nvSpPr>
          <p:spPr>
            <a:xfrm>
              <a:off x="8554596" y="6056393"/>
              <a:ext cx="1183048" cy="917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462" extrusionOk="0">
                  <a:moveTo>
                    <a:pt x="6611" y="2598"/>
                  </a:moveTo>
                  <a:cubicBezTo>
                    <a:pt x="6674" y="2193"/>
                    <a:pt x="6737" y="1789"/>
                    <a:pt x="6611" y="1546"/>
                  </a:cubicBezTo>
                  <a:cubicBezTo>
                    <a:pt x="6485" y="1303"/>
                    <a:pt x="6170" y="1222"/>
                    <a:pt x="5383" y="1546"/>
                  </a:cubicBezTo>
                  <a:cubicBezTo>
                    <a:pt x="4596" y="1870"/>
                    <a:pt x="3337" y="2598"/>
                    <a:pt x="2392" y="3245"/>
                  </a:cubicBezTo>
                  <a:cubicBezTo>
                    <a:pt x="1447" y="3892"/>
                    <a:pt x="818" y="4458"/>
                    <a:pt x="440" y="4944"/>
                  </a:cubicBezTo>
                  <a:cubicBezTo>
                    <a:pt x="62" y="5429"/>
                    <a:pt x="-64" y="5834"/>
                    <a:pt x="30" y="6117"/>
                  </a:cubicBezTo>
                  <a:cubicBezTo>
                    <a:pt x="125" y="6400"/>
                    <a:pt x="440" y="6562"/>
                    <a:pt x="912" y="6602"/>
                  </a:cubicBezTo>
                  <a:cubicBezTo>
                    <a:pt x="1384" y="6643"/>
                    <a:pt x="2014" y="6562"/>
                    <a:pt x="2959" y="6076"/>
                  </a:cubicBezTo>
                  <a:cubicBezTo>
                    <a:pt x="3903" y="5591"/>
                    <a:pt x="5163" y="4701"/>
                    <a:pt x="5919" y="3973"/>
                  </a:cubicBezTo>
                  <a:cubicBezTo>
                    <a:pt x="6674" y="3245"/>
                    <a:pt x="6926" y="2679"/>
                    <a:pt x="6863" y="2476"/>
                  </a:cubicBezTo>
                  <a:cubicBezTo>
                    <a:pt x="6800" y="2274"/>
                    <a:pt x="6422" y="2436"/>
                    <a:pt x="6044" y="2840"/>
                  </a:cubicBezTo>
                  <a:cubicBezTo>
                    <a:pt x="5667" y="3245"/>
                    <a:pt x="5289" y="3892"/>
                    <a:pt x="5005" y="4418"/>
                  </a:cubicBezTo>
                  <a:cubicBezTo>
                    <a:pt x="4722" y="4944"/>
                    <a:pt x="4533" y="5348"/>
                    <a:pt x="4470" y="5874"/>
                  </a:cubicBezTo>
                  <a:cubicBezTo>
                    <a:pt x="4407" y="6400"/>
                    <a:pt x="4470" y="7047"/>
                    <a:pt x="4659" y="7371"/>
                  </a:cubicBezTo>
                  <a:cubicBezTo>
                    <a:pt x="4848" y="7694"/>
                    <a:pt x="5163" y="7694"/>
                    <a:pt x="5824" y="7007"/>
                  </a:cubicBezTo>
                  <a:cubicBezTo>
                    <a:pt x="6485" y="6319"/>
                    <a:pt x="7493" y="4944"/>
                    <a:pt x="8123" y="3811"/>
                  </a:cubicBezTo>
                  <a:cubicBezTo>
                    <a:pt x="8752" y="2679"/>
                    <a:pt x="9004" y="1789"/>
                    <a:pt x="9162" y="1141"/>
                  </a:cubicBezTo>
                  <a:cubicBezTo>
                    <a:pt x="9319" y="494"/>
                    <a:pt x="9382" y="90"/>
                    <a:pt x="9382" y="90"/>
                  </a:cubicBezTo>
                  <a:cubicBezTo>
                    <a:pt x="9382" y="90"/>
                    <a:pt x="9319" y="494"/>
                    <a:pt x="9477" y="737"/>
                  </a:cubicBezTo>
                  <a:cubicBezTo>
                    <a:pt x="9634" y="980"/>
                    <a:pt x="10012" y="1061"/>
                    <a:pt x="10358" y="1141"/>
                  </a:cubicBezTo>
                  <a:cubicBezTo>
                    <a:pt x="10705" y="1222"/>
                    <a:pt x="11019" y="1303"/>
                    <a:pt x="11177" y="1586"/>
                  </a:cubicBezTo>
                  <a:cubicBezTo>
                    <a:pt x="11334" y="1870"/>
                    <a:pt x="11334" y="2355"/>
                    <a:pt x="11082" y="2921"/>
                  </a:cubicBezTo>
                  <a:cubicBezTo>
                    <a:pt x="10830" y="3488"/>
                    <a:pt x="10327" y="4135"/>
                    <a:pt x="9949" y="4701"/>
                  </a:cubicBezTo>
                  <a:cubicBezTo>
                    <a:pt x="9571" y="5267"/>
                    <a:pt x="9319" y="5753"/>
                    <a:pt x="9382" y="5995"/>
                  </a:cubicBezTo>
                  <a:cubicBezTo>
                    <a:pt x="9445" y="6238"/>
                    <a:pt x="9823" y="6238"/>
                    <a:pt x="10516" y="5955"/>
                  </a:cubicBezTo>
                  <a:cubicBezTo>
                    <a:pt x="11208" y="5672"/>
                    <a:pt x="12216" y="5106"/>
                    <a:pt x="12909" y="4458"/>
                  </a:cubicBezTo>
                  <a:cubicBezTo>
                    <a:pt x="13601" y="3811"/>
                    <a:pt x="13979" y="3083"/>
                    <a:pt x="14231" y="2517"/>
                  </a:cubicBezTo>
                  <a:cubicBezTo>
                    <a:pt x="14483" y="1950"/>
                    <a:pt x="14609" y="1546"/>
                    <a:pt x="14546" y="1627"/>
                  </a:cubicBezTo>
                  <a:cubicBezTo>
                    <a:pt x="14483" y="1708"/>
                    <a:pt x="14231" y="2274"/>
                    <a:pt x="14105" y="2759"/>
                  </a:cubicBezTo>
                  <a:cubicBezTo>
                    <a:pt x="13979" y="3245"/>
                    <a:pt x="13979" y="3649"/>
                    <a:pt x="14137" y="3892"/>
                  </a:cubicBezTo>
                  <a:cubicBezTo>
                    <a:pt x="14294" y="4135"/>
                    <a:pt x="14609" y="4216"/>
                    <a:pt x="15428" y="3973"/>
                  </a:cubicBezTo>
                  <a:cubicBezTo>
                    <a:pt x="16246" y="3730"/>
                    <a:pt x="17569" y="3164"/>
                    <a:pt x="18513" y="2598"/>
                  </a:cubicBezTo>
                  <a:cubicBezTo>
                    <a:pt x="19458" y="2031"/>
                    <a:pt x="20025" y="1465"/>
                    <a:pt x="20402" y="939"/>
                  </a:cubicBezTo>
                  <a:cubicBezTo>
                    <a:pt x="20780" y="413"/>
                    <a:pt x="20969" y="-72"/>
                    <a:pt x="20875" y="9"/>
                  </a:cubicBezTo>
                  <a:cubicBezTo>
                    <a:pt x="20780" y="90"/>
                    <a:pt x="20402" y="737"/>
                    <a:pt x="19773" y="2395"/>
                  </a:cubicBezTo>
                  <a:cubicBezTo>
                    <a:pt x="19143" y="4054"/>
                    <a:pt x="18261" y="6724"/>
                    <a:pt x="17317" y="9353"/>
                  </a:cubicBezTo>
                  <a:cubicBezTo>
                    <a:pt x="16372" y="11982"/>
                    <a:pt x="15365" y="14571"/>
                    <a:pt x="14420" y="16512"/>
                  </a:cubicBezTo>
                  <a:cubicBezTo>
                    <a:pt x="13475" y="18454"/>
                    <a:pt x="12594" y="19748"/>
                    <a:pt x="11933" y="20517"/>
                  </a:cubicBezTo>
                  <a:cubicBezTo>
                    <a:pt x="11271" y="21285"/>
                    <a:pt x="10830" y="21528"/>
                    <a:pt x="10579" y="21447"/>
                  </a:cubicBezTo>
                  <a:cubicBezTo>
                    <a:pt x="10327" y="21366"/>
                    <a:pt x="10264" y="20962"/>
                    <a:pt x="10547" y="19910"/>
                  </a:cubicBezTo>
                  <a:cubicBezTo>
                    <a:pt x="10830" y="18858"/>
                    <a:pt x="11460" y="17159"/>
                    <a:pt x="12846" y="15339"/>
                  </a:cubicBezTo>
                  <a:cubicBezTo>
                    <a:pt x="14231" y="13519"/>
                    <a:pt x="16372" y="11577"/>
                    <a:pt x="17946" y="10243"/>
                  </a:cubicBezTo>
                  <a:cubicBezTo>
                    <a:pt x="19521" y="8908"/>
                    <a:pt x="20528" y="8180"/>
                    <a:pt x="21536" y="7452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" name="Line"/>
            <p:cNvSpPr/>
            <p:nvPr/>
          </p:nvSpPr>
          <p:spPr>
            <a:xfrm>
              <a:off x="10692445" y="3702484"/>
              <a:ext cx="2058183" cy="170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580" extrusionOk="0">
                  <a:moveTo>
                    <a:pt x="0" y="461"/>
                  </a:moveTo>
                  <a:cubicBezTo>
                    <a:pt x="0" y="242"/>
                    <a:pt x="0" y="24"/>
                    <a:pt x="54" y="2"/>
                  </a:cubicBezTo>
                  <a:cubicBezTo>
                    <a:pt x="109" y="-20"/>
                    <a:pt x="217" y="155"/>
                    <a:pt x="598" y="417"/>
                  </a:cubicBezTo>
                  <a:cubicBezTo>
                    <a:pt x="979" y="680"/>
                    <a:pt x="1631" y="1029"/>
                    <a:pt x="2319" y="1663"/>
                  </a:cubicBezTo>
                  <a:cubicBezTo>
                    <a:pt x="3008" y="2297"/>
                    <a:pt x="3733" y="3216"/>
                    <a:pt x="4421" y="4134"/>
                  </a:cubicBezTo>
                  <a:cubicBezTo>
                    <a:pt x="5110" y="5052"/>
                    <a:pt x="5762" y="5970"/>
                    <a:pt x="6487" y="6888"/>
                  </a:cubicBezTo>
                  <a:cubicBezTo>
                    <a:pt x="7212" y="7807"/>
                    <a:pt x="8009" y="8725"/>
                    <a:pt x="8752" y="9556"/>
                  </a:cubicBezTo>
                  <a:cubicBezTo>
                    <a:pt x="9495" y="10386"/>
                    <a:pt x="10184" y="11130"/>
                    <a:pt x="10872" y="11851"/>
                  </a:cubicBezTo>
                  <a:cubicBezTo>
                    <a:pt x="11561" y="12573"/>
                    <a:pt x="12250" y="13272"/>
                    <a:pt x="13047" y="13906"/>
                  </a:cubicBezTo>
                  <a:cubicBezTo>
                    <a:pt x="13844" y="14540"/>
                    <a:pt x="14750" y="15109"/>
                    <a:pt x="15674" y="15699"/>
                  </a:cubicBezTo>
                  <a:cubicBezTo>
                    <a:pt x="16599" y="16289"/>
                    <a:pt x="17541" y="16901"/>
                    <a:pt x="18447" y="17623"/>
                  </a:cubicBezTo>
                  <a:cubicBezTo>
                    <a:pt x="19353" y="18344"/>
                    <a:pt x="20223" y="19175"/>
                    <a:pt x="20730" y="19656"/>
                  </a:cubicBezTo>
                  <a:cubicBezTo>
                    <a:pt x="21238" y="20137"/>
                    <a:pt x="21383" y="20268"/>
                    <a:pt x="21473" y="20443"/>
                  </a:cubicBezTo>
                  <a:cubicBezTo>
                    <a:pt x="21564" y="20618"/>
                    <a:pt x="21600" y="20837"/>
                    <a:pt x="21509" y="21033"/>
                  </a:cubicBezTo>
                  <a:cubicBezTo>
                    <a:pt x="21419" y="21230"/>
                    <a:pt x="21201" y="21405"/>
                    <a:pt x="20984" y="2158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" name="Line"/>
            <p:cNvSpPr/>
            <p:nvPr/>
          </p:nvSpPr>
          <p:spPr>
            <a:xfrm>
              <a:off x="12290702" y="5658938"/>
              <a:ext cx="363241" cy="370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extrusionOk="0">
                  <a:moveTo>
                    <a:pt x="0" y="0"/>
                  </a:moveTo>
                  <a:cubicBezTo>
                    <a:pt x="617" y="5400"/>
                    <a:pt x="1234" y="10800"/>
                    <a:pt x="1543" y="14000"/>
                  </a:cubicBezTo>
                  <a:cubicBezTo>
                    <a:pt x="1851" y="17200"/>
                    <a:pt x="1851" y="18200"/>
                    <a:pt x="1851" y="19200"/>
                  </a:cubicBezTo>
                  <a:cubicBezTo>
                    <a:pt x="1851" y="20200"/>
                    <a:pt x="1851" y="21200"/>
                    <a:pt x="2263" y="21400"/>
                  </a:cubicBezTo>
                  <a:cubicBezTo>
                    <a:pt x="2674" y="21600"/>
                    <a:pt x="3497" y="21000"/>
                    <a:pt x="5246" y="18900"/>
                  </a:cubicBezTo>
                  <a:cubicBezTo>
                    <a:pt x="6994" y="16800"/>
                    <a:pt x="9669" y="13200"/>
                    <a:pt x="12549" y="9900"/>
                  </a:cubicBezTo>
                  <a:cubicBezTo>
                    <a:pt x="15429" y="6600"/>
                    <a:pt x="18514" y="3600"/>
                    <a:pt x="21600" y="60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" name="Line"/>
            <p:cNvSpPr/>
            <p:nvPr/>
          </p:nvSpPr>
          <p:spPr>
            <a:xfrm>
              <a:off x="12655482" y="5310056"/>
              <a:ext cx="911751" cy="72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396" extrusionOk="0">
                  <a:moveTo>
                    <a:pt x="6100" y="13026"/>
                  </a:moveTo>
                  <a:cubicBezTo>
                    <a:pt x="6182" y="12517"/>
                    <a:pt x="6264" y="12008"/>
                    <a:pt x="6059" y="11804"/>
                  </a:cubicBezTo>
                  <a:cubicBezTo>
                    <a:pt x="5855" y="11600"/>
                    <a:pt x="5364" y="11702"/>
                    <a:pt x="4423" y="12670"/>
                  </a:cubicBezTo>
                  <a:cubicBezTo>
                    <a:pt x="3482" y="13638"/>
                    <a:pt x="2091" y="15472"/>
                    <a:pt x="1232" y="16898"/>
                  </a:cubicBezTo>
                  <a:cubicBezTo>
                    <a:pt x="373" y="18325"/>
                    <a:pt x="46" y="19343"/>
                    <a:pt x="5" y="20057"/>
                  </a:cubicBezTo>
                  <a:cubicBezTo>
                    <a:pt x="-36" y="20770"/>
                    <a:pt x="209" y="21177"/>
                    <a:pt x="537" y="21330"/>
                  </a:cubicBezTo>
                  <a:cubicBezTo>
                    <a:pt x="864" y="21483"/>
                    <a:pt x="1273" y="21381"/>
                    <a:pt x="1846" y="20923"/>
                  </a:cubicBezTo>
                  <a:cubicBezTo>
                    <a:pt x="2419" y="20464"/>
                    <a:pt x="3155" y="19649"/>
                    <a:pt x="3687" y="18477"/>
                  </a:cubicBezTo>
                  <a:cubicBezTo>
                    <a:pt x="4219" y="17306"/>
                    <a:pt x="4546" y="15777"/>
                    <a:pt x="4669" y="14758"/>
                  </a:cubicBezTo>
                  <a:cubicBezTo>
                    <a:pt x="4791" y="13740"/>
                    <a:pt x="4709" y="13230"/>
                    <a:pt x="4505" y="12823"/>
                  </a:cubicBezTo>
                  <a:cubicBezTo>
                    <a:pt x="4300" y="12415"/>
                    <a:pt x="3973" y="12109"/>
                    <a:pt x="3482" y="12058"/>
                  </a:cubicBezTo>
                  <a:cubicBezTo>
                    <a:pt x="2991" y="12008"/>
                    <a:pt x="2337" y="12211"/>
                    <a:pt x="2214" y="12364"/>
                  </a:cubicBezTo>
                  <a:cubicBezTo>
                    <a:pt x="2091" y="12517"/>
                    <a:pt x="2500" y="12619"/>
                    <a:pt x="3359" y="12364"/>
                  </a:cubicBezTo>
                  <a:cubicBezTo>
                    <a:pt x="4219" y="12109"/>
                    <a:pt x="5528" y="11498"/>
                    <a:pt x="7328" y="10123"/>
                  </a:cubicBezTo>
                  <a:cubicBezTo>
                    <a:pt x="9128" y="8747"/>
                    <a:pt x="11419" y="6608"/>
                    <a:pt x="12850" y="5028"/>
                  </a:cubicBezTo>
                  <a:cubicBezTo>
                    <a:pt x="14282" y="3449"/>
                    <a:pt x="14855" y="2430"/>
                    <a:pt x="15182" y="1615"/>
                  </a:cubicBezTo>
                  <a:cubicBezTo>
                    <a:pt x="15509" y="800"/>
                    <a:pt x="15591" y="189"/>
                    <a:pt x="15428" y="36"/>
                  </a:cubicBezTo>
                  <a:cubicBezTo>
                    <a:pt x="15264" y="-117"/>
                    <a:pt x="14855" y="189"/>
                    <a:pt x="13914" y="1615"/>
                  </a:cubicBezTo>
                  <a:cubicBezTo>
                    <a:pt x="12973" y="3041"/>
                    <a:pt x="11500" y="5589"/>
                    <a:pt x="10519" y="7983"/>
                  </a:cubicBezTo>
                  <a:cubicBezTo>
                    <a:pt x="9537" y="10377"/>
                    <a:pt x="9046" y="12619"/>
                    <a:pt x="8800" y="13994"/>
                  </a:cubicBezTo>
                  <a:cubicBezTo>
                    <a:pt x="8555" y="15370"/>
                    <a:pt x="8555" y="15879"/>
                    <a:pt x="8719" y="16287"/>
                  </a:cubicBezTo>
                  <a:cubicBezTo>
                    <a:pt x="8882" y="16694"/>
                    <a:pt x="9209" y="17000"/>
                    <a:pt x="9578" y="17102"/>
                  </a:cubicBezTo>
                  <a:cubicBezTo>
                    <a:pt x="9946" y="17204"/>
                    <a:pt x="10355" y="17102"/>
                    <a:pt x="11255" y="16236"/>
                  </a:cubicBezTo>
                  <a:cubicBezTo>
                    <a:pt x="12155" y="15370"/>
                    <a:pt x="13546" y="13740"/>
                    <a:pt x="14405" y="12721"/>
                  </a:cubicBezTo>
                  <a:cubicBezTo>
                    <a:pt x="15264" y="11702"/>
                    <a:pt x="15591" y="11294"/>
                    <a:pt x="15591" y="11294"/>
                  </a:cubicBezTo>
                  <a:cubicBezTo>
                    <a:pt x="15591" y="11294"/>
                    <a:pt x="15264" y="11702"/>
                    <a:pt x="14814" y="12466"/>
                  </a:cubicBezTo>
                  <a:cubicBezTo>
                    <a:pt x="14364" y="13230"/>
                    <a:pt x="13791" y="14351"/>
                    <a:pt x="13464" y="15166"/>
                  </a:cubicBezTo>
                  <a:cubicBezTo>
                    <a:pt x="13137" y="15981"/>
                    <a:pt x="13055" y="16491"/>
                    <a:pt x="13178" y="16898"/>
                  </a:cubicBezTo>
                  <a:cubicBezTo>
                    <a:pt x="13300" y="17306"/>
                    <a:pt x="13628" y="17611"/>
                    <a:pt x="14200" y="17662"/>
                  </a:cubicBezTo>
                  <a:cubicBezTo>
                    <a:pt x="14773" y="17713"/>
                    <a:pt x="15591" y="17509"/>
                    <a:pt x="16409" y="17153"/>
                  </a:cubicBezTo>
                  <a:cubicBezTo>
                    <a:pt x="17228" y="16796"/>
                    <a:pt x="18046" y="16287"/>
                    <a:pt x="18537" y="15777"/>
                  </a:cubicBezTo>
                  <a:cubicBezTo>
                    <a:pt x="19028" y="15268"/>
                    <a:pt x="19191" y="14758"/>
                    <a:pt x="19314" y="14198"/>
                  </a:cubicBezTo>
                  <a:cubicBezTo>
                    <a:pt x="19437" y="13638"/>
                    <a:pt x="19519" y="13026"/>
                    <a:pt x="19559" y="12975"/>
                  </a:cubicBezTo>
                  <a:cubicBezTo>
                    <a:pt x="19600" y="12925"/>
                    <a:pt x="19600" y="13434"/>
                    <a:pt x="19355" y="14147"/>
                  </a:cubicBezTo>
                  <a:cubicBezTo>
                    <a:pt x="19109" y="14860"/>
                    <a:pt x="18619" y="15777"/>
                    <a:pt x="18332" y="16541"/>
                  </a:cubicBezTo>
                  <a:cubicBezTo>
                    <a:pt x="18046" y="17306"/>
                    <a:pt x="17964" y="17917"/>
                    <a:pt x="18537" y="18325"/>
                  </a:cubicBezTo>
                  <a:cubicBezTo>
                    <a:pt x="19109" y="18732"/>
                    <a:pt x="20337" y="18936"/>
                    <a:pt x="21564" y="1914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" name="Line"/>
            <p:cNvSpPr/>
            <p:nvPr/>
          </p:nvSpPr>
          <p:spPr>
            <a:xfrm>
              <a:off x="13570691" y="5764019"/>
              <a:ext cx="423822" cy="289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504" extrusionOk="0">
                  <a:moveTo>
                    <a:pt x="7142" y="2990"/>
                  </a:moveTo>
                  <a:cubicBezTo>
                    <a:pt x="7316" y="1704"/>
                    <a:pt x="7490" y="418"/>
                    <a:pt x="7316" y="418"/>
                  </a:cubicBezTo>
                  <a:cubicBezTo>
                    <a:pt x="7142" y="418"/>
                    <a:pt x="6619" y="1704"/>
                    <a:pt x="5574" y="4147"/>
                  </a:cubicBezTo>
                  <a:cubicBezTo>
                    <a:pt x="4529" y="6590"/>
                    <a:pt x="2961" y="10190"/>
                    <a:pt x="1829" y="12504"/>
                  </a:cubicBezTo>
                  <a:cubicBezTo>
                    <a:pt x="697" y="14818"/>
                    <a:pt x="0" y="15847"/>
                    <a:pt x="0" y="15975"/>
                  </a:cubicBezTo>
                  <a:cubicBezTo>
                    <a:pt x="0" y="16104"/>
                    <a:pt x="697" y="15333"/>
                    <a:pt x="3310" y="12761"/>
                  </a:cubicBezTo>
                  <a:cubicBezTo>
                    <a:pt x="5923" y="10190"/>
                    <a:pt x="10452" y="5818"/>
                    <a:pt x="13239" y="3375"/>
                  </a:cubicBezTo>
                  <a:cubicBezTo>
                    <a:pt x="16026" y="933"/>
                    <a:pt x="17071" y="418"/>
                    <a:pt x="18116" y="161"/>
                  </a:cubicBezTo>
                  <a:cubicBezTo>
                    <a:pt x="19161" y="-96"/>
                    <a:pt x="20206" y="-96"/>
                    <a:pt x="20816" y="547"/>
                  </a:cubicBezTo>
                  <a:cubicBezTo>
                    <a:pt x="21426" y="1190"/>
                    <a:pt x="21600" y="2475"/>
                    <a:pt x="20816" y="5433"/>
                  </a:cubicBezTo>
                  <a:cubicBezTo>
                    <a:pt x="20032" y="8390"/>
                    <a:pt x="18290" y="13018"/>
                    <a:pt x="17332" y="15975"/>
                  </a:cubicBezTo>
                  <a:cubicBezTo>
                    <a:pt x="16374" y="18933"/>
                    <a:pt x="16200" y="20218"/>
                    <a:pt x="16026" y="21504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" name="Line"/>
            <p:cNvSpPr/>
            <p:nvPr/>
          </p:nvSpPr>
          <p:spPr>
            <a:xfrm>
              <a:off x="14138037" y="5396021"/>
              <a:ext cx="259458" cy="584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78"/>
                  </a:moveTo>
                  <a:cubicBezTo>
                    <a:pt x="21600" y="639"/>
                    <a:pt x="21600" y="0"/>
                    <a:pt x="21600" y="0"/>
                  </a:cubicBezTo>
                  <a:cubicBezTo>
                    <a:pt x="21600" y="0"/>
                    <a:pt x="21600" y="639"/>
                    <a:pt x="20304" y="2684"/>
                  </a:cubicBezTo>
                  <a:cubicBezTo>
                    <a:pt x="19008" y="4729"/>
                    <a:pt x="16416" y="8180"/>
                    <a:pt x="12816" y="11567"/>
                  </a:cubicBezTo>
                  <a:cubicBezTo>
                    <a:pt x="9216" y="14954"/>
                    <a:pt x="4608" y="18277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" name="Line"/>
            <p:cNvSpPr/>
            <p:nvPr/>
          </p:nvSpPr>
          <p:spPr>
            <a:xfrm>
              <a:off x="14096523" y="5721208"/>
              <a:ext cx="467025" cy="10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20" y="18000"/>
                    <a:pt x="640" y="14400"/>
                    <a:pt x="2240" y="10800"/>
                  </a:cubicBezTo>
                  <a:cubicBezTo>
                    <a:pt x="3840" y="7200"/>
                    <a:pt x="6720" y="3600"/>
                    <a:pt x="10160" y="1800"/>
                  </a:cubicBezTo>
                  <a:cubicBezTo>
                    <a:pt x="13600" y="0"/>
                    <a:pt x="17600" y="0"/>
                    <a:pt x="21600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" name="Line"/>
            <p:cNvSpPr/>
            <p:nvPr/>
          </p:nvSpPr>
          <p:spPr>
            <a:xfrm>
              <a:off x="14358831" y="5797414"/>
              <a:ext cx="344971" cy="245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291" extrusionOk="0">
                  <a:moveTo>
                    <a:pt x="18430" y="6891"/>
                  </a:moveTo>
                  <a:cubicBezTo>
                    <a:pt x="19285" y="5991"/>
                    <a:pt x="20141" y="5091"/>
                    <a:pt x="20355" y="3891"/>
                  </a:cubicBezTo>
                  <a:cubicBezTo>
                    <a:pt x="20569" y="2691"/>
                    <a:pt x="20141" y="1191"/>
                    <a:pt x="19392" y="441"/>
                  </a:cubicBezTo>
                  <a:cubicBezTo>
                    <a:pt x="18644" y="-309"/>
                    <a:pt x="17574" y="-309"/>
                    <a:pt x="14473" y="2091"/>
                  </a:cubicBezTo>
                  <a:cubicBezTo>
                    <a:pt x="11373" y="4491"/>
                    <a:pt x="6240" y="9291"/>
                    <a:pt x="3353" y="12291"/>
                  </a:cubicBezTo>
                  <a:cubicBezTo>
                    <a:pt x="466" y="15291"/>
                    <a:pt x="-176" y="16491"/>
                    <a:pt x="38" y="17391"/>
                  </a:cubicBezTo>
                  <a:cubicBezTo>
                    <a:pt x="252" y="18291"/>
                    <a:pt x="1321" y="18891"/>
                    <a:pt x="2925" y="19341"/>
                  </a:cubicBezTo>
                  <a:cubicBezTo>
                    <a:pt x="4529" y="19791"/>
                    <a:pt x="6668" y="20091"/>
                    <a:pt x="8806" y="18891"/>
                  </a:cubicBezTo>
                  <a:cubicBezTo>
                    <a:pt x="10945" y="17691"/>
                    <a:pt x="13083" y="14991"/>
                    <a:pt x="14794" y="12441"/>
                  </a:cubicBezTo>
                  <a:cubicBezTo>
                    <a:pt x="16505" y="9891"/>
                    <a:pt x="17788" y="7491"/>
                    <a:pt x="18965" y="5541"/>
                  </a:cubicBezTo>
                  <a:cubicBezTo>
                    <a:pt x="20141" y="3591"/>
                    <a:pt x="21210" y="2091"/>
                    <a:pt x="21317" y="1791"/>
                  </a:cubicBezTo>
                  <a:cubicBezTo>
                    <a:pt x="21424" y="1491"/>
                    <a:pt x="20569" y="2391"/>
                    <a:pt x="19392" y="4491"/>
                  </a:cubicBezTo>
                  <a:cubicBezTo>
                    <a:pt x="18216" y="6591"/>
                    <a:pt x="16719" y="9891"/>
                    <a:pt x="15864" y="12291"/>
                  </a:cubicBezTo>
                  <a:cubicBezTo>
                    <a:pt x="15008" y="14691"/>
                    <a:pt x="14794" y="16191"/>
                    <a:pt x="15757" y="17541"/>
                  </a:cubicBezTo>
                  <a:cubicBezTo>
                    <a:pt x="16719" y="18891"/>
                    <a:pt x="18858" y="20091"/>
                    <a:pt x="20996" y="21291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" name="Line"/>
            <p:cNvSpPr/>
            <p:nvPr/>
          </p:nvSpPr>
          <p:spPr>
            <a:xfrm>
              <a:off x="14802248" y="5646713"/>
              <a:ext cx="652287" cy="72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488" extrusionOk="0">
                  <a:moveTo>
                    <a:pt x="0" y="12089"/>
                  </a:moveTo>
                  <a:cubicBezTo>
                    <a:pt x="914" y="10032"/>
                    <a:pt x="1829" y="7975"/>
                    <a:pt x="2400" y="6535"/>
                  </a:cubicBezTo>
                  <a:cubicBezTo>
                    <a:pt x="2971" y="5095"/>
                    <a:pt x="3200" y="4272"/>
                    <a:pt x="3486" y="3552"/>
                  </a:cubicBezTo>
                  <a:cubicBezTo>
                    <a:pt x="3771" y="2832"/>
                    <a:pt x="4114" y="2215"/>
                    <a:pt x="4286" y="2163"/>
                  </a:cubicBezTo>
                  <a:cubicBezTo>
                    <a:pt x="4457" y="2112"/>
                    <a:pt x="4457" y="2626"/>
                    <a:pt x="4686" y="3038"/>
                  </a:cubicBezTo>
                  <a:cubicBezTo>
                    <a:pt x="4914" y="3449"/>
                    <a:pt x="5371" y="3758"/>
                    <a:pt x="5886" y="3912"/>
                  </a:cubicBezTo>
                  <a:cubicBezTo>
                    <a:pt x="6400" y="4066"/>
                    <a:pt x="6971" y="4066"/>
                    <a:pt x="7371" y="4323"/>
                  </a:cubicBezTo>
                  <a:cubicBezTo>
                    <a:pt x="7771" y="4581"/>
                    <a:pt x="8000" y="5095"/>
                    <a:pt x="7771" y="5815"/>
                  </a:cubicBezTo>
                  <a:cubicBezTo>
                    <a:pt x="7543" y="6535"/>
                    <a:pt x="6857" y="7461"/>
                    <a:pt x="6343" y="8283"/>
                  </a:cubicBezTo>
                  <a:cubicBezTo>
                    <a:pt x="5829" y="9106"/>
                    <a:pt x="5486" y="9826"/>
                    <a:pt x="5600" y="10186"/>
                  </a:cubicBezTo>
                  <a:cubicBezTo>
                    <a:pt x="5714" y="10546"/>
                    <a:pt x="6286" y="10546"/>
                    <a:pt x="7543" y="10032"/>
                  </a:cubicBezTo>
                  <a:cubicBezTo>
                    <a:pt x="8800" y="9518"/>
                    <a:pt x="10743" y="8489"/>
                    <a:pt x="12000" y="7461"/>
                  </a:cubicBezTo>
                  <a:cubicBezTo>
                    <a:pt x="13257" y="6432"/>
                    <a:pt x="13829" y="5403"/>
                    <a:pt x="14114" y="4632"/>
                  </a:cubicBezTo>
                  <a:cubicBezTo>
                    <a:pt x="14400" y="3861"/>
                    <a:pt x="14400" y="3346"/>
                    <a:pt x="14571" y="3295"/>
                  </a:cubicBezTo>
                  <a:cubicBezTo>
                    <a:pt x="14743" y="3243"/>
                    <a:pt x="15086" y="3655"/>
                    <a:pt x="15543" y="3758"/>
                  </a:cubicBezTo>
                  <a:cubicBezTo>
                    <a:pt x="16000" y="3861"/>
                    <a:pt x="16571" y="3655"/>
                    <a:pt x="17429" y="3192"/>
                  </a:cubicBezTo>
                  <a:cubicBezTo>
                    <a:pt x="18286" y="2729"/>
                    <a:pt x="19429" y="2009"/>
                    <a:pt x="20229" y="1341"/>
                  </a:cubicBezTo>
                  <a:cubicBezTo>
                    <a:pt x="21029" y="672"/>
                    <a:pt x="21486" y="55"/>
                    <a:pt x="21543" y="3"/>
                  </a:cubicBezTo>
                  <a:cubicBezTo>
                    <a:pt x="21600" y="-48"/>
                    <a:pt x="21257" y="466"/>
                    <a:pt x="20343" y="2061"/>
                  </a:cubicBezTo>
                  <a:cubicBezTo>
                    <a:pt x="19429" y="3655"/>
                    <a:pt x="17943" y="6329"/>
                    <a:pt x="16343" y="9466"/>
                  </a:cubicBezTo>
                  <a:cubicBezTo>
                    <a:pt x="14743" y="12603"/>
                    <a:pt x="13029" y="16203"/>
                    <a:pt x="12000" y="18261"/>
                  </a:cubicBezTo>
                  <a:cubicBezTo>
                    <a:pt x="10971" y="20318"/>
                    <a:pt x="10629" y="20832"/>
                    <a:pt x="10171" y="21141"/>
                  </a:cubicBezTo>
                  <a:cubicBezTo>
                    <a:pt x="9714" y="21449"/>
                    <a:pt x="9143" y="21552"/>
                    <a:pt x="8629" y="21449"/>
                  </a:cubicBezTo>
                  <a:cubicBezTo>
                    <a:pt x="8114" y="21346"/>
                    <a:pt x="7657" y="21038"/>
                    <a:pt x="7257" y="20266"/>
                  </a:cubicBezTo>
                  <a:cubicBezTo>
                    <a:pt x="6857" y="19495"/>
                    <a:pt x="6514" y="18261"/>
                    <a:pt x="7429" y="16461"/>
                  </a:cubicBezTo>
                  <a:cubicBezTo>
                    <a:pt x="8343" y="14661"/>
                    <a:pt x="10514" y="12295"/>
                    <a:pt x="12571" y="10495"/>
                  </a:cubicBezTo>
                  <a:cubicBezTo>
                    <a:pt x="14629" y="8695"/>
                    <a:pt x="16571" y="7461"/>
                    <a:pt x="18514" y="6226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" name="Line"/>
            <p:cNvSpPr/>
            <p:nvPr/>
          </p:nvSpPr>
          <p:spPr>
            <a:xfrm>
              <a:off x="6312807" y="6667262"/>
              <a:ext cx="252540" cy="340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extrusionOk="0">
                  <a:moveTo>
                    <a:pt x="18641" y="3170"/>
                  </a:moveTo>
                  <a:cubicBezTo>
                    <a:pt x="20121" y="1642"/>
                    <a:pt x="21600" y="115"/>
                    <a:pt x="21600" y="6"/>
                  </a:cubicBezTo>
                  <a:cubicBezTo>
                    <a:pt x="21600" y="-103"/>
                    <a:pt x="20121" y="1206"/>
                    <a:pt x="17014" y="4152"/>
                  </a:cubicBezTo>
                  <a:cubicBezTo>
                    <a:pt x="13907" y="7097"/>
                    <a:pt x="9173" y="11679"/>
                    <a:pt x="6066" y="14842"/>
                  </a:cubicBezTo>
                  <a:cubicBezTo>
                    <a:pt x="2959" y="18006"/>
                    <a:pt x="1479" y="19752"/>
                    <a:pt x="0" y="21497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>
              <a:off x="6520372" y="6667560"/>
              <a:ext cx="166055" cy="350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extrusionOk="0">
                  <a:moveTo>
                    <a:pt x="0" y="3058"/>
                  </a:moveTo>
                  <a:cubicBezTo>
                    <a:pt x="450" y="2000"/>
                    <a:pt x="900" y="941"/>
                    <a:pt x="2250" y="411"/>
                  </a:cubicBezTo>
                  <a:cubicBezTo>
                    <a:pt x="3600" y="-118"/>
                    <a:pt x="5850" y="-118"/>
                    <a:pt x="7875" y="306"/>
                  </a:cubicBezTo>
                  <a:cubicBezTo>
                    <a:pt x="9900" y="729"/>
                    <a:pt x="11700" y="1576"/>
                    <a:pt x="13275" y="4223"/>
                  </a:cubicBezTo>
                  <a:cubicBezTo>
                    <a:pt x="14850" y="6870"/>
                    <a:pt x="16200" y="11317"/>
                    <a:pt x="17550" y="14494"/>
                  </a:cubicBezTo>
                  <a:cubicBezTo>
                    <a:pt x="18900" y="17670"/>
                    <a:pt x="20250" y="19576"/>
                    <a:pt x="21600" y="21482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" name="Line"/>
            <p:cNvSpPr/>
            <p:nvPr/>
          </p:nvSpPr>
          <p:spPr>
            <a:xfrm>
              <a:off x="6395833" y="6862820"/>
              <a:ext cx="238702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13" y="17600"/>
                    <a:pt x="626" y="13600"/>
                    <a:pt x="4226" y="10000"/>
                  </a:cubicBezTo>
                  <a:cubicBezTo>
                    <a:pt x="7826" y="6400"/>
                    <a:pt x="14713" y="3200"/>
                    <a:pt x="21600" y="0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" name="Line"/>
            <p:cNvSpPr/>
            <p:nvPr/>
          </p:nvSpPr>
          <p:spPr>
            <a:xfrm>
              <a:off x="6769452" y="6756245"/>
              <a:ext cx="425511" cy="23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4" extrusionOk="0">
                  <a:moveTo>
                    <a:pt x="0" y="16912"/>
                  </a:moveTo>
                  <a:cubicBezTo>
                    <a:pt x="1054" y="14443"/>
                    <a:pt x="2107" y="11975"/>
                    <a:pt x="2898" y="9969"/>
                  </a:cubicBezTo>
                  <a:cubicBezTo>
                    <a:pt x="3688" y="7963"/>
                    <a:pt x="4215" y="6421"/>
                    <a:pt x="4917" y="4569"/>
                  </a:cubicBezTo>
                  <a:cubicBezTo>
                    <a:pt x="5620" y="2718"/>
                    <a:pt x="6498" y="558"/>
                    <a:pt x="6673" y="95"/>
                  </a:cubicBezTo>
                  <a:cubicBezTo>
                    <a:pt x="6849" y="-368"/>
                    <a:pt x="6322" y="866"/>
                    <a:pt x="5356" y="3798"/>
                  </a:cubicBezTo>
                  <a:cubicBezTo>
                    <a:pt x="4390" y="6729"/>
                    <a:pt x="2985" y="11358"/>
                    <a:pt x="2283" y="14598"/>
                  </a:cubicBezTo>
                  <a:cubicBezTo>
                    <a:pt x="1580" y="17838"/>
                    <a:pt x="1580" y="19689"/>
                    <a:pt x="2019" y="20461"/>
                  </a:cubicBezTo>
                  <a:cubicBezTo>
                    <a:pt x="2459" y="21232"/>
                    <a:pt x="3337" y="20923"/>
                    <a:pt x="5005" y="19535"/>
                  </a:cubicBezTo>
                  <a:cubicBezTo>
                    <a:pt x="6673" y="18146"/>
                    <a:pt x="9132" y="15678"/>
                    <a:pt x="11063" y="13363"/>
                  </a:cubicBezTo>
                  <a:cubicBezTo>
                    <a:pt x="12995" y="11049"/>
                    <a:pt x="14400" y="8889"/>
                    <a:pt x="15366" y="7038"/>
                  </a:cubicBezTo>
                  <a:cubicBezTo>
                    <a:pt x="16332" y="5186"/>
                    <a:pt x="16858" y="3643"/>
                    <a:pt x="16771" y="3335"/>
                  </a:cubicBezTo>
                  <a:cubicBezTo>
                    <a:pt x="16683" y="3026"/>
                    <a:pt x="15980" y="3952"/>
                    <a:pt x="15366" y="6112"/>
                  </a:cubicBezTo>
                  <a:cubicBezTo>
                    <a:pt x="14751" y="8272"/>
                    <a:pt x="14224" y="11666"/>
                    <a:pt x="14049" y="14135"/>
                  </a:cubicBezTo>
                  <a:cubicBezTo>
                    <a:pt x="13873" y="16603"/>
                    <a:pt x="14049" y="18146"/>
                    <a:pt x="14576" y="19072"/>
                  </a:cubicBezTo>
                  <a:cubicBezTo>
                    <a:pt x="15102" y="19998"/>
                    <a:pt x="15980" y="20306"/>
                    <a:pt x="17210" y="19843"/>
                  </a:cubicBezTo>
                  <a:cubicBezTo>
                    <a:pt x="18439" y="19381"/>
                    <a:pt x="20020" y="18146"/>
                    <a:pt x="21600" y="16912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" name="Line"/>
            <p:cNvSpPr/>
            <p:nvPr/>
          </p:nvSpPr>
          <p:spPr>
            <a:xfrm>
              <a:off x="7309123" y="6501208"/>
              <a:ext cx="148535" cy="382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508" extrusionOk="0">
                  <a:moveTo>
                    <a:pt x="13255" y="5162"/>
                  </a:moveTo>
                  <a:cubicBezTo>
                    <a:pt x="13745" y="4189"/>
                    <a:pt x="14236" y="3216"/>
                    <a:pt x="15709" y="2146"/>
                  </a:cubicBezTo>
                  <a:cubicBezTo>
                    <a:pt x="17182" y="1076"/>
                    <a:pt x="19636" y="-92"/>
                    <a:pt x="20618" y="5"/>
                  </a:cubicBezTo>
                  <a:cubicBezTo>
                    <a:pt x="21600" y="103"/>
                    <a:pt x="21109" y="1465"/>
                    <a:pt x="18164" y="4773"/>
                  </a:cubicBezTo>
                  <a:cubicBezTo>
                    <a:pt x="15218" y="8081"/>
                    <a:pt x="9818" y="13335"/>
                    <a:pt x="6382" y="16449"/>
                  </a:cubicBezTo>
                  <a:cubicBezTo>
                    <a:pt x="2945" y="19562"/>
                    <a:pt x="1473" y="20535"/>
                    <a:pt x="0" y="21508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" name="Line"/>
            <p:cNvSpPr/>
            <p:nvPr/>
          </p:nvSpPr>
          <p:spPr>
            <a:xfrm>
              <a:off x="7205340" y="6722307"/>
              <a:ext cx="375465" cy="9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315" extrusionOk="0">
                  <a:moveTo>
                    <a:pt x="0" y="21315"/>
                  </a:moveTo>
                  <a:cubicBezTo>
                    <a:pt x="1982" y="20570"/>
                    <a:pt x="3963" y="19825"/>
                    <a:pt x="7233" y="16474"/>
                  </a:cubicBezTo>
                  <a:cubicBezTo>
                    <a:pt x="10503" y="13122"/>
                    <a:pt x="15061" y="7163"/>
                    <a:pt x="17835" y="3812"/>
                  </a:cubicBezTo>
                  <a:cubicBezTo>
                    <a:pt x="20609" y="460"/>
                    <a:pt x="21600" y="-285"/>
                    <a:pt x="21501" y="87"/>
                  </a:cubicBezTo>
                  <a:cubicBezTo>
                    <a:pt x="21402" y="460"/>
                    <a:pt x="20213" y="1950"/>
                    <a:pt x="19420" y="3067"/>
                  </a:cubicBezTo>
                  <a:cubicBezTo>
                    <a:pt x="18628" y="4184"/>
                    <a:pt x="18231" y="4929"/>
                    <a:pt x="17835" y="5674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" name="Line"/>
            <p:cNvSpPr/>
            <p:nvPr/>
          </p:nvSpPr>
          <p:spPr>
            <a:xfrm>
              <a:off x="7529581" y="6709346"/>
              <a:ext cx="319213" cy="254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0906" extrusionOk="0">
                  <a:moveTo>
                    <a:pt x="11552" y="5788"/>
                  </a:moveTo>
                  <a:cubicBezTo>
                    <a:pt x="12471" y="3514"/>
                    <a:pt x="13390" y="1240"/>
                    <a:pt x="13275" y="388"/>
                  </a:cubicBezTo>
                  <a:cubicBezTo>
                    <a:pt x="13160" y="-465"/>
                    <a:pt x="12012" y="103"/>
                    <a:pt x="10058" y="1951"/>
                  </a:cubicBezTo>
                  <a:cubicBezTo>
                    <a:pt x="8105" y="3798"/>
                    <a:pt x="5348" y="6924"/>
                    <a:pt x="3624" y="9340"/>
                  </a:cubicBezTo>
                  <a:cubicBezTo>
                    <a:pt x="1901" y="11756"/>
                    <a:pt x="1212" y="13461"/>
                    <a:pt x="637" y="15024"/>
                  </a:cubicBezTo>
                  <a:cubicBezTo>
                    <a:pt x="63" y="16588"/>
                    <a:pt x="-397" y="18009"/>
                    <a:pt x="522" y="19146"/>
                  </a:cubicBezTo>
                  <a:cubicBezTo>
                    <a:pt x="1441" y="20282"/>
                    <a:pt x="3739" y="21135"/>
                    <a:pt x="6956" y="20851"/>
                  </a:cubicBezTo>
                  <a:cubicBezTo>
                    <a:pt x="10173" y="20567"/>
                    <a:pt x="14309" y="19145"/>
                    <a:pt x="17067" y="17156"/>
                  </a:cubicBezTo>
                  <a:cubicBezTo>
                    <a:pt x="19824" y="15167"/>
                    <a:pt x="21203" y="12609"/>
                    <a:pt x="21203" y="9909"/>
                  </a:cubicBezTo>
                  <a:cubicBezTo>
                    <a:pt x="21203" y="7209"/>
                    <a:pt x="19824" y="4367"/>
                    <a:pt x="17641" y="2946"/>
                  </a:cubicBezTo>
                  <a:cubicBezTo>
                    <a:pt x="15458" y="1524"/>
                    <a:pt x="12471" y="1524"/>
                    <a:pt x="9714" y="2803"/>
                  </a:cubicBezTo>
                  <a:cubicBezTo>
                    <a:pt x="6956" y="4082"/>
                    <a:pt x="4429" y="6640"/>
                    <a:pt x="1901" y="9198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" name="Line"/>
            <p:cNvSpPr/>
            <p:nvPr/>
          </p:nvSpPr>
          <p:spPr>
            <a:xfrm>
              <a:off x="7917469" y="6776022"/>
              <a:ext cx="341673" cy="244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0603" extrusionOk="0">
                  <a:moveTo>
                    <a:pt x="5432" y="3820"/>
                  </a:moveTo>
                  <a:cubicBezTo>
                    <a:pt x="4568" y="6448"/>
                    <a:pt x="3704" y="9075"/>
                    <a:pt x="2624" y="12285"/>
                  </a:cubicBezTo>
                  <a:cubicBezTo>
                    <a:pt x="1544" y="15496"/>
                    <a:pt x="248" y="19291"/>
                    <a:pt x="32" y="20312"/>
                  </a:cubicBezTo>
                  <a:cubicBezTo>
                    <a:pt x="-184" y="21334"/>
                    <a:pt x="680" y="19583"/>
                    <a:pt x="2948" y="16226"/>
                  </a:cubicBezTo>
                  <a:cubicBezTo>
                    <a:pt x="5216" y="12869"/>
                    <a:pt x="8888" y="7907"/>
                    <a:pt x="11264" y="4988"/>
                  </a:cubicBezTo>
                  <a:cubicBezTo>
                    <a:pt x="13640" y="2069"/>
                    <a:pt x="14720" y="1193"/>
                    <a:pt x="16124" y="610"/>
                  </a:cubicBezTo>
                  <a:cubicBezTo>
                    <a:pt x="17528" y="26"/>
                    <a:pt x="19256" y="-266"/>
                    <a:pt x="20228" y="318"/>
                  </a:cubicBezTo>
                  <a:cubicBezTo>
                    <a:pt x="21200" y="902"/>
                    <a:pt x="21416" y="2361"/>
                    <a:pt x="21308" y="5280"/>
                  </a:cubicBezTo>
                  <a:cubicBezTo>
                    <a:pt x="21200" y="8199"/>
                    <a:pt x="20768" y="12577"/>
                    <a:pt x="20120" y="15350"/>
                  </a:cubicBezTo>
                  <a:cubicBezTo>
                    <a:pt x="19472" y="18123"/>
                    <a:pt x="18608" y="19291"/>
                    <a:pt x="17744" y="20458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" name="Line"/>
            <p:cNvSpPr/>
            <p:nvPr/>
          </p:nvSpPr>
          <p:spPr>
            <a:xfrm>
              <a:off x="8349316" y="6762626"/>
              <a:ext cx="255628" cy="318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1" h="21133" extrusionOk="0">
                  <a:moveTo>
                    <a:pt x="16859" y="6656"/>
                  </a:moveTo>
                  <a:cubicBezTo>
                    <a:pt x="17143" y="5507"/>
                    <a:pt x="17427" y="4358"/>
                    <a:pt x="16859" y="3668"/>
                  </a:cubicBezTo>
                  <a:cubicBezTo>
                    <a:pt x="16290" y="2979"/>
                    <a:pt x="14869" y="2749"/>
                    <a:pt x="12738" y="3668"/>
                  </a:cubicBezTo>
                  <a:cubicBezTo>
                    <a:pt x="10606" y="4588"/>
                    <a:pt x="7764" y="6656"/>
                    <a:pt x="5490" y="9068"/>
                  </a:cubicBezTo>
                  <a:cubicBezTo>
                    <a:pt x="3217" y="11481"/>
                    <a:pt x="1511" y="14239"/>
                    <a:pt x="659" y="16192"/>
                  </a:cubicBezTo>
                  <a:cubicBezTo>
                    <a:pt x="-194" y="18145"/>
                    <a:pt x="-194" y="19294"/>
                    <a:pt x="517" y="20098"/>
                  </a:cubicBezTo>
                  <a:cubicBezTo>
                    <a:pt x="1227" y="20902"/>
                    <a:pt x="2648" y="21362"/>
                    <a:pt x="5348" y="21017"/>
                  </a:cubicBezTo>
                  <a:cubicBezTo>
                    <a:pt x="8048" y="20673"/>
                    <a:pt x="12027" y="19524"/>
                    <a:pt x="15011" y="16996"/>
                  </a:cubicBezTo>
                  <a:cubicBezTo>
                    <a:pt x="17995" y="14468"/>
                    <a:pt x="19985" y="10562"/>
                    <a:pt x="20695" y="7460"/>
                  </a:cubicBezTo>
                  <a:cubicBezTo>
                    <a:pt x="21406" y="4358"/>
                    <a:pt x="20838" y="2060"/>
                    <a:pt x="19417" y="911"/>
                  </a:cubicBezTo>
                  <a:cubicBezTo>
                    <a:pt x="17995" y="-238"/>
                    <a:pt x="15722" y="-238"/>
                    <a:pt x="13164" y="566"/>
                  </a:cubicBezTo>
                  <a:cubicBezTo>
                    <a:pt x="10606" y="1371"/>
                    <a:pt x="7764" y="2979"/>
                    <a:pt x="4922" y="4588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" name="Line"/>
            <p:cNvSpPr/>
            <p:nvPr/>
          </p:nvSpPr>
          <p:spPr>
            <a:xfrm>
              <a:off x="8728961" y="6883144"/>
              <a:ext cx="449186" cy="29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378" extrusionOk="0">
                  <a:moveTo>
                    <a:pt x="4052" y="3844"/>
                  </a:moveTo>
                  <a:cubicBezTo>
                    <a:pt x="4217" y="2065"/>
                    <a:pt x="4382" y="286"/>
                    <a:pt x="4464" y="32"/>
                  </a:cubicBezTo>
                  <a:cubicBezTo>
                    <a:pt x="4547" y="-222"/>
                    <a:pt x="4547" y="1049"/>
                    <a:pt x="3887" y="3844"/>
                  </a:cubicBezTo>
                  <a:cubicBezTo>
                    <a:pt x="3228" y="6639"/>
                    <a:pt x="1909" y="10959"/>
                    <a:pt x="1084" y="13754"/>
                  </a:cubicBezTo>
                  <a:cubicBezTo>
                    <a:pt x="260" y="16550"/>
                    <a:pt x="-70" y="17820"/>
                    <a:pt x="12" y="17947"/>
                  </a:cubicBezTo>
                  <a:cubicBezTo>
                    <a:pt x="95" y="18074"/>
                    <a:pt x="590" y="17058"/>
                    <a:pt x="2156" y="14263"/>
                  </a:cubicBezTo>
                  <a:cubicBezTo>
                    <a:pt x="3722" y="11467"/>
                    <a:pt x="6361" y="6893"/>
                    <a:pt x="8092" y="4352"/>
                  </a:cubicBezTo>
                  <a:cubicBezTo>
                    <a:pt x="9823" y="1811"/>
                    <a:pt x="10648" y="1303"/>
                    <a:pt x="11142" y="1811"/>
                  </a:cubicBezTo>
                  <a:cubicBezTo>
                    <a:pt x="11637" y="2319"/>
                    <a:pt x="11802" y="3844"/>
                    <a:pt x="11390" y="6639"/>
                  </a:cubicBezTo>
                  <a:cubicBezTo>
                    <a:pt x="10977" y="9434"/>
                    <a:pt x="9988" y="13500"/>
                    <a:pt x="9246" y="16169"/>
                  </a:cubicBezTo>
                  <a:cubicBezTo>
                    <a:pt x="8504" y="18837"/>
                    <a:pt x="8009" y="20107"/>
                    <a:pt x="7845" y="20107"/>
                  </a:cubicBezTo>
                  <a:cubicBezTo>
                    <a:pt x="7680" y="20107"/>
                    <a:pt x="7845" y="18837"/>
                    <a:pt x="9081" y="16042"/>
                  </a:cubicBezTo>
                  <a:cubicBezTo>
                    <a:pt x="10318" y="13246"/>
                    <a:pt x="12626" y="8926"/>
                    <a:pt x="14605" y="6004"/>
                  </a:cubicBezTo>
                  <a:cubicBezTo>
                    <a:pt x="16583" y="3082"/>
                    <a:pt x="18232" y="1557"/>
                    <a:pt x="19387" y="1176"/>
                  </a:cubicBezTo>
                  <a:cubicBezTo>
                    <a:pt x="20541" y="794"/>
                    <a:pt x="21200" y="1557"/>
                    <a:pt x="21365" y="3463"/>
                  </a:cubicBezTo>
                  <a:cubicBezTo>
                    <a:pt x="21530" y="5369"/>
                    <a:pt x="21200" y="8418"/>
                    <a:pt x="20953" y="11594"/>
                  </a:cubicBezTo>
                  <a:cubicBezTo>
                    <a:pt x="20706" y="14771"/>
                    <a:pt x="20541" y="18074"/>
                    <a:pt x="20376" y="21378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" name="Line"/>
            <p:cNvSpPr/>
            <p:nvPr/>
          </p:nvSpPr>
          <p:spPr>
            <a:xfrm>
              <a:off x="9270620" y="7002779"/>
              <a:ext cx="124541" cy="212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extrusionOk="0">
                  <a:moveTo>
                    <a:pt x="21600" y="2628"/>
                  </a:moveTo>
                  <a:cubicBezTo>
                    <a:pt x="19800" y="1235"/>
                    <a:pt x="18000" y="-159"/>
                    <a:pt x="17100" y="15"/>
                  </a:cubicBezTo>
                  <a:cubicBezTo>
                    <a:pt x="16200" y="189"/>
                    <a:pt x="16200" y="1931"/>
                    <a:pt x="13500" y="5764"/>
                  </a:cubicBezTo>
                  <a:cubicBezTo>
                    <a:pt x="10800" y="9596"/>
                    <a:pt x="5400" y="15518"/>
                    <a:pt x="0" y="21441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" name="Line"/>
            <p:cNvSpPr/>
            <p:nvPr/>
          </p:nvSpPr>
          <p:spPr>
            <a:xfrm>
              <a:off x="9415915" y="6810928"/>
              <a:ext cx="20758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" name="Line"/>
            <p:cNvSpPr/>
            <p:nvPr/>
          </p:nvSpPr>
          <p:spPr>
            <a:xfrm>
              <a:off x="9476768" y="6824283"/>
              <a:ext cx="229741" cy="308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158" extrusionOk="0">
                  <a:moveTo>
                    <a:pt x="20142" y="5492"/>
                  </a:moveTo>
                  <a:cubicBezTo>
                    <a:pt x="20460" y="3356"/>
                    <a:pt x="20777" y="1220"/>
                    <a:pt x="20142" y="389"/>
                  </a:cubicBezTo>
                  <a:cubicBezTo>
                    <a:pt x="19507" y="-442"/>
                    <a:pt x="17919" y="33"/>
                    <a:pt x="14742" y="2050"/>
                  </a:cubicBezTo>
                  <a:cubicBezTo>
                    <a:pt x="11566" y="4068"/>
                    <a:pt x="6801" y="7628"/>
                    <a:pt x="4101" y="10002"/>
                  </a:cubicBezTo>
                  <a:cubicBezTo>
                    <a:pt x="1401" y="12376"/>
                    <a:pt x="766" y="13562"/>
                    <a:pt x="289" y="14749"/>
                  </a:cubicBezTo>
                  <a:cubicBezTo>
                    <a:pt x="-187" y="15936"/>
                    <a:pt x="-505" y="17123"/>
                    <a:pt x="2989" y="18191"/>
                  </a:cubicBezTo>
                  <a:cubicBezTo>
                    <a:pt x="6483" y="19259"/>
                    <a:pt x="13789" y="20209"/>
                    <a:pt x="21095" y="21158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" name="Line"/>
            <p:cNvSpPr/>
            <p:nvPr/>
          </p:nvSpPr>
          <p:spPr>
            <a:xfrm>
              <a:off x="9758400" y="6693556"/>
              <a:ext cx="286987" cy="8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418" extrusionOk="0">
                  <a:moveTo>
                    <a:pt x="1525" y="345"/>
                  </a:moveTo>
                  <a:cubicBezTo>
                    <a:pt x="2795" y="81"/>
                    <a:pt x="4066" y="-182"/>
                    <a:pt x="6734" y="169"/>
                  </a:cubicBezTo>
                  <a:cubicBezTo>
                    <a:pt x="9402" y="520"/>
                    <a:pt x="13468" y="1486"/>
                    <a:pt x="16518" y="3242"/>
                  </a:cubicBezTo>
                  <a:cubicBezTo>
                    <a:pt x="19567" y="4998"/>
                    <a:pt x="21600" y="7545"/>
                    <a:pt x="20965" y="10091"/>
                  </a:cubicBezTo>
                  <a:cubicBezTo>
                    <a:pt x="20329" y="12638"/>
                    <a:pt x="17026" y="15184"/>
                    <a:pt x="13087" y="17072"/>
                  </a:cubicBezTo>
                  <a:cubicBezTo>
                    <a:pt x="9148" y="18959"/>
                    <a:pt x="4574" y="20189"/>
                    <a:pt x="0" y="21418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" name="Line"/>
            <p:cNvSpPr/>
            <p:nvPr/>
          </p:nvSpPr>
          <p:spPr>
            <a:xfrm>
              <a:off x="6033250" y="6590739"/>
              <a:ext cx="487123" cy="936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493" extrusionOk="0">
                  <a:moveTo>
                    <a:pt x="21269" y="52"/>
                  </a:moveTo>
                  <a:cubicBezTo>
                    <a:pt x="19003" y="-28"/>
                    <a:pt x="16738" y="-107"/>
                    <a:pt x="14170" y="568"/>
                  </a:cubicBezTo>
                  <a:cubicBezTo>
                    <a:pt x="11602" y="1243"/>
                    <a:pt x="8732" y="2672"/>
                    <a:pt x="6240" y="4539"/>
                  </a:cubicBezTo>
                  <a:cubicBezTo>
                    <a:pt x="3747" y="6405"/>
                    <a:pt x="1633" y="8708"/>
                    <a:pt x="651" y="10931"/>
                  </a:cubicBezTo>
                  <a:cubicBezTo>
                    <a:pt x="-331" y="13155"/>
                    <a:pt x="-180" y="15299"/>
                    <a:pt x="953" y="17046"/>
                  </a:cubicBezTo>
                  <a:cubicBezTo>
                    <a:pt x="2086" y="18793"/>
                    <a:pt x="4200" y="20143"/>
                    <a:pt x="6315" y="21493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" name="Line"/>
            <p:cNvSpPr/>
            <p:nvPr/>
          </p:nvSpPr>
          <p:spPr>
            <a:xfrm>
              <a:off x="12784682" y="6416553"/>
              <a:ext cx="523094" cy="403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59" extrusionOk="0">
                  <a:moveTo>
                    <a:pt x="20076" y="0"/>
                  </a:moveTo>
                  <a:cubicBezTo>
                    <a:pt x="17818" y="185"/>
                    <a:pt x="15559" y="369"/>
                    <a:pt x="13723" y="738"/>
                  </a:cubicBezTo>
                  <a:cubicBezTo>
                    <a:pt x="11888" y="1108"/>
                    <a:pt x="10476" y="1662"/>
                    <a:pt x="9488" y="2400"/>
                  </a:cubicBezTo>
                  <a:cubicBezTo>
                    <a:pt x="8500" y="3138"/>
                    <a:pt x="7935" y="4062"/>
                    <a:pt x="7935" y="4800"/>
                  </a:cubicBezTo>
                  <a:cubicBezTo>
                    <a:pt x="7935" y="5538"/>
                    <a:pt x="8500" y="6092"/>
                    <a:pt x="9347" y="6923"/>
                  </a:cubicBezTo>
                  <a:cubicBezTo>
                    <a:pt x="10194" y="7754"/>
                    <a:pt x="11323" y="8862"/>
                    <a:pt x="13229" y="9785"/>
                  </a:cubicBezTo>
                  <a:cubicBezTo>
                    <a:pt x="15135" y="10708"/>
                    <a:pt x="17818" y="11446"/>
                    <a:pt x="19371" y="12185"/>
                  </a:cubicBezTo>
                  <a:cubicBezTo>
                    <a:pt x="20923" y="12923"/>
                    <a:pt x="21347" y="13662"/>
                    <a:pt x="21347" y="14400"/>
                  </a:cubicBezTo>
                  <a:cubicBezTo>
                    <a:pt x="21347" y="15138"/>
                    <a:pt x="20923" y="15877"/>
                    <a:pt x="18947" y="16985"/>
                  </a:cubicBezTo>
                  <a:cubicBezTo>
                    <a:pt x="16971" y="18092"/>
                    <a:pt x="13441" y="19569"/>
                    <a:pt x="10547" y="20400"/>
                  </a:cubicBezTo>
                  <a:cubicBezTo>
                    <a:pt x="7653" y="21231"/>
                    <a:pt x="5394" y="21415"/>
                    <a:pt x="3841" y="21508"/>
                  </a:cubicBezTo>
                  <a:cubicBezTo>
                    <a:pt x="2288" y="21600"/>
                    <a:pt x="1441" y="21600"/>
                    <a:pt x="806" y="21231"/>
                  </a:cubicBezTo>
                  <a:cubicBezTo>
                    <a:pt x="171" y="20862"/>
                    <a:pt x="-253" y="20123"/>
                    <a:pt x="171" y="19569"/>
                  </a:cubicBezTo>
                  <a:cubicBezTo>
                    <a:pt x="594" y="19015"/>
                    <a:pt x="1865" y="18646"/>
                    <a:pt x="3135" y="18277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" name="Line"/>
            <p:cNvSpPr/>
            <p:nvPr/>
          </p:nvSpPr>
          <p:spPr>
            <a:xfrm>
              <a:off x="13318153" y="6516876"/>
              <a:ext cx="255602" cy="297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386" extrusionOk="0">
                  <a:moveTo>
                    <a:pt x="18144" y="2483"/>
                  </a:moveTo>
                  <a:cubicBezTo>
                    <a:pt x="17568" y="1241"/>
                    <a:pt x="16992" y="0"/>
                    <a:pt x="16560" y="0"/>
                  </a:cubicBezTo>
                  <a:cubicBezTo>
                    <a:pt x="16128" y="0"/>
                    <a:pt x="15840" y="1241"/>
                    <a:pt x="14112" y="3476"/>
                  </a:cubicBezTo>
                  <a:cubicBezTo>
                    <a:pt x="12384" y="5710"/>
                    <a:pt x="9216" y="8938"/>
                    <a:pt x="6912" y="11669"/>
                  </a:cubicBezTo>
                  <a:cubicBezTo>
                    <a:pt x="4608" y="14400"/>
                    <a:pt x="3168" y="16634"/>
                    <a:pt x="2880" y="18248"/>
                  </a:cubicBezTo>
                  <a:cubicBezTo>
                    <a:pt x="2592" y="19862"/>
                    <a:pt x="3456" y="20855"/>
                    <a:pt x="5616" y="21228"/>
                  </a:cubicBezTo>
                  <a:cubicBezTo>
                    <a:pt x="7776" y="21600"/>
                    <a:pt x="11232" y="21352"/>
                    <a:pt x="14112" y="20110"/>
                  </a:cubicBezTo>
                  <a:cubicBezTo>
                    <a:pt x="16992" y="18869"/>
                    <a:pt x="19296" y="16634"/>
                    <a:pt x="20448" y="14152"/>
                  </a:cubicBezTo>
                  <a:cubicBezTo>
                    <a:pt x="21600" y="11669"/>
                    <a:pt x="21600" y="8938"/>
                    <a:pt x="20160" y="7076"/>
                  </a:cubicBezTo>
                  <a:cubicBezTo>
                    <a:pt x="18720" y="5214"/>
                    <a:pt x="15840" y="4221"/>
                    <a:pt x="12240" y="4717"/>
                  </a:cubicBezTo>
                  <a:cubicBezTo>
                    <a:pt x="8640" y="5214"/>
                    <a:pt x="4320" y="7200"/>
                    <a:pt x="0" y="9186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" name="Line"/>
            <p:cNvSpPr/>
            <p:nvPr/>
          </p:nvSpPr>
          <p:spPr>
            <a:xfrm>
              <a:off x="13589534" y="6613295"/>
              <a:ext cx="455099" cy="280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370" extrusionOk="0">
                  <a:moveTo>
                    <a:pt x="6309" y="2404"/>
                  </a:moveTo>
                  <a:cubicBezTo>
                    <a:pt x="5982" y="1087"/>
                    <a:pt x="5654" y="-230"/>
                    <a:pt x="5409" y="33"/>
                  </a:cubicBezTo>
                  <a:cubicBezTo>
                    <a:pt x="5163" y="297"/>
                    <a:pt x="5000" y="2141"/>
                    <a:pt x="4345" y="5038"/>
                  </a:cubicBezTo>
                  <a:cubicBezTo>
                    <a:pt x="3691" y="7936"/>
                    <a:pt x="2545" y="11887"/>
                    <a:pt x="1645" y="14389"/>
                  </a:cubicBezTo>
                  <a:cubicBezTo>
                    <a:pt x="745" y="16892"/>
                    <a:pt x="91" y="17946"/>
                    <a:pt x="9" y="17946"/>
                  </a:cubicBezTo>
                  <a:cubicBezTo>
                    <a:pt x="-73" y="17946"/>
                    <a:pt x="418" y="16892"/>
                    <a:pt x="1727" y="14389"/>
                  </a:cubicBezTo>
                  <a:cubicBezTo>
                    <a:pt x="3036" y="11887"/>
                    <a:pt x="5163" y="7936"/>
                    <a:pt x="6554" y="5565"/>
                  </a:cubicBezTo>
                  <a:cubicBezTo>
                    <a:pt x="7945" y="3194"/>
                    <a:pt x="8600" y="2404"/>
                    <a:pt x="9336" y="2141"/>
                  </a:cubicBezTo>
                  <a:cubicBezTo>
                    <a:pt x="10072" y="1877"/>
                    <a:pt x="10891" y="2141"/>
                    <a:pt x="11300" y="2931"/>
                  </a:cubicBezTo>
                  <a:cubicBezTo>
                    <a:pt x="11709" y="3721"/>
                    <a:pt x="11709" y="5038"/>
                    <a:pt x="11218" y="7146"/>
                  </a:cubicBezTo>
                  <a:cubicBezTo>
                    <a:pt x="10727" y="9253"/>
                    <a:pt x="9745" y="12151"/>
                    <a:pt x="9009" y="14258"/>
                  </a:cubicBezTo>
                  <a:cubicBezTo>
                    <a:pt x="8272" y="16365"/>
                    <a:pt x="7782" y="17682"/>
                    <a:pt x="7782" y="17682"/>
                  </a:cubicBezTo>
                  <a:cubicBezTo>
                    <a:pt x="7782" y="17682"/>
                    <a:pt x="8272" y="16365"/>
                    <a:pt x="9582" y="14390"/>
                  </a:cubicBezTo>
                  <a:cubicBezTo>
                    <a:pt x="10891" y="12414"/>
                    <a:pt x="13018" y="9780"/>
                    <a:pt x="14491" y="8068"/>
                  </a:cubicBezTo>
                  <a:cubicBezTo>
                    <a:pt x="15963" y="6355"/>
                    <a:pt x="16782" y="5565"/>
                    <a:pt x="17600" y="5170"/>
                  </a:cubicBezTo>
                  <a:cubicBezTo>
                    <a:pt x="18418" y="4775"/>
                    <a:pt x="19236" y="4775"/>
                    <a:pt x="19645" y="5433"/>
                  </a:cubicBezTo>
                  <a:cubicBezTo>
                    <a:pt x="20054" y="6092"/>
                    <a:pt x="20054" y="7409"/>
                    <a:pt x="19727" y="9385"/>
                  </a:cubicBezTo>
                  <a:cubicBezTo>
                    <a:pt x="19400" y="11360"/>
                    <a:pt x="18745" y="13994"/>
                    <a:pt x="18418" y="15970"/>
                  </a:cubicBezTo>
                  <a:cubicBezTo>
                    <a:pt x="18091" y="17946"/>
                    <a:pt x="18091" y="19263"/>
                    <a:pt x="18663" y="20053"/>
                  </a:cubicBezTo>
                  <a:cubicBezTo>
                    <a:pt x="19236" y="20843"/>
                    <a:pt x="20382" y="21107"/>
                    <a:pt x="21527" y="21370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" name="Line"/>
            <p:cNvSpPr/>
            <p:nvPr/>
          </p:nvSpPr>
          <p:spPr>
            <a:xfrm>
              <a:off x="14041527" y="6661951"/>
              <a:ext cx="349049" cy="242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315" extrusionOk="0">
                  <a:moveTo>
                    <a:pt x="19249" y="3974"/>
                  </a:moveTo>
                  <a:cubicBezTo>
                    <a:pt x="20308" y="2757"/>
                    <a:pt x="21367" y="1540"/>
                    <a:pt x="21367" y="780"/>
                  </a:cubicBezTo>
                  <a:cubicBezTo>
                    <a:pt x="21367" y="19"/>
                    <a:pt x="20308" y="-285"/>
                    <a:pt x="18085" y="323"/>
                  </a:cubicBezTo>
                  <a:cubicBezTo>
                    <a:pt x="15861" y="932"/>
                    <a:pt x="12473" y="2453"/>
                    <a:pt x="9296" y="4583"/>
                  </a:cubicBezTo>
                  <a:cubicBezTo>
                    <a:pt x="6120" y="6712"/>
                    <a:pt x="3155" y="9450"/>
                    <a:pt x="1567" y="11580"/>
                  </a:cubicBezTo>
                  <a:cubicBezTo>
                    <a:pt x="-21" y="13709"/>
                    <a:pt x="-233" y="15231"/>
                    <a:pt x="191" y="16295"/>
                  </a:cubicBezTo>
                  <a:cubicBezTo>
                    <a:pt x="614" y="17360"/>
                    <a:pt x="1673" y="17969"/>
                    <a:pt x="3261" y="18273"/>
                  </a:cubicBezTo>
                  <a:cubicBezTo>
                    <a:pt x="4849" y="18577"/>
                    <a:pt x="6967" y="18577"/>
                    <a:pt x="9720" y="16295"/>
                  </a:cubicBezTo>
                  <a:cubicBezTo>
                    <a:pt x="12473" y="14014"/>
                    <a:pt x="15861" y="9450"/>
                    <a:pt x="17873" y="6256"/>
                  </a:cubicBezTo>
                  <a:cubicBezTo>
                    <a:pt x="19885" y="3061"/>
                    <a:pt x="20520" y="1236"/>
                    <a:pt x="20626" y="1236"/>
                  </a:cubicBezTo>
                  <a:cubicBezTo>
                    <a:pt x="20732" y="1236"/>
                    <a:pt x="20308" y="3061"/>
                    <a:pt x="19567" y="5495"/>
                  </a:cubicBezTo>
                  <a:cubicBezTo>
                    <a:pt x="18826" y="7929"/>
                    <a:pt x="17767" y="10971"/>
                    <a:pt x="17449" y="13709"/>
                  </a:cubicBezTo>
                  <a:cubicBezTo>
                    <a:pt x="17132" y="16447"/>
                    <a:pt x="17555" y="18881"/>
                    <a:pt x="17979" y="21315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" name="Line"/>
            <p:cNvSpPr/>
            <p:nvPr/>
          </p:nvSpPr>
          <p:spPr>
            <a:xfrm>
              <a:off x="14508811" y="6366291"/>
              <a:ext cx="231168" cy="536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215" extrusionOk="0">
                  <a:moveTo>
                    <a:pt x="21226" y="1987"/>
                  </a:moveTo>
                  <a:cubicBezTo>
                    <a:pt x="20908" y="1030"/>
                    <a:pt x="20591" y="73"/>
                    <a:pt x="19955" y="4"/>
                  </a:cubicBezTo>
                  <a:cubicBezTo>
                    <a:pt x="19320" y="-64"/>
                    <a:pt x="18367" y="756"/>
                    <a:pt x="17255" y="2397"/>
                  </a:cubicBezTo>
                  <a:cubicBezTo>
                    <a:pt x="16144" y="4037"/>
                    <a:pt x="14873" y="6498"/>
                    <a:pt x="12808" y="9096"/>
                  </a:cubicBezTo>
                  <a:cubicBezTo>
                    <a:pt x="10744" y="11693"/>
                    <a:pt x="7885" y="14427"/>
                    <a:pt x="5344" y="16614"/>
                  </a:cubicBezTo>
                  <a:cubicBezTo>
                    <a:pt x="2803" y="18802"/>
                    <a:pt x="579" y="20442"/>
                    <a:pt x="102" y="20989"/>
                  </a:cubicBezTo>
                  <a:cubicBezTo>
                    <a:pt x="-374" y="21536"/>
                    <a:pt x="897" y="20989"/>
                    <a:pt x="2167" y="20442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" name="Line"/>
            <p:cNvSpPr/>
            <p:nvPr/>
          </p:nvSpPr>
          <p:spPr>
            <a:xfrm>
              <a:off x="14439008" y="6650402"/>
              <a:ext cx="451602" cy="243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18" extrusionOk="0">
                  <a:moveTo>
                    <a:pt x="0" y="7728"/>
                  </a:moveTo>
                  <a:cubicBezTo>
                    <a:pt x="3957" y="6815"/>
                    <a:pt x="7914" y="5902"/>
                    <a:pt x="10718" y="4990"/>
                  </a:cubicBezTo>
                  <a:cubicBezTo>
                    <a:pt x="13521" y="4077"/>
                    <a:pt x="15169" y="3164"/>
                    <a:pt x="16489" y="2404"/>
                  </a:cubicBezTo>
                  <a:cubicBezTo>
                    <a:pt x="17808" y="1643"/>
                    <a:pt x="18797" y="1035"/>
                    <a:pt x="19704" y="579"/>
                  </a:cubicBezTo>
                  <a:cubicBezTo>
                    <a:pt x="20611" y="122"/>
                    <a:pt x="21435" y="-182"/>
                    <a:pt x="21518" y="122"/>
                  </a:cubicBezTo>
                  <a:cubicBezTo>
                    <a:pt x="21600" y="426"/>
                    <a:pt x="20940" y="1339"/>
                    <a:pt x="20116" y="3469"/>
                  </a:cubicBezTo>
                  <a:cubicBezTo>
                    <a:pt x="19292" y="5598"/>
                    <a:pt x="18302" y="8945"/>
                    <a:pt x="17890" y="12139"/>
                  </a:cubicBezTo>
                  <a:cubicBezTo>
                    <a:pt x="17478" y="15333"/>
                    <a:pt x="17643" y="18376"/>
                    <a:pt x="17808" y="21418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" name="Line"/>
            <p:cNvSpPr/>
            <p:nvPr/>
          </p:nvSpPr>
          <p:spPr>
            <a:xfrm>
              <a:off x="14940625" y="6490830"/>
              <a:ext cx="27676" cy="50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2" extrusionOk="0">
                  <a:moveTo>
                    <a:pt x="21600" y="16602"/>
                  </a:moveTo>
                  <a:cubicBezTo>
                    <a:pt x="10800" y="7962"/>
                    <a:pt x="0" y="-678"/>
                    <a:pt x="0" y="42"/>
                  </a:cubicBezTo>
                  <a:cubicBezTo>
                    <a:pt x="0" y="762"/>
                    <a:pt x="10800" y="10842"/>
                    <a:pt x="21600" y="20922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" name="Line"/>
            <p:cNvSpPr/>
            <p:nvPr/>
          </p:nvSpPr>
          <p:spPr>
            <a:xfrm>
              <a:off x="14891813" y="6609572"/>
              <a:ext cx="229382" cy="27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7" h="21385" extrusionOk="0">
                  <a:moveTo>
                    <a:pt x="19130" y="3565"/>
                  </a:moveTo>
                  <a:cubicBezTo>
                    <a:pt x="20069" y="2485"/>
                    <a:pt x="21008" y="1405"/>
                    <a:pt x="20695" y="730"/>
                  </a:cubicBezTo>
                  <a:cubicBezTo>
                    <a:pt x="20382" y="55"/>
                    <a:pt x="18817" y="-215"/>
                    <a:pt x="16312" y="190"/>
                  </a:cubicBezTo>
                  <a:cubicBezTo>
                    <a:pt x="13808" y="595"/>
                    <a:pt x="10364" y="1675"/>
                    <a:pt x="7234" y="3970"/>
                  </a:cubicBezTo>
                  <a:cubicBezTo>
                    <a:pt x="4104" y="6265"/>
                    <a:pt x="1286" y="9775"/>
                    <a:pt x="347" y="12745"/>
                  </a:cubicBezTo>
                  <a:cubicBezTo>
                    <a:pt x="-592" y="15715"/>
                    <a:pt x="347" y="18145"/>
                    <a:pt x="3478" y="19495"/>
                  </a:cubicBezTo>
                  <a:cubicBezTo>
                    <a:pt x="6608" y="20845"/>
                    <a:pt x="11930" y="21115"/>
                    <a:pt x="17251" y="21385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" name="Line"/>
            <p:cNvSpPr/>
            <p:nvPr/>
          </p:nvSpPr>
          <p:spPr>
            <a:xfrm>
              <a:off x="15161790" y="6368370"/>
              <a:ext cx="295174" cy="899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8" h="21511" extrusionOk="0">
                  <a:moveTo>
                    <a:pt x="257" y="1152"/>
                  </a:moveTo>
                  <a:cubicBezTo>
                    <a:pt x="17" y="739"/>
                    <a:pt x="-223" y="325"/>
                    <a:pt x="377" y="118"/>
                  </a:cubicBezTo>
                  <a:cubicBezTo>
                    <a:pt x="977" y="-89"/>
                    <a:pt x="2417" y="-89"/>
                    <a:pt x="5417" y="656"/>
                  </a:cubicBezTo>
                  <a:cubicBezTo>
                    <a:pt x="8417" y="1401"/>
                    <a:pt x="12977" y="2890"/>
                    <a:pt x="16217" y="4794"/>
                  </a:cubicBezTo>
                  <a:cubicBezTo>
                    <a:pt x="19457" y="6697"/>
                    <a:pt x="21377" y="9014"/>
                    <a:pt x="20057" y="11414"/>
                  </a:cubicBezTo>
                  <a:cubicBezTo>
                    <a:pt x="18737" y="13814"/>
                    <a:pt x="14177" y="16297"/>
                    <a:pt x="10337" y="17994"/>
                  </a:cubicBezTo>
                  <a:cubicBezTo>
                    <a:pt x="6497" y="19690"/>
                    <a:pt x="3377" y="20601"/>
                    <a:pt x="257" y="21511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" name="Line"/>
            <p:cNvSpPr/>
            <p:nvPr/>
          </p:nvSpPr>
          <p:spPr>
            <a:xfrm>
              <a:off x="12171060" y="6176763"/>
              <a:ext cx="725282" cy="1111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487" extrusionOk="0">
                  <a:moveTo>
                    <a:pt x="21053" y="1425"/>
                  </a:moveTo>
                  <a:cubicBezTo>
                    <a:pt x="21154" y="957"/>
                    <a:pt x="21255" y="489"/>
                    <a:pt x="21003" y="221"/>
                  </a:cubicBezTo>
                  <a:cubicBezTo>
                    <a:pt x="20750" y="-46"/>
                    <a:pt x="20145" y="-113"/>
                    <a:pt x="18429" y="255"/>
                  </a:cubicBezTo>
                  <a:cubicBezTo>
                    <a:pt x="16713" y="623"/>
                    <a:pt x="13887" y="1425"/>
                    <a:pt x="11515" y="2462"/>
                  </a:cubicBezTo>
                  <a:cubicBezTo>
                    <a:pt x="9143" y="3498"/>
                    <a:pt x="7225" y="4769"/>
                    <a:pt x="5307" y="6574"/>
                  </a:cubicBezTo>
                  <a:cubicBezTo>
                    <a:pt x="3390" y="8380"/>
                    <a:pt x="1472" y="10720"/>
                    <a:pt x="563" y="12760"/>
                  </a:cubicBezTo>
                  <a:cubicBezTo>
                    <a:pt x="-345" y="14800"/>
                    <a:pt x="-244" y="16538"/>
                    <a:pt x="1522" y="17943"/>
                  </a:cubicBezTo>
                  <a:cubicBezTo>
                    <a:pt x="3289" y="19347"/>
                    <a:pt x="6720" y="20417"/>
                    <a:pt x="10152" y="21487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237" name="Line Shape" descr="Line Shape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516747" y="7567927"/>
              <a:ext cx="2274077" cy="1070196"/>
            </a:xfrm>
            <a:prstGeom prst="rect">
              <a:avLst/>
            </a:prstGeom>
            <a:effectLst/>
          </p:spPr>
        </p:pic>
        <p:pic>
          <p:nvPicPr>
            <p:cNvPr id="239" name="Line Shape" descr="Line Sha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61287" y="7581695"/>
              <a:ext cx="875422" cy="1305507"/>
            </a:xfrm>
            <a:prstGeom prst="rect">
              <a:avLst/>
            </a:prstGeom>
            <a:effectLst/>
          </p:spPr>
        </p:pic>
        <p:pic>
          <p:nvPicPr>
            <p:cNvPr id="241" name="Line Shape" descr="Line Shap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606946" y="7564328"/>
              <a:ext cx="3414536" cy="1281361"/>
            </a:xfrm>
            <a:prstGeom prst="rect">
              <a:avLst/>
            </a:prstGeom>
            <a:effectLst/>
          </p:spPr>
        </p:pic>
        <p:pic>
          <p:nvPicPr>
            <p:cNvPr id="243" name="Line Shape" descr="Line Shap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420926" y="8660944"/>
              <a:ext cx="509174" cy="596417"/>
            </a:xfrm>
            <a:prstGeom prst="rect">
              <a:avLst/>
            </a:prstGeom>
            <a:effectLst/>
          </p:spPr>
        </p:pic>
        <p:pic>
          <p:nvPicPr>
            <p:cNvPr id="245" name="Line Shape" descr="Line Shape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690168" y="8892889"/>
              <a:ext cx="522141" cy="703496"/>
            </a:xfrm>
            <a:prstGeom prst="rect">
              <a:avLst/>
            </a:prstGeom>
            <a:effectLst/>
          </p:spPr>
        </p:pic>
        <p:pic>
          <p:nvPicPr>
            <p:cNvPr id="247" name="Line Shape" descr="Line Shap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239029" y="9005174"/>
              <a:ext cx="575219" cy="338673"/>
            </a:xfrm>
            <a:prstGeom prst="rect">
              <a:avLst/>
            </a:prstGeom>
            <a:effectLst/>
          </p:spPr>
        </p:pic>
        <p:pic>
          <p:nvPicPr>
            <p:cNvPr id="249" name="Line Shape" descr="Line Shape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727997" y="8853713"/>
              <a:ext cx="373224" cy="801482"/>
            </a:xfrm>
            <a:prstGeom prst="rect">
              <a:avLst/>
            </a:prstGeom>
            <a:effectLst/>
          </p:spPr>
        </p:pic>
        <p:pic>
          <p:nvPicPr>
            <p:cNvPr id="251" name="Line Shape" descr="Line Shape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925185" y="9038046"/>
              <a:ext cx="509284" cy="399205"/>
            </a:xfrm>
            <a:prstGeom prst="rect">
              <a:avLst/>
            </a:prstGeom>
            <a:effectLst/>
          </p:spPr>
        </p:pic>
        <p:pic>
          <p:nvPicPr>
            <p:cNvPr id="253" name="Line Shape" descr="Line Shap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401293" y="9013806"/>
              <a:ext cx="401607" cy="392311"/>
            </a:xfrm>
            <a:prstGeom prst="rect">
              <a:avLst/>
            </a:prstGeom>
            <a:effectLst/>
          </p:spPr>
        </p:pic>
        <p:pic>
          <p:nvPicPr>
            <p:cNvPr id="255" name="Line Shape" descr="Line Shape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775274" y="8741519"/>
              <a:ext cx="331182" cy="674191"/>
            </a:xfrm>
            <a:prstGeom prst="rect">
              <a:avLst/>
            </a:prstGeom>
            <a:effectLst/>
          </p:spPr>
        </p:pic>
        <p:pic>
          <p:nvPicPr>
            <p:cNvPr id="257" name="Line Shape" descr="Line Shape"/>
            <p:cNvPicPr>
              <a:picLocks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969933" y="8721547"/>
              <a:ext cx="374849" cy="643057"/>
            </a:xfrm>
            <a:prstGeom prst="rect">
              <a:avLst/>
            </a:prstGeom>
            <a:effectLst/>
          </p:spPr>
        </p:pic>
        <p:pic>
          <p:nvPicPr>
            <p:cNvPr id="259" name="Line Shape" descr="Line Shape"/>
            <p:cNvPicPr>
              <a:picLocks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745070" y="9031267"/>
              <a:ext cx="354093" cy="146527"/>
            </a:xfrm>
            <a:prstGeom prst="rect">
              <a:avLst/>
            </a:prstGeom>
            <a:effectLst/>
          </p:spPr>
        </p:pic>
        <p:pic>
          <p:nvPicPr>
            <p:cNvPr id="261" name="Line Shape" descr="Line Shape"/>
            <p:cNvPicPr>
              <a:picLocks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297659" y="8825332"/>
              <a:ext cx="567953" cy="539272"/>
            </a:xfrm>
            <a:prstGeom prst="rect">
              <a:avLst/>
            </a:prstGeom>
            <a:effectLst/>
          </p:spPr>
        </p:pic>
        <p:pic>
          <p:nvPicPr>
            <p:cNvPr id="263" name="Line Shape" descr="Line Shape"/>
            <p:cNvPicPr>
              <a:picLocks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5502685" y="9027586"/>
              <a:ext cx="415498" cy="295504"/>
            </a:xfrm>
            <a:prstGeom prst="rect">
              <a:avLst/>
            </a:prstGeom>
            <a:effectLst/>
          </p:spPr>
        </p:pic>
        <p:pic>
          <p:nvPicPr>
            <p:cNvPr id="265" name="Line Shape" descr="Line Shape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810253" y="9035541"/>
              <a:ext cx="440900" cy="401710"/>
            </a:xfrm>
            <a:prstGeom prst="rect">
              <a:avLst/>
            </a:prstGeom>
            <a:effectLst/>
          </p:spPr>
        </p:pic>
        <p:pic>
          <p:nvPicPr>
            <p:cNvPr id="267" name="Line Shape" descr="Line Shape"/>
            <p:cNvPicPr>
              <a:picLocks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7508235" y="8679703"/>
              <a:ext cx="513757" cy="740525"/>
            </a:xfrm>
            <a:prstGeom prst="rect">
              <a:avLst/>
            </a:prstGeom>
            <a:effectLst/>
          </p:spPr>
        </p:pic>
        <p:pic>
          <p:nvPicPr>
            <p:cNvPr id="269" name="Line Shape" descr="Line Shape"/>
            <p:cNvPicPr>
              <a:picLocks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7688733" y="9098963"/>
              <a:ext cx="484393" cy="400558"/>
            </a:xfrm>
            <a:prstGeom prst="rect">
              <a:avLst/>
            </a:prstGeom>
            <a:effectLst/>
          </p:spPr>
        </p:pic>
        <p:pic>
          <p:nvPicPr>
            <p:cNvPr id="271" name="Line Shape" descr="Line Shape"/>
            <p:cNvPicPr>
              <a:picLocks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8169906" y="9065186"/>
              <a:ext cx="437118" cy="361687"/>
            </a:xfrm>
            <a:prstGeom prst="rect">
              <a:avLst/>
            </a:prstGeom>
            <a:effectLst/>
          </p:spPr>
        </p:pic>
        <p:pic>
          <p:nvPicPr>
            <p:cNvPr id="273" name="Line Shape" descr="Line Shape"/>
            <p:cNvPicPr>
              <a:picLocks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8515474" y="9142256"/>
              <a:ext cx="600086" cy="292197"/>
            </a:xfrm>
            <a:prstGeom prst="rect">
              <a:avLst/>
            </a:prstGeom>
            <a:effectLst/>
          </p:spPr>
        </p:pic>
        <p:pic>
          <p:nvPicPr>
            <p:cNvPr id="275" name="Line Shape" descr="Line Shape"/>
            <p:cNvPicPr>
              <a:picLocks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9124708" y="9043742"/>
              <a:ext cx="420903" cy="421185"/>
            </a:xfrm>
            <a:prstGeom prst="rect">
              <a:avLst/>
            </a:prstGeom>
            <a:effectLst/>
          </p:spPr>
        </p:pic>
        <p:pic>
          <p:nvPicPr>
            <p:cNvPr id="277" name="Line Shape" descr="Line Shape"/>
            <p:cNvPicPr>
              <a:picLocks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9218113" y="9121212"/>
              <a:ext cx="617547" cy="700480"/>
            </a:xfrm>
            <a:prstGeom prst="rect">
              <a:avLst/>
            </a:prstGeom>
            <a:effectLst/>
          </p:spPr>
        </p:pic>
        <p:pic>
          <p:nvPicPr>
            <p:cNvPr id="279" name="Line Shape" descr="Line Shape"/>
            <p:cNvPicPr>
              <a:picLocks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9643622" y="9288379"/>
              <a:ext cx="686200" cy="418708"/>
            </a:xfrm>
            <a:prstGeom prst="rect">
              <a:avLst/>
            </a:prstGeom>
            <a:effectLst/>
          </p:spPr>
        </p:pic>
        <p:pic>
          <p:nvPicPr>
            <p:cNvPr id="281" name="Line Line" descr="Line Line"/>
            <p:cNvPicPr>
              <a:picLocks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0421379" y="9467155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283" name="Line Shape" descr="Line Shape"/>
            <p:cNvPicPr>
              <a:picLocks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1766944" y="9052023"/>
              <a:ext cx="421029" cy="405985"/>
            </a:xfrm>
            <a:prstGeom prst="rect">
              <a:avLst/>
            </a:prstGeom>
            <a:effectLst/>
          </p:spPr>
        </p:pic>
        <p:pic>
          <p:nvPicPr>
            <p:cNvPr id="285" name="Line Line" descr="Line Line"/>
            <p:cNvPicPr>
              <a:picLocks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1833442" y="9186941"/>
              <a:ext cx="354092" cy="136149"/>
            </a:xfrm>
            <a:prstGeom prst="rect">
              <a:avLst/>
            </a:prstGeom>
            <a:effectLst/>
          </p:spPr>
        </p:pic>
        <p:pic>
          <p:nvPicPr>
            <p:cNvPr id="287" name="Line Shape" descr="Line Shape"/>
            <p:cNvPicPr>
              <a:picLocks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1895711" y="8966403"/>
              <a:ext cx="322960" cy="232148"/>
            </a:xfrm>
            <a:prstGeom prst="rect">
              <a:avLst/>
            </a:prstGeom>
            <a:effectLst/>
          </p:spPr>
        </p:pic>
        <p:pic>
          <p:nvPicPr>
            <p:cNvPr id="289" name="Line Shape" descr="Line Shape"/>
            <p:cNvPicPr>
              <a:picLocks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2207059" y="9116890"/>
              <a:ext cx="427632" cy="393010"/>
            </a:xfrm>
            <a:prstGeom prst="rect">
              <a:avLst/>
            </a:prstGeom>
            <a:effectLst/>
          </p:spPr>
        </p:pic>
        <p:pic>
          <p:nvPicPr>
            <p:cNvPr id="291" name="Line Shape" descr="Line Shape"/>
            <p:cNvPicPr>
              <a:picLocks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2715597" y="8864769"/>
              <a:ext cx="275959" cy="603618"/>
            </a:xfrm>
            <a:prstGeom prst="rect">
              <a:avLst/>
            </a:prstGeom>
            <a:effectLst/>
          </p:spPr>
        </p:pic>
        <p:pic>
          <p:nvPicPr>
            <p:cNvPr id="293" name="Line Shape" descr="Line Shape"/>
            <p:cNvPicPr>
              <a:picLocks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2653327" y="9176563"/>
              <a:ext cx="395606" cy="156905"/>
            </a:xfrm>
            <a:prstGeom prst="rect">
              <a:avLst/>
            </a:prstGeom>
            <a:effectLst/>
          </p:spPr>
        </p:pic>
        <p:pic>
          <p:nvPicPr>
            <p:cNvPr id="295" name="Line Shape" descr="Line Shape"/>
            <p:cNvPicPr>
              <a:picLocks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2945471" y="9104066"/>
              <a:ext cx="331784" cy="374699"/>
            </a:xfrm>
            <a:prstGeom prst="rect">
              <a:avLst/>
            </a:prstGeom>
            <a:effectLst/>
          </p:spPr>
        </p:pic>
        <p:pic>
          <p:nvPicPr>
            <p:cNvPr id="297" name="Line Shape" descr="Line Shape"/>
            <p:cNvPicPr>
              <a:picLocks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3276024" y="9172568"/>
              <a:ext cx="817241" cy="358088"/>
            </a:xfrm>
            <a:prstGeom prst="rect">
              <a:avLst/>
            </a:prstGeom>
            <a:effectLst/>
          </p:spPr>
        </p:pic>
        <p:pic>
          <p:nvPicPr>
            <p:cNvPr id="299" name="Line Shape" descr="Line Shape"/>
            <p:cNvPicPr>
              <a:picLocks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4076025" y="8975262"/>
              <a:ext cx="156033" cy="171397"/>
            </a:xfrm>
            <a:prstGeom prst="rect">
              <a:avLst/>
            </a:prstGeom>
            <a:effectLst/>
          </p:spPr>
        </p:pic>
        <p:pic>
          <p:nvPicPr>
            <p:cNvPr id="301" name="Line Shape" descr="Line Shape"/>
            <p:cNvPicPr>
              <a:picLocks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4164589" y="9132637"/>
              <a:ext cx="355289" cy="501802"/>
            </a:xfrm>
            <a:prstGeom prst="rect">
              <a:avLst/>
            </a:prstGeom>
            <a:effectLst/>
          </p:spPr>
        </p:pic>
        <p:pic>
          <p:nvPicPr>
            <p:cNvPr id="303" name="Line Shape" descr="Line Shape"/>
            <p:cNvPicPr>
              <a:picLocks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63536" y="4097584"/>
              <a:ext cx="452205" cy="461102"/>
            </a:xfrm>
            <a:prstGeom prst="rect">
              <a:avLst/>
            </a:prstGeom>
            <a:effectLst/>
          </p:spPr>
        </p:pic>
        <p:pic>
          <p:nvPicPr>
            <p:cNvPr id="305" name="Line Shape" descr="Line Shape"/>
            <p:cNvPicPr>
              <a:picLocks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323918" y="4060925"/>
              <a:ext cx="457876" cy="1000661"/>
            </a:xfrm>
            <a:prstGeom prst="rect">
              <a:avLst/>
            </a:prstGeom>
            <a:effectLst/>
          </p:spPr>
        </p:pic>
        <p:pic>
          <p:nvPicPr>
            <p:cNvPr id="307" name="Line Shape" descr="Line Shape"/>
            <p:cNvPicPr>
              <a:picLocks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521106" y="4262220"/>
              <a:ext cx="383404" cy="363484"/>
            </a:xfrm>
            <a:prstGeom prst="rect">
              <a:avLst/>
            </a:prstGeom>
            <a:effectLst/>
          </p:spPr>
        </p:pic>
        <p:pic>
          <p:nvPicPr>
            <p:cNvPr id="309" name="Line Shape" descr="Line Shape"/>
            <p:cNvPicPr>
              <a:picLocks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822076" y="4295307"/>
              <a:ext cx="170743" cy="336796"/>
            </a:xfrm>
            <a:prstGeom prst="rect">
              <a:avLst/>
            </a:prstGeom>
            <a:effectLst/>
          </p:spPr>
        </p:pic>
        <p:pic>
          <p:nvPicPr>
            <p:cNvPr id="311" name="Line Line" descr="Line Line"/>
            <p:cNvPicPr>
              <a:picLocks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935622" y="4236497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13" name="Line Shape" descr="Line Shape"/>
            <p:cNvPicPr>
              <a:picLocks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996510" y="3983159"/>
              <a:ext cx="876193" cy="604835"/>
            </a:xfrm>
            <a:prstGeom prst="rect">
              <a:avLst/>
            </a:prstGeom>
            <a:effectLst/>
          </p:spPr>
        </p:pic>
        <p:pic>
          <p:nvPicPr>
            <p:cNvPr id="315" name="Line Shape" descr="Line Shape"/>
            <p:cNvPicPr>
              <a:picLocks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809118" y="4198792"/>
              <a:ext cx="467150" cy="387069"/>
            </a:xfrm>
            <a:prstGeom prst="rect">
              <a:avLst/>
            </a:prstGeom>
            <a:effectLst/>
          </p:spPr>
        </p:pic>
        <p:pic>
          <p:nvPicPr>
            <p:cNvPr id="317" name="Line Shape" descr="Line Shape"/>
            <p:cNvPicPr>
              <a:picLocks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2188239" y="4229578"/>
              <a:ext cx="565430" cy="354233"/>
            </a:xfrm>
            <a:prstGeom prst="rect">
              <a:avLst/>
            </a:prstGeom>
            <a:effectLst/>
          </p:spPr>
        </p:pic>
        <p:pic>
          <p:nvPicPr>
            <p:cNvPr id="319" name="Line Shape" descr="Line Shape"/>
            <p:cNvPicPr>
              <a:picLocks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2683666" y="4004178"/>
              <a:ext cx="404091" cy="513764"/>
            </a:xfrm>
            <a:prstGeom prst="rect">
              <a:avLst/>
            </a:prstGeom>
            <a:effectLst/>
          </p:spPr>
        </p:pic>
        <p:pic>
          <p:nvPicPr>
            <p:cNvPr id="321" name="Line Shape" descr="Line Shape"/>
            <p:cNvPicPr>
              <a:picLocks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2939247" y="3743381"/>
              <a:ext cx="797937" cy="1449150"/>
            </a:xfrm>
            <a:prstGeom prst="rect">
              <a:avLst/>
            </a:prstGeom>
            <a:effectLst/>
          </p:spPr>
        </p:pic>
        <p:sp>
          <p:nvSpPr>
            <p:cNvPr id="323" name="Line"/>
            <p:cNvSpPr/>
            <p:nvPr/>
          </p:nvSpPr>
          <p:spPr>
            <a:xfrm>
              <a:off x="0" y="5438365"/>
              <a:ext cx="253693" cy="31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164" extrusionOk="0">
                  <a:moveTo>
                    <a:pt x="17514" y="6379"/>
                  </a:moveTo>
                  <a:cubicBezTo>
                    <a:pt x="16362" y="5689"/>
                    <a:pt x="15210" y="5000"/>
                    <a:pt x="13194" y="5345"/>
                  </a:cubicBezTo>
                  <a:cubicBezTo>
                    <a:pt x="11178" y="5689"/>
                    <a:pt x="8298" y="7068"/>
                    <a:pt x="5850" y="8677"/>
                  </a:cubicBezTo>
                  <a:cubicBezTo>
                    <a:pt x="3402" y="10285"/>
                    <a:pt x="1386" y="12124"/>
                    <a:pt x="522" y="14192"/>
                  </a:cubicBezTo>
                  <a:cubicBezTo>
                    <a:pt x="-342" y="16260"/>
                    <a:pt x="-54" y="18558"/>
                    <a:pt x="810" y="19821"/>
                  </a:cubicBezTo>
                  <a:cubicBezTo>
                    <a:pt x="1674" y="21085"/>
                    <a:pt x="3114" y="21315"/>
                    <a:pt x="5850" y="21085"/>
                  </a:cubicBezTo>
                  <a:cubicBezTo>
                    <a:pt x="8586" y="20855"/>
                    <a:pt x="12618" y="20166"/>
                    <a:pt x="15786" y="17983"/>
                  </a:cubicBezTo>
                  <a:cubicBezTo>
                    <a:pt x="18954" y="15800"/>
                    <a:pt x="21258" y="12124"/>
                    <a:pt x="21114" y="8906"/>
                  </a:cubicBezTo>
                  <a:cubicBezTo>
                    <a:pt x="20970" y="5689"/>
                    <a:pt x="18378" y="2932"/>
                    <a:pt x="16362" y="1438"/>
                  </a:cubicBezTo>
                  <a:cubicBezTo>
                    <a:pt x="14346" y="-55"/>
                    <a:pt x="12906" y="-285"/>
                    <a:pt x="11754" y="289"/>
                  </a:cubicBezTo>
                  <a:cubicBezTo>
                    <a:pt x="10602" y="864"/>
                    <a:pt x="9738" y="2243"/>
                    <a:pt x="9594" y="4426"/>
                  </a:cubicBezTo>
                  <a:cubicBezTo>
                    <a:pt x="9450" y="6609"/>
                    <a:pt x="10026" y="9596"/>
                    <a:pt x="10602" y="12583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" name="Line"/>
            <p:cNvSpPr/>
            <p:nvPr/>
          </p:nvSpPr>
          <p:spPr>
            <a:xfrm>
              <a:off x="332940" y="5494749"/>
              <a:ext cx="316493" cy="413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325" extrusionOk="0">
                  <a:moveTo>
                    <a:pt x="4313" y="5794"/>
                  </a:moveTo>
                  <a:cubicBezTo>
                    <a:pt x="4545" y="4902"/>
                    <a:pt x="4777" y="4009"/>
                    <a:pt x="4894" y="3117"/>
                  </a:cubicBezTo>
                  <a:cubicBezTo>
                    <a:pt x="5010" y="2224"/>
                    <a:pt x="5010" y="1332"/>
                    <a:pt x="4894" y="1332"/>
                  </a:cubicBezTo>
                  <a:cubicBezTo>
                    <a:pt x="4777" y="1332"/>
                    <a:pt x="4545" y="2224"/>
                    <a:pt x="3965" y="3831"/>
                  </a:cubicBezTo>
                  <a:cubicBezTo>
                    <a:pt x="3384" y="5437"/>
                    <a:pt x="2455" y="7758"/>
                    <a:pt x="1642" y="9543"/>
                  </a:cubicBezTo>
                  <a:cubicBezTo>
                    <a:pt x="829" y="11328"/>
                    <a:pt x="132" y="12578"/>
                    <a:pt x="16" y="12756"/>
                  </a:cubicBezTo>
                  <a:cubicBezTo>
                    <a:pt x="-100" y="12935"/>
                    <a:pt x="365" y="12042"/>
                    <a:pt x="2803" y="9811"/>
                  </a:cubicBezTo>
                  <a:cubicBezTo>
                    <a:pt x="5242" y="7580"/>
                    <a:pt x="9655" y="4009"/>
                    <a:pt x="12442" y="2046"/>
                  </a:cubicBezTo>
                  <a:cubicBezTo>
                    <a:pt x="15229" y="82"/>
                    <a:pt x="16390" y="-275"/>
                    <a:pt x="17668" y="171"/>
                  </a:cubicBezTo>
                  <a:cubicBezTo>
                    <a:pt x="18945" y="618"/>
                    <a:pt x="20339" y="1867"/>
                    <a:pt x="20919" y="4545"/>
                  </a:cubicBezTo>
                  <a:cubicBezTo>
                    <a:pt x="21500" y="7223"/>
                    <a:pt x="21268" y="11328"/>
                    <a:pt x="20571" y="14363"/>
                  </a:cubicBezTo>
                  <a:cubicBezTo>
                    <a:pt x="19874" y="17398"/>
                    <a:pt x="18713" y="19361"/>
                    <a:pt x="17552" y="21325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325" name="Line Shape" descr="Line Shape"/>
            <p:cNvPicPr>
              <a:picLocks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2792101" y="9960557"/>
              <a:ext cx="341481" cy="462632"/>
            </a:xfrm>
            <a:prstGeom prst="rect">
              <a:avLst/>
            </a:prstGeom>
            <a:effectLst/>
          </p:spPr>
        </p:pic>
        <p:pic>
          <p:nvPicPr>
            <p:cNvPr id="327" name="Line Shape" descr="Line Shape"/>
            <p:cNvPicPr>
              <a:picLocks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3136435" y="9850707"/>
              <a:ext cx="198419" cy="530969"/>
            </a:xfrm>
            <a:prstGeom prst="rect">
              <a:avLst/>
            </a:prstGeom>
            <a:effectLst/>
          </p:spPr>
        </p:pic>
        <p:pic>
          <p:nvPicPr>
            <p:cNvPr id="329" name="Line Shape" descr="Line Shape"/>
            <p:cNvPicPr>
              <a:picLocks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3074165" y="10148441"/>
              <a:ext cx="395743" cy="222856"/>
            </a:xfrm>
            <a:prstGeom prst="rect">
              <a:avLst/>
            </a:prstGeom>
            <a:effectLst/>
          </p:spPr>
        </p:pic>
        <p:pic>
          <p:nvPicPr>
            <p:cNvPr id="331" name="Line Line" descr="Line Line"/>
            <p:cNvPicPr>
              <a:picLocks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3488682" y="10017204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33" name="Line Shape" descr="Line Shape"/>
            <p:cNvPicPr>
              <a:picLocks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3553462" y="10122533"/>
              <a:ext cx="422057" cy="279899"/>
            </a:xfrm>
            <a:prstGeom prst="rect">
              <a:avLst/>
            </a:prstGeom>
            <a:effectLst/>
          </p:spPr>
        </p:pic>
        <p:pic>
          <p:nvPicPr>
            <p:cNvPr id="335" name="Line Shape" descr="Line Shape"/>
            <p:cNvPicPr>
              <a:picLocks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4008211" y="10172879"/>
              <a:ext cx="374850" cy="254304"/>
            </a:xfrm>
            <a:prstGeom prst="rect">
              <a:avLst/>
            </a:prstGeom>
            <a:effectLst/>
          </p:spPr>
        </p:pic>
        <p:pic>
          <p:nvPicPr>
            <p:cNvPr id="337" name="Line Shape" descr="Line Shape"/>
            <p:cNvPicPr>
              <a:picLocks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4402586" y="9826935"/>
              <a:ext cx="407965" cy="622624"/>
            </a:xfrm>
            <a:prstGeom prst="rect">
              <a:avLst/>
            </a:prstGeom>
            <a:effectLst/>
          </p:spPr>
        </p:pic>
        <p:pic>
          <p:nvPicPr>
            <p:cNvPr id="339" name="Line Shape" descr="Line Shape"/>
            <p:cNvPicPr>
              <a:picLocks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4627228" y="10213510"/>
              <a:ext cx="285126" cy="227596"/>
            </a:xfrm>
            <a:prstGeom prst="rect">
              <a:avLst/>
            </a:prstGeom>
            <a:effectLst/>
          </p:spPr>
        </p:pic>
        <p:pic>
          <p:nvPicPr>
            <p:cNvPr id="341" name="Line Shape" descr="Line Shape"/>
            <p:cNvPicPr>
              <a:picLocks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4911123" y="9961854"/>
              <a:ext cx="271066" cy="423083"/>
            </a:xfrm>
            <a:prstGeom prst="rect">
              <a:avLst/>
            </a:prstGeom>
            <a:effectLst/>
          </p:spPr>
        </p:pic>
        <p:pic>
          <p:nvPicPr>
            <p:cNvPr id="343" name="Line Shape" descr="Line Shape"/>
            <p:cNvPicPr>
              <a:picLocks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4838474" y="10108610"/>
              <a:ext cx="519337" cy="283444"/>
            </a:xfrm>
            <a:prstGeom prst="rect">
              <a:avLst/>
            </a:prstGeom>
            <a:effectLst/>
          </p:spPr>
        </p:pic>
        <p:pic>
          <p:nvPicPr>
            <p:cNvPr id="345" name="Line Shape" descr="Line Shape"/>
            <p:cNvPicPr>
              <a:picLocks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7931206" y="10086393"/>
              <a:ext cx="144879" cy="326418"/>
            </a:xfrm>
            <a:prstGeom prst="rect">
              <a:avLst/>
            </a:prstGeom>
            <a:effectLst/>
          </p:spPr>
        </p:pic>
        <p:pic>
          <p:nvPicPr>
            <p:cNvPr id="347" name="Line Shape" descr="Line Shape"/>
            <p:cNvPicPr>
              <a:picLocks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7871716" y="9918161"/>
              <a:ext cx="413582" cy="172923"/>
            </a:xfrm>
            <a:prstGeom prst="rect">
              <a:avLst/>
            </a:prstGeom>
            <a:effectLst/>
          </p:spPr>
        </p:pic>
        <p:pic>
          <p:nvPicPr>
            <p:cNvPr id="349" name="Line Line" descr="Line Line"/>
            <p:cNvPicPr>
              <a:picLocks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7723639" y="10359687"/>
              <a:ext cx="291823" cy="73880"/>
            </a:xfrm>
            <a:prstGeom prst="rect">
              <a:avLst/>
            </a:prstGeom>
            <a:effectLst/>
          </p:spPr>
        </p:pic>
        <p:pic>
          <p:nvPicPr>
            <p:cNvPr id="351" name="Line Shape" descr="Line Shape"/>
            <p:cNvPicPr>
              <a:picLocks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8103667" y="10180190"/>
              <a:ext cx="345142" cy="274134"/>
            </a:xfrm>
            <a:prstGeom prst="rect">
              <a:avLst/>
            </a:prstGeom>
            <a:effectLst/>
          </p:spPr>
        </p:pic>
        <p:pic>
          <p:nvPicPr>
            <p:cNvPr id="353" name="Line Shape" descr="Line Shape"/>
            <p:cNvPicPr>
              <a:picLocks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8491524" y="9949660"/>
              <a:ext cx="399943" cy="554167"/>
            </a:xfrm>
            <a:prstGeom prst="rect">
              <a:avLst/>
            </a:prstGeom>
            <a:effectLst/>
          </p:spPr>
        </p:pic>
        <p:pic>
          <p:nvPicPr>
            <p:cNvPr id="355" name="Line Shape" descr="Line Shape"/>
            <p:cNvPicPr>
              <a:picLocks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8896386" y="10262824"/>
              <a:ext cx="141750" cy="201878"/>
            </a:xfrm>
            <a:prstGeom prst="rect">
              <a:avLst/>
            </a:prstGeom>
            <a:effectLst/>
          </p:spPr>
        </p:pic>
        <p:pic>
          <p:nvPicPr>
            <p:cNvPr id="357" name="Line Line" descr="Line Line"/>
            <p:cNvPicPr>
              <a:picLocks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9020310" y="10089853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59" name="Line Shape" descr="Line Shape"/>
            <p:cNvPicPr>
              <a:picLocks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9078896" y="9918464"/>
              <a:ext cx="393127" cy="564750"/>
            </a:xfrm>
            <a:prstGeom prst="rect">
              <a:avLst/>
            </a:prstGeom>
            <a:effectLst/>
          </p:spPr>
        </p:pic>
        <p:pic>
          <p:nvPicPr>
            <p:cNvPr id="361" name="Line Shape" descr="Line Shape"/>
            <p:cNvPicPr>
              <a:picLocks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9446436" y="10220276"/>
              <a:ext cx="260687" cy="285940"/>
            </a:xfrm>
            <a:prstGeom prst="rect">
              <a:avLst/>
            </a:prstGeom>
            <a:effectLst/>
          </p:spPr>
        </p:pic>
        <p:pic>
          <p:nvPicPr>
            <p:cNvPr id="363" name="Line Line" descr="Line Line"/>
            <p:cNvPicPr>
              <a:picLocks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9591116" y="10131366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65" name="Line Shape" descr="Line Shape"/>
            <p:cNvPicPr>
              <a:picLocks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9685136" y="9986069"/>
              <a:ext cx="302201" cy="489011"/>
            </a:xfrm>
            <a:prstGeom prst="rect">
              <a:avLst/>
            </a:prstGeom>
            <a:effectLst/>
          </p:spPr>
        </p:pic>
        <p:pic>
          <p:nvPicPr>
            <p:cNvPr id="367" name="Line Shape" descr="Line Shape"/>
            <p:cNvPicPr>
              <a:picLocks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9664379" y="10193635"/>
              <a:ext cx="333337" cy="188040"/>
            </a:xfrm>
            <a:prstGeom prst="rect">
              <a:avLst/>
            </a:prstGeom>
            <a:effectLst/>
          </p:spPr>
        </p:pic>
        <p:pic>
          <p:nvPicPr>
            <p:cNvPr id="369" name="Line Shape" descr="Line Shape"/>
            <p:cNvPicPr>
              <a:picLocks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2429108" y="9756938"/>
              <a:ext cx="480236" cy="977600"/>
            </a:xfrm>
            <a:prstGeom prst="rect">
              <a:avLst/>
            </a:prstGeom>
            <a:effectLst/>
          </p:spPr>
        </p:pic>
        <p:pic>
          <p:nvPicPr>
            <p:cNvPr id="371" name="Line Shape" descr="Line Shape"/>
            <p:cNvPicPr>
              <a:picLocks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5315876" y="9799260"/>
              <a:ext cx="482567" cy="841873"/>
            </a:xfrm>
            <a:prstGeom prst="rect">
              <a:avLst/>
            </a:prstGeom>
            <a:effectLst/>
          </p:spPr>
        </p:pic>
        <p:pic>
          <p:nvPicPr>
            <p:cNvPr id="373" name="Line Shape" descr="Line Shape"/>
            <p:cNvPicPr>
              <a:picLocks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7361871" y="9695477"/>
              <a:ext cx="726239" cy="1122086"/>
            </a:xfrm>
            <a:prstGeom prst="rect">
              <a:avLst/>
            </a:prstGeom>
            <a:effectLst/>
          </p:spPr>
        </p:pic>
        <p:pic>
          <p:nvPicPr>
            <p:cNvPr id="375" name="Line Shape" descr="Line Shape"/>
            <p:cNvPicPr>
              <a:picLocks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9830432" y="9785010"/>
              <a:ext cx="499780" cy="835367"/>
            </a:xfrm>
            <a:prstGeom prst="rect">
              <a:avLst/>
            </a:prstGeom>
            <a:effectLst/>
          </p:spPr>
        </p:pic>
      </p:grpSp>
      <p:grpSp>
        <p:nvGrpSpPr>
          <p:cNvPr id="415" name="Drawing"/>
          <p:cNvGrpSpPr/>
          <p:nvPr/>
        </p:nvGrpSpPr>
        <p:grpSpPr>
          <a:xfrm>
            <a:off x="3106957" y="3289496"/>
            <a:ext cx="5169297" cy="3622445"/>
            <a:chOff x="0" y="0"/>
            <a:chExt cx="5169296" cy="3622444"/>
          </a:xfrm>
        </p:grpSpPr>
        <p:sp>
          <p:nvSpPr>
            <p:cNvPr id="378" name="Line"/>
            <p:cNvSpPr/>
            <p:nvPr/>
          </p:nvSpPr>
          <p:spPr>
            <a:xfrm>
              <a:off x="0" y="211072"/>
              <a:ext cx="639606" cy="452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104" extrusionOk="0">
                  <a:moveTo>
                    <a:pt x="11368" y="2274"/>
                  </a:moveTo>
                  <a:cubicBezTo>
                    <a:pt x="10555" y="1468"/>
                    <a:pt x="9742" y="662"/>
                    <a:pt x="9045" y="259"/>
                  </a:cubicBezTo>
                  <a:cubicBezTo>
                    <a:pt x="8348" y="-144"/>
                    <a:pt x="7768" y="-144"/>
                    <a:pt x="6548" y="743"/>
                  </a:cubicBezTo>
                  <a:cubicBezTo>
                    <a:pt x="5329" y="1629"/>
                    <a:pt x="3471" y="3402"/>
                    <a:pt x="2194" y="5417"/>
                  </a:cubicBezTo>
                  <a:cubicBezTo>
                    <a:pt x="916" y="7432"/>
                    <a:pt x="219" y="9689"/>
                    <a:pt x="45" y="11623"/>
                  </a:cubicBezTo>
                  <a:cubicBezTo>
                    <a:pt x="-129" y="13557"/>
                    <a:pt x="219" y="15169"/>
                    <a:pt x="800" y="16540"/>
                  </a:cubicBezTo>
                  <a:cubicBezTo>
                    <a:pt x="1381" y="17910"/>
                    <a:pt x="2194" y="19038"/>
                    <a:pt x="3355" y="19925"/>
                  </a:cubicBezTo>
                  <a:cubicBezTo>
                    <a:pt x="4516" y="20811"/>
                    <a:pt x="6026" y="21456"/>
                    <a:pt x="7768" y="20892"/>
                  </a:cubicBezTo>
                  <a:cubicBezTo>
                    <a:pt x="9510" y="20328"/>
                    <a:pt x="11484" y="18555"/>
                    <a:pt x="13342" y="16620"/>
                  </a:cubicBezTo>
                  <a:cubicBezTo>
                    <a:pt x="15200" y="14686"/>
                    <a:pt x="16942" y="12590"/>
                    <a:pt x="17987" y="11220"/>
                  </a:cubicBezTo>
                  <a:cubicBezTo>
                    <a:pt x="19032" y="9850"/>
                    <a:pt x="19381" y="9205"/>
                    <a:pt x="19613" y="8480"/>
                  </a:cubicBezTo>
                  <a:cubicBezTo>
                    <a:pt x="19845" y="7755"/>
                    <a:pt x="19961" y="6949"/>
                    <a:pt x="19845" y="6223"/>
                  </a:cubicBezTo>
                  <a:cubicBezTo>
                    <a:pt x="19729" y="5498"/>
                    <a:pt x="19381" y="4853"/>
                    <a:pt x="18916" y="4692"/>
                  </a:cubicBezTo>
                  <a:cubicBezTo>
                    <a:pt x="18452" y="4531"/>
                    <a:pt x="17871" y="4853"/>
                    <a:pt x="16710" y="5820"/>
                  </a:cubicBezTo>
                  <a:cubicBezTo>
                    <a:pt x="15548" y="6787"/>
                    <a:pt x="13806" y="8399"/>
                    <a:pt x="12703" y="9528"/>
                  </a:cubicBezTo>
                  <a:cubicBezTo>
                    <a:pt x="11600" y="10656"/>
                    <a:pt x="11136" y="11301"/>
                    <a:pt x="10903" y="12510"/>
                  </a:cubicBezTo>
                  <a:cubicBezTo>
                    <a:pt x="10671" y="13719"/>
                    <a:pt x="10671" y="15492"/>
                    <a:pt x="10903" y="16620"/>
                  </a:cubicBezTo>
                  <a:cubicBezTo>
                    <a:pt x="11136" y="17749"/>
                    <a:pt x="11600" y="18232"/>
                    <a:pt x="12065" y="18716"/>
                  </a:cubicBezTo>
                  <a:cubicBezTo>
                    <a:pt x="12529" y="19199"/>
                    <a:pt x="12994" y="19683"/>
                    <a:pt x="14561" y="19602"/>
                  </a:cubicBezTo>
                  <a:cubicBezTo>
                    <a:pt x="16129" y="19522"/>
                    <a:pt x="18800" y="18877"/>
                    <a:pt x="21471" y="18232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9" name="Line"/>
            <p:cNvSpPr/>
            <p:nvPr/>
          </p:nvSpPr>
          <p:spPr>
            <a:xfrm>
              <a:off x="637604" y="395431"/>
              <a:ext cx="245595" cy="300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309" extrusionOk="0">
                  <a:moveTo>
                    <a:pt x="1073" y="8054"/>
                  </a:moveTo>
                  <a:cubicBezTo>
                    <a:pt x="1673" y="6827"/>
                    <a:pt x="2273" y="5600"/>
                    <a:pt x="2423" y="5600"/>
                  </a:cubicBezTo>
                  <a:cubicBezTo>
                    <a:pt x="2573" y="5600"/>
                    <a:pt x="2273" y="6827"/>
                    <a:pt x="1973" y="8054"/>
                  </a:cubicBezTo>
                  <a:cubicBezTo>
                    <a:pt x="1673" y="9282"/>
                    <a:pt x="1373" y="10509"/>
                    <a:pt x="923" y="11736"/>
                  </a:cubicBezTo>
                  <a:cubicBezTo>
                    <a:pt x="473" y="12964"/>
                    <a:pt x="-127" y="14191"/>
                    <a:pt x="23" y="14191"/>
                  </a:cubicBezTo>
                  <a:cubicBezTo>
                    <a:pt x="173" y="14191"/>
                    <a:pt x="1073" y="12964"/>
                    <a:pt x="3173" y="10877"/>
                  </a:cubicBezTo>
                  <a:cubicBezTo>
                    <a:pt x="5273" y="8791"/>
                    <a:pt x="8573" y="5845"/>
                    <a:pt x="10823" y="4004"/>
                  </a:cubicBezTo>
                  <a:cubicBezTo>
                    <a:pt x="13073" y="2164"/>
                    <a:pt x="14273" y="1427"/>
                    <a:pt x="15623" y="814"/>
                  </a:cubicBezTo>
                  <a:cubicBezTo>
                    <a:pt x="16973" y="200"/>
                    <a:pt x="18473" y="-291"/>
                    <a:pt x="19373" y="200"/>
                  </a:cubicBezTo>
                  <a:cubicBezTo>
                    <a:pt x="20273" y="691"/>
                    <a:pt x="20573" y="2164"/>
                    <a:pt x="20873" y="4741"/>
                  </a:cubicBezTo>
                  <a:cubicBezTo>
                    <a:pt x="21173" y="7318"/>
                    <a:pt x="21473" y="11000"/>
                    <a:pt x="21173" y="13945"/>
                  </a:cubicBezTo>
                  <a:cubicBezTo>
                    <a:pt x="20873" y="16891"/>
                    <a:pt x="19973" y="19100"/>
                    <a:pt x="19073" y="21309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0" name="Line"/>
            <p:cNvSpPr/>
            <p:nvPr/>
          </p:nvSpPr>
          <p:spPr>
            <a:xfrm>
              <a:off x="982088" y="95456"/>
              <a:ext cx="92541" cy="538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535" extrusionOk="0">
                  <a:moveTo>
                    <a:pt x="16800" y="2012"/>
                  </a:moveTo>
                  <a:cubicBezTo>
                    <a:pt x="18400" y="1043"/>
                    <a:pt x="20000" y="73"/>
                    <a:pt x="20800" y="4"/>
                  </a:cubicBezTo>
                  <a:cubicBezTo>
                    <a:pt x="21600" y="-65"/>
                    <a:pt x="21600" y="766"/>
                    <a:pt x="20800" y="2704"/>
                  </a:cubicBezTo>
                  <a:cubicBezTo>
                    <a:pt x="20000" y="4643"/>
                    <a:pt x="18400" y="7689"/>
                    <a:pt x="14800" y="11012"/>
                  </a:cubicBezTo>
                  <a:cubicBezTo>
                    <a:pt x="11200" y="14335"/>
                    <a:pt x="5600" y="17935"/>
                    <a:pt x="0" y="21535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1" name="Line"/>
            <p:cNvSpPr/>
            <p:nvPr/>
          </p:nvSpPr>
          <p:spPr>
            <a:xfrm>
              <a:off x="899062" y="384417"/>
              <a:ext cx="269837" cy="11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54" y="18327"/>
                    <a:pt x="1108" y="15055"/>
                    <a:pt x="4708" y="11455"/>
                  </a:cubicBezTo>
                  <a:cubicBezTo>
                    <a:pt x="8308" y="7855"/>
                    <a:pt x="14954" y="3927"/>
                    <a:pt x="21600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2" name="Line"/>
            <p:cNvSpPr/>
            <p:nvPr/>
          </p:nvSpPr>
          <p:spPr>
            <a:xfrm>
              <a:off x="1085871" y="349745"/>
              <a:ext cx="342485" cy="32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extrusionOk="0">
                  <a:moveTo>
                    <a:pt x="0" y="15921"/>
                  </a:moveTo>
                  <a:cubicBezTo>
                    <a:pt x="1527" y="12965"/>
                    <a:pt x="3055" y="10010"/>
                    <a:pt x="4145" y="7963"/>
                  </a:cubicBezTo>
                  <a:cubicBezTo>
                    <a:pt x="5236" y="5917"/>
                    <a:pt x="5891" y="4780"/>
                    <a:pt x="6982" y="3530"/>
                  </a:cubicBezTo>
                  <a:cubicBezTo>
                    <a:pt x="8073" y="2279"/>
                    <a:pt x="9600" y="915"/>
                    <a:pt x="10909" y="346"/>
                  </a:cubicBezTo>
                  <a:cubicBezTo>
                    <a:pt x="12218" y="-222"/>
                    <a:pt x="13309" y="5"/>
                    <a:pt x="14400" y="346"/>
                  </a:cubicBezTo>
                  <a:cubicBezTo>
                    <a:pt x="15491" y="687"/>
                    <a:pt x="16582" y="1142"/>
                    <a:pt x="16582" y="2961"/>
                  </a:cubicBezTo>
                  <a:cubicBezTo>
                    <a:pt x="16582" y="4780"/>
                    <a:pt x="15491" y="7963"/>
                    <a:pt x="14509" y="10237"/>
                  </a:cubicBezTo>
                  <a:cubicBezTo>
                    <a:pt x="13527" y="12511"/>
                    <a:pt x="12655" y="13875"/>
                    <a:pt x="11891" y="15012"/>
                  </a:cubicBezTo>
                  <a:cubicBezTo>
                    <a:pt x="11127" y="16149"/>
                    <a:pt x="10473" y="17058"/>
                    <a:pt x="10582" y="17967"/>
                  </a:cubicBezTo>
                  <a:cubicBezTo>
                    <a:pt x="10691" y="18877"/>
                    <a:pt x="11564" y="19786"/>
                    <a:pt x="13527" y="20355"/>
                  </a:cubicBezTo>
                  <a:cubicBezTo>
                    <a:pt x="15491" y="20923"/>
                    <a:pt x="18545" y="21151"/>
                    <a:pt x="21600" y="21378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3" name="Line"/>
            <p:cNvSpPr/>
            <p:nvPr/>
          </p:nvSpPr>
          <p:spPr>
            <a:xfrm>
              <a:off x="1446021" y="0"/>
              <a:ext cx="701896" cy="718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376" extrusionOk="0">
                  <a:moveTo>
                    <a:pt x="8354" y="15441"/>
                  </a:moveTo>
                  <a:cubicBezTo>
                    <a:pt x="8671" y="14927"/>
                    <a:pt x="8989" y="14413"/>
                    <a:pt x="9307" y="13899"/>
                  </a:cubicBezTo>
                  <a:cubicBezTo>
                    <a:pt x="9624" y="13384"/>
                    <a:pt x="9942" y="12870"/>
                    <a:pt x="9836" y="12613"/>
                  </a:cubicBezTo>
                  <a:cubicBezTo>
                    <a:pt x="9730" y="12356"/>
                    <a:pt x="9201" y="12356"/>
                    <a:pt x="7665" y="13024"/>
                  </a:cubicBezTo>
                  <a:cubicBezTo>
                    <a:pt x="6130" y="13693"/>
                    <a:pt x="3589" y="15030"/>
                    <a:pt x="2159" y="15904"/>
                  </a:cubicBezTo>
                  <a:cubicBezTo>
                    <a:pt x="730" y="16779"/>
                    <a:pt x="412" y="17190"/>
                    <a:pt x="201" y="17653"/>
                  </a:cubicBezTo>
                  <a:cubicBezTo>
                    <a:pt x="-11" y="18116"/>
                    <a:pt x="-117" y="18630"/>
                    <a:pt x="201" y="18939"/>
                  </a:cubicBezTo>
                  <a:cubicBezTo>
                    <a:pt x="518" y="19247"/>
                    <a:pt x="1259" y="19350"/>
                    <a:pt x="2424" y="18887"/>
                  </a:cubicBezTo>
                  <a:cubicBezTo>
                    <a:pt x="3589" y="18424"/>
                    <a:pt x="5177" y="17396"/>
                    <a:pt x="6183" y="16676"/>
                  </a:cubicBezTo>
                  <a:cubicBezTo>
                    <a:pt x="7189" y="15956"/>
                    <a:pt x="7612" y="15544"/>
                    <a:pt x="7983" y="15133"/>
                  </a:cubicBezTo>
                  <a:cubicBezTo>
                    <a:pt x="8354" y="14721"/>
                    <a:pt x="8671" y="14310"/>
                    <a:pt x="8777" y="14413"/>
                  </a:cubicBezTo>
                  <a:cubicBezTo>
                    <a:pt x="8883" y="14516"/>
                    <a:pt x="8777" y="15133"/>
                    <a:pt x="8459" y="16110"/>
                  </a:cubicBezTo>
                  <a:cubicBezTo>
                    <a:pt x="8142" y="17087"/>
                    <a:pt x="7612" y="18424"/>
                    <a:pt x="7348" y="19401"/>
                  </a:cubicBezTo>
                  <a:cubicBezTo>
                    <a:pt x="7083" y="20379"/>
                    <a:pt x="7083" y="20996"/>
                    <a:pt x="7401" y="21253"/>
                  </a:cubicBezTo>
                  <a:cubicBezTo>
                    <a:pt x="7718" y="21510"/>
                    <a:pt x="8354" y="21407"/>
                    <a:pt x="9465" y="20533"/>
                  </a:cubicBezTo>
                  <a:cubicBezTo>
                    <a:pt x="10577" y="19659"/>
                    <a:pt x="12165" y="18013"/>
                    <a:pt x="13701" y="15956"/>
                  </a:cubicBezTo>
                  <a:cubicBezTo>
                    <a:pt x="15236" y="13899"/>
                    <a:pt x="16718" y="11430"/>
                    <a:pt x="17936" y="8961"/>
                  </a:cubicBezTo>
                  <a:cubicBezTo>
                    <a:pt x="19154" y="6493"/>
                    <a:pt x="20107" y="4024"/>
                    <a:pt x="20689" y="2430"/>
                  </a:cubicBezTo>
                  <a:cubicBezTo>
                    <a:pt x="21271" y="836"/>
                    <a:pt x="21483" y="116"/>
                    <a:pt x="21483" y="13"/>
                  </a:cubicBezTo>
                  <a:cubicBezTo>
                    <a:pt x="21483" y="-90"/>
                    <a:pt x="21271" y="424"/>
                    <a:pt x="20424" y="2173"/>
                  </a:cubicBezTo>
                  <a:cubicBezTo>
                    <a:pt x="19577" y="3921"/>
                    <a:pt x="18095" y="6904"/>
                    <a:pt x="16824" y="9681"/>
                  </a:cubicBezTo>
                  <a:cubicBezTo>
                    <a:pt x="15554" y="12459"/>
                    <a:pt x="14495" y="15030"/>
                    <a:pt x="13965" y="16573"/>
                  </a:cubicBezTo>
                  <a:cubicBezTo>
                    <a:pt x="13436" y="18116"/>
                    <a:pt x="13436" y="18630"/>
                    <a:pt x="14124" y="18990"/>
                  </a:cubicBezTo>
                  <a:cubicBezTo>
                    <a:pt x="14812" y="19350"/>
                    <a:pt x="16189" y="19556"/>
                    <a:pt x="17142" y="19607"/>
                  </a:cubicBezTo>
                  <a:cubicBezTo>
                    <a:pt x="18095" y="19659"/>
                    <a:pt x="18624" y="19556"/>
                    <a:pt x="19154" y="19453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4" name="Line"/>
            <p:cNvSpPr/>
            <p:nvPr/>
          </p:nvSpPr>
          <p:spPr>
            <a:xfrm>
              <a:off x="2493859" y="342904"/>
              <a:ext cx="387457" cy="321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extrusionOk="0">
                  <a:moveTo>
                    <a:pt x="3664" y="0"/>
                  </a:moveTo>
                  <a:cubicBezTo>
                    <a:pt x="3086" y="919"/>
                    <a:pt x="2507" y="1838"/>
                    <a:pt x="1736" y="2298"/>
                  </a:cubicBezTo>
                  <a:cubicBezTo>
                    <a:pt x="964" y="2757"/>
                    <a:pt x="0" y="2757"/>
                    <a:pt x="0" y="2413"/>
                  </a:cubicBezTo>
                  <a:cubicBezTo>
                    <a:pt x="0" y="2068"/>
                    <a:pt x="964" y="1379"/>
                    <a:pt x="1929" y="919"/>
                  </a:cubicBezTo>
                  <a:cubicBezTo>
                    <a:pt x="2893" y="460"/>
                    <a:pt x="3857" y="230"/>
                    <a:pt x="4629" y="574"/>
                  </a:cubicBezTo>
                  <a:cubicBezTo>
                    <a:pt x="5400" y="919"/>
                    <a:pt x="5979" y="1838"/>
                    <a:pt x="6171" y="3447"/>
                  </a:cubicBezTo>
                  <a:cubicBezTo>
                    <a:pt x="6364" y="5055"/>
                    <a:pt x="6171" y="7353"/>
                    <a:pt x="5593" y="9766"/>
                  </a:cubicBezTo>
                  <a:cubicBezTo>
                    <a:pt x="5014" y="12179"/>
                    <a:pt x="4050" y="14706"/>
                    <a:pt x="3182" y="16774"/>
                  </a:cubicBezTo>
                  <a:cubicBezTo>
                    <a:pt x="2314" y="18843"/>
                    <a:pt x="1543" y="20451"/>
                    <a:pt x="1543" y="20451"/>
                  </a:cubicBezTo>
                  <a:cubicBezTo>
                    <a:pt x="1543" y="20451"/>
                    <a:pt x="2314" y="18843"/>
                    <a:pt x="4725" y="15511"/>
                  </a:cubicBezTo>
                  <a:cubicBezTo>
                    <a:pt x="7136" y="12179"/>
                    <a:pt x="11186" y="7123"/>
                    <a:pt x="13693" y="4251"/>
                  </a:cubicBezTo>
                  <a:cubicBezTo>
                    <a:pt x="16200" y="1379"/>
                    <a:pt x="17164" y="689"/>
                    <a:pt x="18129" y="345"/>
                  </a:cubicBezTo>
                  <a:cubicBezTo>
                    <a:pt x="19093" y="0"/>
                    <a:pt x="20057" y="0"/>
                    <a:pt x="20636" y="574"/>
                  </a:cubicBezTo>
                  <a:cubicBezTo>
                    <a:pt x="21214" y="1149"/>
                    <a:pt x="21407" y="2298"/>
                    <a:pt x="21311" y="4711"/>
                  </a:cubicBezTo>
                  <a:cubicBezTo>
                    <a:pt x="21214" y="7123"/>
                    <a:pt x="20829" y="10800"/>
                    <a:pt x="20346" y="13328"/>
                  </a:cubicBezTo>
                  <a:cubicBezTo>
                    <a:pt x="19864" y="15855"/>
                    <a:pt x="19286" y="17234"/>
                    <a:pt x="18900" y="18498"/>
                  </a:cubicBezTo>
                  <a:cubicBezTo>
                    <a:pt x="18514" y="19762"/>
                    <a:pt x="18321" y="20911"/>
                    <a:pt x="18804" y="21255"/>
                  </a:cubicBezTo>
                  <a:cubicBezTo>
                    <a:pt x="19286" y="21600"/>
                    <a:pt x="20443" y="21140"/>
                    <a:pt x="21600" y="20681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5" name="Line"/>
            <p:cNvSpPr/>
            <p:nvPr/>
          </p:nvSpPr>
          <p:spPr>
            <a:xfrm>
              <a:off x="3005855" y="550470"/>
              <a:ext cx="311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6" name="Line"/>
            <p:cNvSpPr/>
            <p:nvPr/>
          </p:nvSpPr>
          <p:spPr>
            <a:xfrm>
              <a:off x="3164989" y="273057"/>
              <a:ext cx="301353" cy="381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42" extrusionOk="0">
                  <a:moveTo>
                    <a:pt x="1964" y="21442"/>
                  </a:moveTo>
                  <a:cubicBezTo>
                    <a:pt x="982" y="20858"/>
                    <a:pt x="0" y="20274"/>
                    <a:pt x="0" y="19301"/>
                  </a:cubicBezTo>
                  <a:cubicBezTo>
                    <a:pt x="0" y="18328"/>
                    <a:pt x="982" y="16966"/>
                    <a:pt x="3191" y="14047"/>
                  </a:cubicBezTo>
                  <a:cubicBezTo>
                    <a:pt x="5400" y="11128"/>
                    <a:pt x="8836" y="6653"/>
                    <a:pt x="10923" y="3928"/>
                  </a:cubicBezTo>
                  <a:cubicBezTo>
                    <a:pt x="13009" y="1204"/>
                    <a:pt x="13745" y="231"/>
                    <a:pt x="13623" y="37"/>
                  </a:cubicBezTo>
                  <a:cubicBezTo>
                    <a:pt x="13500" y="-158"/>
                    <a:pt x="12518" y="426"/>
                    <a:pt x="11291" y="1496"/>
                  </a:cubicBezTo>
                  <a:cubicBezTo>
                    <a:pt x="10064" y="2566"/>
                    <a:pt x="8591" y="4123"/>
                    <a:pt x="8468" y="5096"/>
                  </a:cubicBezTo>
                  <a:cubicBezTo>
                    <a:pt x="8345" y="6069"/>
                    <a:pt x="9573" y="6458"/>
                    <a:pt x="11536" y="7042"/>
                  </a:cubicBezTo>
                  <a:cubicBezTo>
                    <a:pt x="13500" y="7626"/>
                    <a:pt x="16200" y="8404"/>
                    <a:pt x="18041" y="9183"/>
                  </a:cubicBezTo>
                  <a:cubicBezTo>
                    <a:pt x="19882" y="9961"/>
                    <a:pt x="20864" y="10739"/>
                    <a:pt x="21232" y="11615"/>
                  </a:cubicBezTo>
                  <a:cubicBezTo>
                    <a:pt x="21600" y="12491"/>
                    <a:pt x="21355" y="13464"/>
                    <a:pt x="19759" y="14826"/>
                  </a:cubicBezTo>
                  <a:cubicBezTo>
                    <a:pt x="18164" y="16188"/>
                    <a:pt x="15218" y="17939"/>
                    <a:pt x="13132" y="19010"/>
                  </a:cubicBezTo>
                  <a:cubicBezTo>
                    <a:pt x="11045" y="20080"/>
                    <a:pt x="9818" y="20469"/>
                    <a:pt x="9695" y="20080"/>
                  </a:cubicBezTo>
                  <a:cubicBezTo>
                    <a:pt x="9573" y="19691"/>
                    <a:pt x="10555" y="18523"/>
                    <a:pt x="11536" y="17356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7" name="Line"/>
            <p:cNvSpPr/>
            <p:nvPr/>
          </p:nvSpPr>
          <p:spPr>
            <a:xfrm>
              <a:off x="3503978" y="261422"/>
              <a:ext cx="404789" cy="595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87" extrusionOk="0">
                  <a:moveTo>
                    <a:pt x="6043" y="2566"/>
                  </a:moveTo>
                  <a:cubicBezTo>
                    <a:pt x="6043" y="1942"/>
                    <a:pt x="6043" y="1317"/>
                    <a:pt x="6043" y="1317"/>
                  </a:cubicBezTo>
                  <a:cubicBezTo>
                    <a:pt x="6043" y="1317"/>
                    <a:pt x="6043" y="1942"/>
                    <a:pt x="6043" y="2566"/>
                  </a:cubicBezTo>
                  <a:cubicBezTo>
                    <a:pt x="6043" y="3190"/>
                    <a:pt x="6043" y="3815"/>
                    <a:pt x="6500" y="4064"/>
                  </a:cubicBezTo>
                  <a:cubicBezTo>
                    <a:pt x="6958" y="4314"/>
                    <a:pt x="7873" y="4189"/>
                    <a:pt x="8880" y="3815"/>
                  </a:cubicBezTo>
                  <a:cubicBezTo>
                    <a:pt x="9887" y="3440"/>
                    <a:pt x="10985" y="2816"/>
                    <a:pt x="11534" y="2878"/>
                  </a:cubicBezTo>
                  <a:cubicBezTo>
                    <a:pt x="12083" y="2941"/>
                    <a:pt x="12083" y="3690"/>
                    <a:pt x="11168" y="5999"/>
                  </a:cubicBezTo>
                  <a:cubicBezTo>
                    <a:pt x="10253" y="8309"/>
                    <a:pt x="8422" y="12180"/>
                    <a:pt x="6866" y="14864"/>
                  </a:cubicBezTo>
                  <a:cubicBezTo>
                    <a:pt x="5311" y="17549"/>
                    <a:pt x="4029" y="19047"/>
                    <a:pt x="3022" y="20046"/>
                  </a:cubicBezTo>
                  <a:cubicBezTo>
                    <a:pt x="2016" y="21045"/>
                    <a:pt x="1283" y="21544"/>
                    <a:pt x="734" y="21482"/>
                  </a:cubicBezTo>
                  <a:cubicBezTo>
                    <a:pt x="185" y="21419"/>
                    <a:pt x="-181" y="20795"/>
                    <a:pt x="94" y="19546"/>
                  </a:cubicBezTo>
                  <a:cubicBezTo>
                    <a:pt x="368" y="18298"/>
                    <a:pt x="1283" y="16425"/>
                    <a:pt x="3572" y="13741"/>
                  </a:cubicBezTo>
                  <a:cubicBezTo>
                    <a:pt x="5860" y="11056"/>
                    <a:pt x="9521" y="7560"/>
                    <a:pt x="12175" y="5250"/>
                  </a:cubicBezTo>
                  <a:cubicBezTo>
                    <a:pt x="14829" y="2941"/>
                    <a:pt x="16477" y="1817"/>
                    <a:pt x="17666" y="1068"/>
                  </a:cubicBezTo>
                  <a:cubicBezTo>
                    <a:pt x="18856" y="319"/>
                    <a:pt x="19589" y="-56"/>
                    <a:pt x="19680" y="6"/>
                  </a:cubicBezTo>
                  <a:cubicBezTo>
                    <a:pt x="19772" y="69"/>
                    <a:pt x="19222" y="568"/>
                    <a:pt x="19222" y="1567"/>
                  </a:cubicBezTo>
                  <a:cubicBezTo>
                    <a:pt x="19222" y="2566"/>
                    <a:pt x="19772" y="4064"/>
                    <a:pt x="20321" y="5063"/>
                  </a:cubicBezTo>
                  <a:cubicBezTo>
                    <a:pt x="20870" y="6062"/>
                    <a:pt x="21419" y="6561"/>
                    <a:pt x="21419" y="7435"/>
                  </a:cubicBezTo>
                  <a:cubicBezTo>
                    <a:pt x="21419" y="8309"/>
                    <a:pt x="20870" y="9558"/>
                    <a:pt x="19497" y="10432"/>
                  </a:cubicBezTo>
                  <a:cubicBezTo>
                    <a:pt x="18124" y="11306"/>
                    <a:pt x="15927" y="11805"/>
                    <a:pt x="13731" y="12305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>
              <a:off x="4033306" y="457066"/>
              <a:ext cx="10379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389" name="Line Line" descr="Line Line"/>
            <p:cNvPicPr>
              <a:picLocks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1022986" y="1359362"/>
              <a:ext cx="156906" cy="239931"/>
            </a:xfrm>
            <a:prstGeom prst="rect">
              <a:avLst/>
            </a:prstGeom>
            <a:effectLst/>
          </p:spPr>
        </p:pic>
        <p:pic>
          <p:nvPicPr>
            <p:cNvPr id="391" name="Line Line" descr="Line Line"/>
            <p:cNvPicPr>
              <a:picLocks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053506" y="1172552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93" name="Line Shape" descr="Line Shape"/>
            <p:cNvPicPr>
              <a:picLocks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1345307" y="1247056"/>
              <a:ext cx="494067" cy="392909"/>
            </a:xfrm>
            <a:prstGeom prst="rect">
              <a:avLst/>
            </a:prstGeom>
            <a:effectLst/>
          </p:spPr>
        </p:pic>
        <p:pic>
          <p:nvPicPr>
            <p:cNvPr id="395" name="Line Shape" descr="Line Shape"/>
            <p:cNvPicPr>
              <a:picLocks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1985405" y="1252728"/>
              <a:ext cx="315342" cy="369760"/>
            </a:xfrm>
            <a:prstGeom prst="rect">
              <a:avLst/>
            </a:prstGeom>
            <a:effectLst/>
          </p:spPr>
        </p:pic>
        <p:pic>
          <p:nvPicPr>
            <p:cNvPr id="397" name="Line Shape" descr="Line Shape"/>
            <p:cNvPicPr>
              <a:picLocks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2289138" y="981763"/>
              <a:ext cx="800359" cy="648665"/>
            </a:xfrm>
            <a:prstGeom prst="rect">
              <a:avLst/>
            </a:prstGeom>
            <a:effectLst/>
          </p:spPr>
        </p:pic>
        <p:pic>
          <p:nvPicPr>
            <p:cNvPr id="399" name="Line Shape" descr="Line Shape"/>
            <p:cNvPicPr>
              <a:picLocks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3079617" y="890529"/>
              <a:ext cx="444347" cy="675734"/>
            </a:xfrm>
            <a:prstGeom prst="rect">
              <a:avLst/>
            </a:prstGeom>
            <a:effectLst/>
          </p:spPr>
        </p:pic>
        <p:pic>
          <p:nvPicPr>
            <p:cNvPr id="401" name="Line Shape" descr="Line Shape"/>
            <p:cNvPicPr>
              <a:picLocks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3430750" y="1209309"/>
              <a:ext cx="594761" cy="389984"/>
            </a:xfrm>
            <a:prstGeom prst="rect">
              <a:avLst/>
            </a:prstGeom>
            <a:effectLst/>
          </p:spPr>
        </p:pic>
        <p:pic>
          <p:nvPicPr>
            <p:cNvPr id="403" name="Line Shape" descr="Line Shape"/>
            <p:cNvPicPr>
              <a:picLocks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559075" y="842369"/>
              <a:ext cx="703843" cy="1410757"/>
            </a:xfrm>
            <a:prstGeom prst="rect">
              <a:avLst/>
            </a:prstGeom>
            <a:effectLst/>
          </p:spPr>
        </p:pic>
        <p:sp>
          <p:nvSpPr>
            <p:cNvPr id="405" name="Line"/>
            <p:cNvSpPr/>
            <p:nvPr/>
          </p:nvSpPr>
          <p:spPr>
            <a:xfrm>
              <a:off x="1096374" y="2570069"/>
              <a:ext cx="570682" cy="548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385" extrusionOk="0">
                  <a:moveTo>
                    <a:pt x="20294" y="5833"/>
                  </a:moveTo>
                  <a:cubicBezTo>
                    <a:pt x="20034" y="5158"/>
                    <a:pt x="19773" y="4483"/>
                    <a:pt x="19643" y="3808"/>
                  </a:cubicBezTo>
                  <a:cubicBezTo>
                    <a:pt x="19513" y="3133"/>
                    <a:pt x="19513" y="2458"/>
                    <a:pt x="19188" y="1850"/>
                  </a:cubicBezTo>
                  <a:cubicBezTo>
                    <a:pt x="18863" y="1243"/>
                    <a:pt x="18212" y="703"/>
                    <a:pt x="16260" y="366"/>
                  </a:cubicBezTo>
                  <a:cubicBezTo>
                    <a:pt x="14308" y="28"/>
                    <a:pt x="11055" y="-107"/>
                    <a:pt x="8388" y="95"/>
                  </a:cubicBezTo>
                  <a:cubicBezTo>
                    <a:pt x="5720" y="298"/>
                    <a:pt x="3638" y="838"/>
                    <a:pt x="2272" y="1378"/>
                  </a:cubicBezTo>
                  <a:cubicBezTo>
                    <a:pt x="906" y="1918"/>
                    <a:pt x="255" y="2458"/>
                    <a:pt x="60" y="3065"/>
                  </a:cubicBezTo>
                  <a:cubicBezTo>
                    <a:pt x="-135" y="3673"/>
                    <a:pt x="125" y="4348"/>
                    <a:pt x="1101" y="5360"/>
                  </a:cubicBezTo>
                  <a:cubicBezTo>
                    <a:pt x="2077" y="6373"/>
                    <a:pt x="3769" y="7723"/>
                    <a:pt x="5655" y="8600"/>
                  </a:cubicBezTo>
                  <a:cubicBezTo>
                    <a:pt x="7542" y="9478"/>
                    <a:pt x="9624" y="9883"/>
                    <a:pt x="11446" y="10220"/>
                  </a:cubicBezTo>
                  <a:cubicBezTo>
                    <a:pt x="13267" y="10558"/>
                    <a:pt x="14829" y="10828"/>
                    <a:pt x="15935" y="11571"/>
                  </a:cubicBezTo>
                  <a:cubicBezTo>
                    <a:pt x="17041" y="12313"/>
                    <a:pt x="17692" y="13528"/>
                    <a:pt x="18082" y="14473"/>
                  </a:cubicBezTo>
                  <a:cubicBezTo>
                    <a:pt x="18472" y="15418"/>
                    <a:pt x="18602" y="16093"/>
                    <a:pt x="18732" y="16903"/>
                  </a:cubicBezTo>
                  <a:cubicBezTo>
                    <a:pt x="18863" y="17713"/>
                    <a:pt x="18993" y="18658"/>
                    <a:pt x="18602" y="19401"/>
                  </a:cubicBezTo>
                  <a:cubicBezTo>
                    <a:pt x="18212" y="20143"/>
                    <a:pt x="17301" y="20683"/>
                    <a:pt x="16195" y="21020"/>
                  </a:cubicBezTo>
                  <a:cubicBezTo>
                    <a:pt x="15089" y="21358"/>
                    <a:pt x="13788" y="21493"/>
                    <a:pt x="12226" y="21290"/>
                  </a:cubicBezTo>
                  <a:cubicBezTo>
                    <a:pt x="10665" y="21088"/>
                    <a:pt x="8843" y="20548"/>
                    <a:pt x="7737" y="20008"/>
                  </a:cubicBezTo>
                  <a:cubicBezTo>
                    <a:pt x="6631" y="19468"/>
                    <a:pt x="6241" y="18928"/>
                    <a:pt x="5981" y="18321"/>
                  </a:cubicBezTo>
                  <a:cubicBezTo>
                    <a:pt x="5720" y="17713"/>
                    <a:pt x="5590" y="17038"/>
                    <a:pt x="5720" y="16431"/>
                  </a:cubicBezTo>
                  <a:cubicBezTo>
                    <a:pt x="5851" y="15823"/>
                    <a:pt x="6241" y="15283"/>
                    <a:pt x="7932" y="13933"/>
                  </a:cubicBezTo>
                  <a:cubicBezTo>
                    <a:pt x="9624" y="12583"/>
                    <a:pt x="12617" y="10423"/>
                    <a:pt x="15089" y="8803"/>
                  </a:cubicBezTo>
                  <a:cubicBezTo>
                    <a:pt x="17561" y="7183"/>
                    <a:pt x="19513" y="6103"/>
                    <a:pt x="21465" y="5023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6" name="Line"/>
            <p:cNvSpPr/>
            <p:nvPr/>
          </p:nvSpPr>
          <p:spPr>
            <a:xfrm>
              <a:off x="1791595" y="2611522"/>
              <a:ext cx="350070" cy="481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80" extrusionOk="0">
                  <a:moveTo>
                    <a:pt x="0" y="2966"/>
                  </a:moveTo>
                  <a:cubicBezTo>
                    <a:pt x="847" y="2503"/>
                    <a:pt x="1694" y="2040"/>
                    <a:pt x="4871" y="1577"/>
                  </a:cubicBezTo>
                  <a:cubicBezTo>
                    <a:pt x="8047" y="1114"/>
                    <a:pt x="13553" y="651"/>
                    <a:pt x="16835" y="343"/>
                  </a:cubicBezTo>
                  <a:cubicBezTo>
                    <a:pt x="20118" y="34"/>
                    <a:pt x="21176" y="-120"/>
                    <a:pt x="21388" y="111"/>
                  </a:cubicBezTo>
                  <a:cubicBezTo>
                    <a:pt x="21600" y="343"/>
                    <a:pt x="20965" y="960"/>
                    <a:pt x="20012" y="3274"/>
                  </a:cubicBezTo>
                  <a:cubicBezTo>
                    <a:pt x="19059" y="5589"/>
                    <a:pt x="17788" y="9600"/>
                    <a:pt x="16624" y="12377"/>
                  </a:cubicBezTo>
                  <a:cubicBezTo>
                    <a:pt x="15459" y="15154"/>
                    <a:pt x="14400" y="16697"/>
                    <a:pt x="13659" y="18009"/>
                  </a:cubicBezTo>
                  <a:cubicBezTo>
                    <a:pt x="12918" y="19320"/>
                    <a:pt x="12494" y="20400"/>
                    <a:pt x="12071" y="21480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7" name="Line"/>
            <p:cNvSpPr/>
            <p:nvPr/>
          </p:nvSpPr>
          <p:spPr>
            <a:xfrm>
              <a:off x="2549210" y="2387428"/>
              <a:ext cx="300971" cy="609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extrusionOk="0">
                  <a:moveTo>
                    <a:pt x="2979" y="0"/>
                  </a:moveTo>
                  <a:cubicBezTo>
                    <a:pt x="2979" y="4027"/>
                    <a:pt x="2979" y="8054"/>
                    <a:pt x="2731" y="11044"/>
                  </a:cubicBezTo>
                  <a:cubicBezTo>
                    <a:pt x="2483" y="14034"/>
                    <a:pt x="1986" y="15986"/>
                    <a:pt x="1490" y="17268"/>
                  </a:cubicBezTo>
                  <a:cubicBezTo>
                    <a:pt x="993" y="18549"/>
                    <a:pt x="497" y="19159"/>
                    <a:pt x="248" y="19159"/>
                  </a:cubicBezTo>
                  <a:cubicBezTo>
                    <a:pt x="0" y="19159"/>
                    <a:pt x="0" y="18549"/>
                    <a:pt x="248" y="17573"/>
                  </a:cubicBezTo>
                  <a:cubicBezTo>
                    <a:pt x="497" y="16597"/>
                    <a:pt x="993" y="15254"/>
                    <a:pt x="2359" y="14217"/>
                  </a:cubicBezTo>
                  <a:cubicBezTo>
                    <a:pt x="3724" y="13180"/>
                    <a:pt x="5959" y="12447"/>
                    <a:pt x="8317" y="12020"/>
                  </a:cubicBezTo>
                  <a:cubicBezTo>
                    <a:pt x="10676" y="11593"/>
                    <a:pt x="13159" y="11471"/>
                    <a:pt x="15021" y="11654"/>
                  </a:cubicBezTo>
                  <a:cubicBezTo>
                    <a:pt x="16883" y="11837"/>
                    <a:pt x="18124" y="12325"/>
                    <a:pt x="19117" y="12814"/>
                  </a:cubicBezTo>
                  <a:cubicBezTo>
                    <a:pt x="20110" y="13302"/>
                    <a:pt x="20855" y="13790"/>
                    <a:pt x="21228" y="14339"/>
                  </a:cubicBezTo>
                  <a:cubicBezTo>
                    <a:pt x="21600" y="14888"/>
                    <a:pt x="21600" y="15498"/>
                    <a:pt x="21600" y="16108"/>
                  </a:cubicBezTo>
                  <a:cubicBezTo>
                    <a:pt x="21600" y="16719"/>
                    <a:pt x="21600" y="17329"/>
                    <a:pt x="20731" y="18122"/>
                  </a:cubicBezTo>
                  <a:cubicBezTo>
                    <a:pt x="19862" y="18915"/>
                    <a:pt x="18124" y="19892"/>
                    <a:pt x="16014" y="20563"/>
                  </a:cubicBezTo>
                  <a:cubicBezTo>
                    <a:pt x="13903" y="21234"/>
                    <a:pt x="11421" y="21600"/>
                    <a:pt x="8690" y="21478"/>
                  </a:cubicBezTo>
                  <a:cubicBezTo>
                    <a:pt x="5959" y="21356"/>
                    <a:pt x="2979" y="20746"/>
                    <a:pt x="0" y="20136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8" name="Line"/>
            <p:cNvSpPr/>
            <p:nvPr/>
          </p:nvSpPr>
          <p:spPr>
            <a:xfrm>
              <a:off x="3005855" y="2740289"/>
              <a:ext cx="72649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486" y="6000"/>
                    <a:pt x="13371" y="12000"/>
                    <a:pt x="9771" y="15600"/>
                  </a:cubicBezTo>
                  <a:cubicBezTo>
                    <a:pt x="6171" y="19200"/>
                    <a:pt x="3086" y="204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9" name="Line"/>
            <p:cNvSpPr/>
            <p:nvPr/>
          </p:nvSpPr>
          <p:spPr>
            <a:xfrm>
              <a:off x="3130394" y="2418562"/>
              <a:ext cx="1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>
              <a:off x="3296447" y="2350963"/>
              <a:ext cx="261438" cy="58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542" extrusionOk="0">
                  <a:moveTo>
                    <a:pt x="0" y="21542"/>
                  </a:moveTo>
                  <a:cubicBezTo>
                    <a:pt x="3126" y="17857"/>
                    <a:pt x="6253" y="14173"/>
                    <a:pt x="9521" y="10742"/>
                  </a:cubicBezTo>
                  <a:cubicBezTo>
                    <a:pt x="12789" y="7311"/>
                    <a:pt x="16200" y="4135"/>
                    <a:pt x="18332" y="2293"/>
                  </a:cubicBezTo>
                  <a:cubicBezTo>
                    <a:pt x="20463" y="450"/>
                    <a:pt x="21316" y="-58"/>
                    <a:pt x="21458" y="6"/>
                  </a:cubicBezTo>
                  <a:cubicBezTo>
                    <a:pt x="21600" y="69"/>
                    <a:pt x="21032" y="704"/>
                    <a:pt x="18900" y="2928"/>
                  </a:cubicBezTo>
                  <a:cubicBezTo>
                    <a:pt x="16768" y="5151"/>
                    <a:pt x="13074" y="8963"/>
                    <a:pt x="10800" y="11377"/>
                  </a:cubicBezTo>
                  <a:cubicBezTo>
                    <a:pt x="8526" y="13791"/>
                    <a:pt x="7674" y="14808"/>
                    <a:pt x="7247" y="15697"/>
                  </a:cubicBezTo>
                  <a:cubicBezTo>
                    <a:pt x="6821" y="16587"/>
                    <a:pt x="6821" y="17349"/>
                    <a:pt x="8100" y="17667"/>
                  </a:cubicBezTo>
                  <a:cubicBezTo>
                    <a:pt x="9379" y="17984"/>
                    <a:pt x="11937" y="17857"/>
                    <a:pt x="14495" y="17730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>
              <a:off x="3607796" y="2291178"/>
              <a:ext cx="477402" cy="6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extrusionOk="0">
                  <a:moveTo>
                    <a:pt x="0" y="21455"/>
                  </a:moveTo>
                  <a:cubicBezTo>
                    <a:pt x="939" y="19123"/>
                    <a:pt x="1878" y="16791"/>
                    <a:pt x="3522" y="13600"/>
                  </a:cubicBezTo>
                  <a:cubicBezTo>
                    <a:pt x="5165" y="10410"/>
                    <a:pt x="7513" y="6360"/>
                    <a:pt x="8922" y="4089"/>
                  </a:cubicBezTo>
                  <a:cubicBezTo>
                    <a:pt x="10330" y="1819"/>
                    <a:pt x="10800" y="1328"/>
                    <a:pt x="11270" y="837"/>
                  </a:cubicBezTo>
                  <a:cubicBezTo>
                    <a:pt x="11739" y="346"/>
                    <a:pt x="12209" y="-145"/>
                    <a:pt x="12287" y="39"/>
                  </a:cubicBezTo>
                  <a:cubicBezTo>
                    <a:pt x="12365" y="223"/>
                    <a:pt x="12052" y="1082"/>
                    <a:pt x="11035" y="2862"/>
                  </a:cubicBezTo>
                  <a:cubicBezTo>
                    <a:pt x="10017" y="4641"/>
                    <a:pt x="8296" y="7341"/>
                    <a:pt x="7200" y="9612"/>
                  </a:cubicBezTo>
                  <a:cubicBezTo>
                    <a:pt x="6104" y="11882"/>
                    <a:pt x="5635" y="13723"/>
                    <a:pt x="5635" y="14889"/>
                  </a:cubicBezTo>
                  <a:cubicBezTo>
                    <a:pt x="5635" y="16055"/>
                    <a:pt x="6104" y="16546"/>
                    <a:pt x="6730" y="17037"/>
                  </a:cubicBezTo>
                  <a:cubicBezTo>
                    <a:pt x="7357" y="17528"/>
                    <a:pt x="8139" y="18019"/>
                    <a:pt x="8922" y="18264"/>
                  </a:cubicBezTo>
                  <a:cubicBezTo>
                    <a:pt x="9704" y="18510"/>
                    <a:pt x="10487" y="18510"/>
                    <a:pt x="11504" y="18019"/>
                  </a:cubicBezTo>
                  <a:cubicBezTo>
                    <a:pt x="12522" y="17528"/>
                    <a:pt x="13774" y="16546"/>
                    <a:pt x="14635" y="15810"/>
                  </a:cubicBezTo>
                  <a:cubicBezTo>
                    <a:pt x="15496" y="15073"/>
                    <a:pt x="15965" y="14582"/>
                    <a:pt x="16200" y="14705"/>
                  </a:cubicBezTo>
                  <a:cubicBezTo>
                    <a:pt x="16435" y="14828"/>
                    <a:pt x="16435" y="15564"/>
                    <a:pt x="16748" y="16116"/>
                  </a:cubicBezTo>
                  <a:cubicBezTo>
                    <a:pt x="17061" y="16669"/>
                    <a:pt x="17687" y="17037"/>
                    <a:pt x="18548" y="17221"/>
                  </a:cubicBezTo>
                  <a:cubicBezTo>
                    <a:pt x="19409" y="17405"/>
                    <a:pt x="20504" y="17405"/>
                    <a:pt x="21600" y="17405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>
              <a:off x="4116332" y="2449697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>
              <a:off x="908598" y="2125974"/>
              <a:ext cx="4260699" cy="1382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77" extrusionOk="0">
                  <a:moveTo>
                    <a:pt x="951" y="20443"/>
                  </a:moveTo>
                  <a:cubicBezTo>
                    <a:pt x="1564" y="20389"/>
                    <a:pt x="2177" y="20335"/>
                    <a:pt x="2790" y="20281"/>
                  </a:cubicBezTo>
                  <a:cubicBezTo>
                    <a:pt x="3403" y="20227"/>
                    <a:pt x="4016" y="20173"/>
                    <a:pt x="4638" y="20065"/>
                  </a:cubicBezTo>
                  <a:cubicBezTo>
                    <a:pt x="5260" y="19957"/>
                    <a:pt x="5891" y="19795"/>
                    <a:pt x="6469" y="19633"/>
                  </a:cubicBezTo>
                  <a:cubicBezTo>
                    <a:pt x="7047" y="19471"/>
                    <a:pt x="7572" y="19309"/>
                    <a:pt x="8168" y="19228"/>
                  </a:cubicBezTo>
                  <a:cubicBezTo>
                    <a:pt x="8764" y="19147"/>
                    <a:pt x="9429" y="19147"/>
                    <a:pt x="10042" y="19093"/>
                  </a:cubicBezTo>
                  <a:cubicBezTo>
                    <a:pt x="10656" y="19039"/>
                    <a:pt x="11216" y="18931"/>
                    <a:pt x="11680" y="18823"/>
                  </a:cubicBezTo>
                  <a:cubicBezTo>
                    <a:pt x="12145" y="18715"/>
                    <a:pt x="12513" y="18607"/>
                    <a:pt x="13029" y="18553"/>
                  </a:cubicBezTo>
                  <a:cubicBezTo>
                    <a:pt x="13546" y="18499"/>
                    <a:pt x="14212" y="18499"/>
                    <a:pt x="14781" y="18472"/>
                  </a:cubicBezTo>
                  <a:cubicBezTo>
                    <a:pt x="15351" y="18445"/>
                    <a:pt x="15823" y="18391"/>
                    <a:pt x="16235" y="18310"/>
                  </a:cubicBezTo>
                  <a:cubicBezTo>
                    <a:pt x="16647" y="18229"/>
                    <a:pt x="16997" y="18121"/>
                    <a:pt x="17391" y="17986"/>
                  </a:cubicBezTo>
                  <a:cubicBezTo>
                    <a:pt x="17786" y="17851"/>
                    <a:pt x="18223" y="17689"/>
                    <a:pt x="18670" y="17500"/>
                  </a:cubicBezTo>
                  <a:cubicBezTo>
                    <a:pt x="19117" y="17311"/>
                    <a:pt x="19572" y="17095"/>
                    <a:pt x="19923" y="16933"/>
                  </a:cubicBezTo>
                  <a:cubicBezTo>
                    <a:pt x="20273" y="16771"/>
                    <a:pt x="20518" y="16663"/>
                    <a:pt x="20729" y="16528"/>
                  </a:cubicBezTo>
                  <a:cubicBezTo>
                    <a:pt x="20939" y="16393"/>
                    <a:pt x="21114" y="16231"/>
                    <a:pt x="21245" y="16069"/>
                  </a:cubicBezTo>
                  <a:cubicBezTo>
                    <a:pt x="21377" y="15907"/>
                    <a:pt x="21464" y="15745"/>
                    <a:pt x="21517" y="15394"/>
                  </a:cubicBezTo>
                  <a:cubicBezTo>
                    <a:pt x="21569" y="15043"/>
                    <a:pt x="21587" y="14503"/>
                    <a:pt x="21569" y="13504"/>
                  </a:cubicBezTo>
                  <a:cubicBezTo>
                    <a:pt x="21552" y="12505"/>
                    <a:pt x="21499" y="11047"/>
                    <a:pt x="21412" y="9832"/>
                  </a:cubicBezTo>
                  <a:cubicBezTo>
                    <a:pt x="21324" y="8617"/>
                    <a:pt x="21202" y="7645"/>
                    <a:pt x="21114" y="6565"/>
                  </a:cubicBezTo>
                  <a:cubicBezTo>
                    <a:pt x="21026" y="5485"/>
                    <a:pt x="20974" y="4297"/>
                    <a:pt x="20948" y="3379"/>
                  </a:cubicBezTo>
                  <a:cubicBezTo>
                    <a:pt x="20921" y="2461"/>
                    <a:pt x="20921" y="1813"/>
                    <a:pt x="20895" y="1354"/>
                  </a:cubicBezTo>
                  <a:cubicBezTo>
                    <a:pt x="20869" y="895"/>
                    <a:pt x="20816" y="625"/>
                    <a:pt x="20755" y="409"/>
                  </a:cubicBezTo>
                  <a:cubicBezTo>
                    <a:pt x="20694" y="193"/>
                    <a:pt x="20623" y="31"/>
                    <a:pt x="20475" y="4"/>
                  </a:cubicBezTo>
                  <a:cubicBezTo>
                    <a:pt x="20326" y="-23"/>
                    <a:pt x="20098" y="85"/>
                    <a:pt x="19721" y="220"/>
                  </a:cubicBezTo>
                  <a:cubicBezTo>
                    <a:pt x="19345" y="355"/>
                    <a:pt x="18819" y="517"/>
                    <a:pt x="18197" y="598"/>
                  </a:cubicBezTo>
                  <a:cubicBezTo>
                    <a:pt x="17575" y="679"/>
                    <a:pt x="16857" y="679"/>
                    <a:pt x="16174" y="652"/>
                  </a:cubicBezTo>
                  <a:cubicBezTo>
                    <a:pt x="15491" y="625"/>
                    <a:pt x="14842" y="571"/>
                    <a:pt x="14194" y="517"/>
                  </a:cubicBezTo>
                  <a:cubicBezTo>
                    <a:pt x="13546" y="463"/>
                    <a:pt x="12898" y="409"/>
                    <a:pt x="12285" y="409"/>
                  </a:cubicBezTo>
                  <a:cubicBezTo>
                    <a:pt x="11672" y="409"/>
                    <a:pt x="11094" y="463"/>
                    <a:pt x="10515" y="544"/>
                  </a:cubicBezTo>
                  <a:cubicBezTo>
                    <a:pt x="9937" y="625"/>
                    <a:pt x="9359" y="733"/>
                    <a:pt x="8746" y="787"/>
                  </a:cubicBezTo>
                  <a:cubicBezTo>
                    <a:pt x="8133" y="841"/>
                    <a:pt x="7485" y="841"/>
                    <a:pt x="6915" y="841"/>
                  </a:cubicBezTo>
                  <a:cubicBezTo>
                    <a:pt x="6346" y="841"/>
                    <a:pt x="5856" y="841"/>
                    <a:pt x="5339" y="1057"/>
                  </a:cubicBezTo>
                  <a:cubicBezTo>
                    <a:pt x="4822" y="1273"/>
                    <a:pt x="4279" y="1705"/>
                    <a:pt x="3675" y="2029"/>
                  </a:cubicBezTo>
                  <a:cubicBezTo>
                    <a:pt x="3070" y="2353"/>
                    <a:pt x="2405" y="2569"/>
                    <a:pt x="1923" y="2731"/>
                  </a:cubicBezTo>
                  <a:cubicBezTo>
                    <a:pt x="1441" y="2893"/>
                    <a:pt x="1143" y="3001"/>
                    <a:pt x="959" y="3163"/>
                  </a:cubicBezTo>
                  <a:cubicBezTo>
                    <a:pt x="775" y="3325"/>
                    <a:pt x="705" y="3541"/>
                    <a:pt x="670" y="3784"/>
                  </a:cubicBezTo>
                  <a:cubicBezTo>
                    <a:pt x="635" y="4027"/>
                    <a:pt x="635" y="4297"/>
                    <a:pt x="539" y="4999"/>
                  </a:cubicBezTo>
                  <a:cubicBezTo>
                    <a:pt x="442" y="5701"/>
                    <a:pt x="250" y="6835"/>
                    <a:pt x="136" y="8131"/>
                  </a:cubicBezTo>
                  <a:cubicBezTo>
                    <a:pt x="22" y="9427"/>
                    <a:pt x="-13" y="10885"/>
                    <a:pt x="5" y="12370"/>
                  </a:cubicBezTo>
                  <a:cubicBezTo>
                    <a:pt x="22" y="13855"/>
                    <a:pt x="92" y="15367"/>
                    <a:pt x="101" y="16906"/>
                  </a:cubicBezTo>
                  <a:cubicBezTo>
                    <a:pt x="110" y="18445"/>
                    <a:pt x="57" y="20011"/>
                    <a:pt x="5" y="21577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>
              <a:off x="916075" y="3487526"/>
              <a:ext cx="356606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600" extrusionOk="0">
                  <a:moveTo>
                    <a:pt x="2074" y="21600"/>
                  </a:moveTo>
                  <a:cubicBezTo>
                    <a:pt x="839" y="18277"/>
                    <a:pt x="-395" y="14954"/>
                    <a:pt x="119" y="12738"/>
                  </a:cubicBezTo>
                  <a:cubicBezTo>
                    <a:pt x="634" y="10523"/>
                    <a:pt x="2896" y="9415"/>
                    <a:pt x="6702" y="7477"/>
                  </a:cubicBezTo>
                  <a:cubicBezTo>
                    <a:pt x="10508" y="5538"/>
                    <a:pt x="15856" y="2769"/>
                    <a:pt x="21205" y="0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Drawing"/>
          <p:cNvGrpSpPr/>
          <p:nvPr/>
        </p:nvGrpSpPr>
        <p:grpSpPr>
          <a:xfrm>
            <a:off x="5657995" y="1774558"/>
            <a:ext cx="10201711" cy="6723415"/>
            <a:chOff x="-44449" y="-44450"/>
            <a:chExt cx="10201709" cy="6723414"/>
          </a:xfrm>
        </p:grpSpPr>
        <p:pic>
          <p:nvPicPr>
            <p:cNvPr id="417" name="Line Shape" descr="Line Shape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44450" y="-44450"/>
              <a:ext cx="6885376" cy="6723415"/>
            </a:xfrm>
            <a:prstGeom prst="rect">
              <a:avLst/>
            </a:prstGeom>
            <a:effectLst/>
          </p:spPr>
        </p:pic>
        <p:pic>
          <p:nvPicPr>
            <p:cNvPr id="419" name="Line Shape" descr="Line Sha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66095" y="2360505"/>
              <a:ext cx="866321" cy="876831"/>
            </a:xfrm>
            <a:prstGeom prst="rect">
              <a:avLst/>
            </a:prstGeom>
            <a:effectLst/>
          </p:spPr>
        </p:pic>
        <p:pic>
          <p:nvPicPr>
            <p:cNvPr id="421" name="Line Shape" descr="Line Shap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139294" y="2330164"/>
              <a:ext cx="708631" cy="875227"/>
            </a:xfrm>
            <a:prstGeom prst="rect">
              <a:avLst/>
            </a:prstGeom>
            <a:effectLst/>
          </p:spPr>
        </p:pic>
        <p:pic>
          <p:nvPicPr>
            <p:cNvPr id="423" name="Line Shape" descr="Line Shap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780374" y="2332932"/>
              <a:ext cx="649386" cy="791063"/>
            </a:xfrm>
            <a:prstGeom prst="rect">
              <a:avLst/>
            </a:prstGeom>
            <a:effectLst/>
          </p:spPr>
        </p:pic>
        <p:pic>
          <p:nvPicPr>
            <p:cNvPr id="425" name="Line Shape" descr="Line Shape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578517" y="791385"/>
              <a:ext cx="777864" cy="493725"/>
            </a:xfrm>
            <a:prstGeom prst="rect">
              <a:avLst/>
            </a:prstGeom>
            <a:effectLst/>
          </p:spPr>
        </p:pic>
        <p:pic>
          <p:nvPicPr>
            <p:cNvPr id="427" name="Line Shape" descr="Line Shap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298507" y="861247"/>
              <a:ext cx="818314" cy="425791"/>
            </a:xfrm>
            <a:prstGeom prst="rect">
              <a:avLst/>
            </a:prstGeom>
            <a:effectLst/>
          </p:spPr>
        </p:pic>
        <p:pic>
          <p:nvPicPr>
            <p:cNvPr id="429" name="Line Shape" descr="Line Shape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545846" y="4724382"/>
              <a:ext cx="329449" cy="734728"/>
            </a:xfrm>
            <a:prstGeom prst="rect">
              <a:avLst/>
            </a:prstGeom>
            <a:effectLst/>
          </p:spPr>
        </p:pic>
        <p:pic>
          <p:nvPicPr>
            <p:cNvPr id="431" name="Line Shape" descr="Line Shape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817529" y="4864214"/>
              <a:ext cx="421006" cy="345818"/>
            </a:xfrm>
            <a:prstGeom prst="rect">
              <a:avLst/>
            </a:prstGeom>
            <a:effectLst/>
          </p:spPr>
        </p:pic>
        <p:pic>
          <p:nvPicPr>
            <p:cNvPr id="433" name="Line Shape" descr="Line Shap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8073386" y="4709096"/>
              <a:ext cx="569902" cy="836722"/>
            </a:xfrm>
            <a:prstGeom prst="rect">
              <a:avLst/>
            </a:prstGeom>
            <a:effectLst/>
          </p:spPr>
        </p:pic>
        <p:pic>
          <p:nvPicPr>
            <p:cNvPr id="435" name="Line Shape" descr="Line Shape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8585522" y="4729850"/>
              <a:ext cx="1292783" cy="573586"/>
            </a:xfrm>
            <a:prstGeom prst="rect">
              <a:avLst/>
            </a:prstGeom>
            <a:effectLst/>
          </p:spPr>
        </p:pic>
        <p:pic>
          <p:nvPicPr>
            <p:cNvPr id="437" name="Line Shape" descr="Line Shape"/>
            <p:cNvPicPr>
              <a:picLocks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509190" y="4944700"/>
              <a:ext cx="431385" cy="192683"/>
            </a:xfrm>
            <a:prstGeom prst="rect">
              <a:avLst/>
            </a:prstGeom>
            <a:effectLst/>
          </p:spPr>
        </p:pic>
        <p:pic>
          <p:nvPicPr>
            <p:cNvPr id="439" name="Line Shape" descr="Line Shape"/>
            <p:cNvPicPr>
              <a:picLocks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9436542" y="4523084"/>
              <a:ext cx="720718" cy="1288888"/>
            </a:xfrm>
            <a:prstGeom prst="rect">
              <a:avLst/>
            </a:prstGeom>
            <a:effectLst/>
          </p:spPr>
        </p:pic>
      </p:grpSp>
      <p:grpSp>
        <p:nvGrpSpPr>
          <p:cNvPr id="476" name="Drawing"/>
          <p:cNvGrpSpPr/>
          <p:nvPr/>
        </p:nvGrpSpPr>
        <p:grpSpPr>
          <a:xfrm>
            <a:off x="12042271" y="2613929"/>
            <a:ext cx="6521162" cy="3762199"/>
            <a:chOff x="-44450" y="-44450"/>
            <a:chExt cx="6521160" cy="3762197"/>
          </a:xfrm>
        </p:grpSpPr>
        <p:pic>
          <p:nvPicPr>
            <p:cNvPr id="442" name="Line Shape" descr="Line Shape"/>
            <p:cNvPicPr>
              <a:picLocks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849100" y="393647"/>
              <a:ext cx="3627611" cy="3324101"/>
            </a:xfrm>
            <a:prstGeom prst="rect">
              <a:avLst/>
            </a:prstGeom>
            <a:effectLst/>
          </p:spPr>
        </p:pic>
        <p:pic>
          <p:nvPicPr>
            <p:cNvPr id="444" name="Line Shape" descr="Line Shape"/>
            <p:cNvPicPr>
              <a:picLocks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3851394" y="1231357"/>
              <a:ext cx="752096" cy="986262"/>
            </a:xfrm>
            <a:prstGeom prst="rect">
              <a:avLst/>
            </a:prstGeom>
            <a:effectLst/>
          </p:spPr>
        </p:pic>
        <p:pic>
          <p:nvPicPr>
            <p:cNvPr id="446" name="Line Shape" descr="Line Shape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459734" y="1391730"/>
              <a:ext cx="843797" cy="630604"/>
            </a:xfrm>
            <a:prstGeom prst="rect">
              <a:avLst/>
            </a:prstGeom>
            <a:effectLst/>
          </p:spPr>
        </p:pic>
        <p:pic>
          <p:nvPicPr>
            <p:cNvPr id="448" name="Line Shape" descr="Line Shape"/>
            <p:cNvPicPr>
              <a:picLocks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065653" y="1350967"/>
              <a:ext cx="873702" cy="770042"/>
            </a:xfrm>
            <a:prstGeom prst="rect">
              <a:avLst/>
            </a:prstGeom>
            <a:effectLst/>
          </p:spPr>
        </p:pic>
        <p:pic>
          <p:nvPicPr>
            <p:cNvPr id="450" name="Line Shape" descr="Line Shape"/>
            <p:cNvPicPr>
              <a:picLocks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-44451" y="1104514"/>
              <a:ext cx="3329372" cy="598925"/>
            </a:xfrm>
            <a:prstGeom prst="rect">
              <a:avLst/>
            </a:prstGeom>
            <a:effectLst/>
          </p:spPr>
        </p:pic>
        <p:pic>
          <p:nvPicPr>
            <p:cNvPr id="452" name="Line Shape" descr="Line Shape"/>
            <p:cNvPicPr>
              <a:picLocks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715956" y="-44451"/>
              <a:ext cx="967016" cy="730818"/>
            </a:xfrm>
            <a:prstGeom prst="rect">
              <a:avLst/>
            </a:prstGeom>
            <a:effectLst/>
          </p:spPr>
        </p:pic>
        <p:pic>
          <p:nvPicPr>
            <p:cNvPr id="454" name="Line Shape" descr="Line Shape"/>
            <p:cNvPicPr>
              <a:picLocks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526353" y="542507"/>
              <a:ext cx="269320" cy="631639"/>
            </a:xfrm>
            <a:prstGeom prst="rect">
              <a:avLst/>
            </a:prstGeom>
            <a:effectLst/>
          </p:spPr>
        </p:pic>
        <p:pic>
          <p:nvPicPr>
            <p:cNvPr id="456" name="Line Shape" descr="Line Shape"/>
            <p:cNvPicPr>
              <a:picLocks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813564" y="641947"/>
              <a:ext cx="397240" cy="376525"/>
            </a:xfrm>
            <a:prstGeom prst="rect">
              <a:avLst/>
            </a:prstGeom>
            <a:effectLst/>
          </p:spPr>
        </p:pic>
        <p:pic>
          <p:nvPicPr>
            <p:cNvPr id="458" name="Line Shape" descr="Line Shape"/>
            <p:cNvPicPr>
              <a:picLocks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133107" y="545575"/>
              <a:ext cx="586234" cy="867246"/>
            </a:xfrm>
            <a:prstGeom prst="rect">
              <a:avLst/>
            </a:prstGeom>
            <a:effectLst/>
          </p:spPr>
        </p:pic>
        <p:pic>
          <p:nvPicPr>
            <p:cNvPr id="460" name="Line Shape" descr="Line Shape"/>
            <p:cNvPicPr>
              <a:picLocks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588926" y="662831"/>
              <a:ext cx="1338137" cy="568869"/>
            </a:xfrm>
            <a:prstGeom prst="rect">
              <a:avLst/>
            </a:prstGeom>
            <a:effectLst/>
          </p:spPr>
        </p:pic>
        <p:pic>
          <p:nvPicPr>
            <p:cNvPr id="462" name="Line Shape" descr="Line Shape"/>
            <p:cNvPicPr>
              <a:picLocks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2555738" y="825788"/>
              <a:ext cx="377862" cy="250225"/>
            </a:xfrm>
            <a:prstGeom prst="rect">
              <a:avLst/>
            </a:prstGeom>
            <a:effectLst/>
          </p:spPr>
        </p:pic>
        <p:pic>
          <p:nvPicPr>
            <p:cNvPr id="464" name="Line Shape" descr="Line Shape"/>
            <p:cNvPicPr>
              <a:picLocks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2439947" y="366909"/>
              <a:ext cx="590669" cy="1056316"/>
            </a:xfrm>
            <a:prstGeom prst="rect">
              <a:avLst/>
            </a:prstGeom>
            <a:effectLst/>
          </p:spPr>
        </p:pic>
        <p:pic>
          <p:nvPicPr>
            <p:cNvPr id="466" name="Line Shape" descr="Line Shape"/>
            <p:cNvPicPr>
              <a:picLocks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364288" y="2497388"/>
              <a:ext cx="2774034" cy="528987"/>
            </a:xfrm>
            <a:prstGeom prst="rect">
              <a:avLst/>
            </a:prstGeom>
            <a:effectLst/>
          </p:spPr>
        </p:pic>
        <p:pic>
          <p:nvPicPr>
            <p:cNvPr id="468" name="Line Shape" descr="Line Shape"/>
            <p:cNvPicPr>
              <a:picLocks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199280" y="3347713"/>
              <a:ext cx="624763" cy="331061"/>
            </a:xfrm>
            <a:prstGeom prst="rect">
              <a:avLst/>
            </a:prstGeom>
            <a:effectLst/>
          </p:spPr>
        </p:pic>
        <p:pic>
          <p:nvPicPr>
            <p:cNvPr id="470" name="Line Shape" descr="Line Shape"/>
            <p:cNvPicPr>
              <a:picLocks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827627" y="3288250"/>
              <a:ext cx="345032" cy="377502"/>
            </a:xfrm>
            <a:prstGeom prst="rect">
              <a:avLst/>
            </a:prstGeom>
            <a:effectLst/>
          </p:spPr>
        </p:pic>
        <p:pic>
          <p:nvPicPr>
            <p:cNvPr id="472" name="Line Shape" descr="Line Shape"/>
            <p:cNvPicPr>
              <a:picLocks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2164424" y="3043283"/>
              <a:ext cx="176316" cy="565947"/>
            </a:xfrm>
            <a:prstGeom prst="rect">
              <a:avLst/>
            </a:prstGeom>
            <a:effectLst/>
          </p:spPr>
        </p:pic>
        <p:pic>
          <p:nvPicPr>
            <p:cNvPr id="474" name="Line Shape" descr="Line Shape"/>
            <p:cNvPicPr>
              <a:picLocks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2066328" y="3188579"/>
              <a:ext cx="908786" cy="41716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Drawing"/>
          <p:cNvGrpSpPr/>
          <p:nvPr/>
        </p:nvGrpSpPr>
        <p:grpSpPr>
          <a:xfrm>
            <a:off x="4399624" y="763206"/>
            <a:ext cx="18630417" cy="10020453"/>
            <a:chOff x="-44450" y="-44449"/>
            <a:chExt cx="18630415" cy="10020451"/>
          </a:xfrm>
        </p:grpSpPr>
        <p:pic>
          <p:nvPicPr>
            <p:cNvPr id="478" name="Line Shape" descr="Line Shape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42879" y="226796"/>
              <a:ext cx="656248" cy="668620"/>
            </a:xfrm>
            <a:prstGeom prst="rect">
              <a:avLst/>
            </a:prstGeom>
            <a:effectLst/>
          </p:spPr>
        </p:pic>
        <p:pic>
          <p:nvPicPr>
            <p:cNvPr id="480" name="Line Shape" descr="Line Sha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72496" y="348699"/>
              <a:ext cx="939920" cy="435275"/>
            </a:xfrm>
            <a:prstGeom prst="rect">
              <a:avLst/>
            </a:prstGeom>
            <a:effectLst/>
          </p:spPr>
        </p:pic>
        <p:pic>
          <p:nvPicPr>
            <p:cNvPr id="482" name="Line Shape" descr="Line Shap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585785" y="254910"/>
              <a:ext cx="618194" cy="403709"/>
            </a:xfrm>
            <a:prstGeom prst="rect">
              <a:avLst/>
            </a:prstGeom>
            <a:effectLst/>
          </p:spPr>
        </p:pic>
        <p:pic>
          <p:nvPicPr>
            <p:cNvPr id="484" name="Line Shape" descr="Line Shap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218089" y="14161"/>
              <a:ext cx="737295" cy="810511"/>
            </a:xfrm>
            <a:prstGeom prst="rect">
              <a:avLst/>
            </a:prstGeom>
            <a:effectLst/>
          </p:spPr>
        </p:pic>
        <p:pic>
          <p:nvPicPr>
            <p:cNvPr id="486" name="Line Shape" descr="Line Shape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376377" y="239614"/>
              <a:ext cx="185860" cy="488566"/>
            </a:xfrm>
            <a:prstGeom prst="rect">
              <a:avLst/>
            </a:prstGeom>
            <a:effectLst/>
          </p:spPr>
        </p:pic>
        <p:pic>
          <p:nvPicPr>
            <p:cNvPr id="488" name="Line Shape" descr="Line Shap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433121" y="196100"/>
              <a:ext cx="540797" cy="510535"/>
            </a:xfrm>
            <a:prstGeom prst="rect">
              <a:avLst/>
            </a:prstGeom>
            <a:effectLst/>
          </p:spPr>
        </p:pic>
        <p:pic>
          <p:nvPicPr>
            <p:cNvPr id="490" name="Line Shape" descr="Line Shape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880934" y="292101"/>
              <a:ext cx="346812" cy="388996"/>
            </a:xfrm>
            <a:prstGeom prst="rect">
              <a:avLst/>
            </a:prstGeom>
            <a:effectLst/>
          </p:spPr>
        </p:pic>
        <p:pic>
          <p:nvPicPr>
            <p:cNvPr id="492" name="Line Shape" descr="Line Shape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276453" y="-37559"/>
              <a:ext cx="329522" cy="684409"/>
            </a:xfrm>
            <a:prstGeom prst="rect">
              <a:avLst/>
            </a:prstGeom>
            <a:effectLst/>
          </p:spPr>
        </p:pic>
        <p:pic>
          <p:nvPicPr>
            <p:cNvPr id="494" name="Line Shape" descr="Line Shap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6201114" y="289504"/>
              <a:ext cx="462519" cy="203062"/>
            </a:xfrm>
            <a:prstGeom prst="rect">
              <a:avLst/>
            </a:prstGeom>
            <a:effectLst/>
          </p:spPr>
        </p:pic>
        <p:pic>
          <p:nvPicPr>
            <p:cNvPr id="496" name="Line Shape" descr="Line Shape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631669" y="201141"/>
              <a:ext cx="607662" cy="428587"/>
            </a:xfrm>
            <a:prstGeom prst="rect">
              <a:avLst/>
            </a:prstGeom>
            <a:effectLst/>
          </p:spPr>
        </p:pic>
        <p:pic>
          <p:nvPicPr>
            <p:cNvPr id="498" name="Line Shape" descr="Line Shape"/>
            <p:cNvPicPr>
              <a:picLocks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7130580" y="255684"/>
              <a:ext cx="387844" cy="383702"/>
            </a:xfrm>
            <a:prstGeom prst="rect">
              <a:avLst/>
            </a:prstGeom>
            <a:effectLst/>
          </p:spPr>
        </p:pic>
        <p:pic>
          <p:nvPicPr>
            <p:cNvPr id="500" name="Line Shape" descr="Line Shape"/>
            <p:cNvPicPr>
              <a:picLocks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7425752" y="59336"/>
              <a:ext cx="760652" cy="569948"/>
            </a:xfrm>
            <a:prstGeom prst="rect">
              <a:avLst/>
            </a:prstGeom>
            <a:effectLst/>
          </p:spPr>
        </p:pic>
        <p:pic>
          <p:nvPicPr>
            <p:cNvPr id="502" name="Line Shape" descr="Line Shape"/>
            <p:cNvPicPr>
              <a:picLocks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7915675" y="206478"/>
              <a:ext cx="325458" cy="493654"/>
            </a:xfrm>
            <a:prstGeom prst="rect">
              <a:avLst/>
            </a:prstGeom>
            <a:effectLst/>
          </p:spPr>
        </p:pic>
        <p:pic>
          <p:nvPicPr>
            <p:cNvPr id="504" name="Line Shape" descr="Line Shape"/>
            <p:cNvPicPr>
              <a:picLocks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8499612" y="21507"/>
              <a:ext cx="553697" cy="632203"/>
            </a:xfrm>
            <a:prstGeom prst="rect">
              <a:avLst/>
            </a:prstGeom>
            <a:effectLst/>
          </p:spPr>
        </p:pic>
        <p:pic>
          <p:nvPicPr>
            <p:cNvPr id="506" name="Line Shape" descr="Line Shape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8972117" y="103406"/>
              <a:ext cx="630421" cy="503322"/>
            </a:xfrm>
            <a:prstGeom prst="rect">
              <a:avLst/>
            </a:prstGeom>
            <a:effectLst/>
          </p:spPr>
        </p:pic>
        <p:pic>
          <p:nvPicPr>
            <p:cNvPr id="508" name="Line Shape" descr="Line Shape"/>
            <p:cNvPicPr>
              <a:picLocks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9283466" y="63980"/>
              <a:ext cx="860892" cy="1277444"/>
            </a:xfrm>
            <a:prstGeom prst="rect">
              <a:avLst/>
            </a:prstGeom>
            <a:effectLst/>
          </p:spPr>
        </p:pic>
        <p:pic>
          <p:nvPicPr>
            <p:cNvPr id="510" name="Line Shape" descr="Line Shape"/>
            <p:cNvPicPr>
              <a:picLocks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9975040" y="206485"/>
              <a:ext cx="667078" cy="410621"/>
            </a:xfrm>
            <a:prstGeom prst="rect">
              <a:avLst/>
            </a:prstGeom>
            <a:effectLst/>
          </p:spPr>
        </p:pic>
        <p:pic>
          <p:nvPicPr>
            <p:cNvPr id="512" name="Line Shape" descr="Line Shape"/>
            <p:cNvPicPr>
              <a:picLocks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0553077" y="237613"/>
              <a:ext cx="467075" cy="367488"/>
            </a:xfrm>
            <a:prstGeom prst="rect">
              <a:avLst/>
            </a:prstGeom>
            <a:effectLst/>
          </p:spPr>
        </p:pic>
        <p:pic>
          <p:nvPicPr>
            <p:cNvPr id="514" name="Line Shape" descr="Line Shape"/>
            <p:cNvPicPr>
              <a:picLocks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1058154" y="286045"/>
              <a:ext cx="192090" cy="335437"/>
            </a:xfrm>
            <a:prstGeom prst="rect">
              <a:avLst/>
            </a:prstGeom>
            <a:effectLst/>
          </p:spPr>
        </p:pic>
        <p:pic>
          <p:nvPicPr>
            <p:cNvPr id="516" name="Line Line" descr="Line Line"/>
            <p:cNvPicPr>
              <a:picLocks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1179756" y="9290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518" name="Line Shape" descr="Line Shape"/>
            <p:cNvPicPr>
              <a:picLocks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1163933" y="167505"/>
              <a:ext cx="504448" cy="779778"/>
            </a:xfrm>
            <a:prstGeom prst="rect">
              <a:avLst/>
            </a:prstGeom>
            <a:effectLst/>
          </p:spPr>
        </p:pic>
        <p:pic>
          <p:nvPicPr>
            <p:cNvPr id="520" name="Line Shape" descr="Line Shape"/>
            <p:cNvPicPr>
              <a:picLocks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1557298" y="275526"/>
              <a:ext cx="523651" cy="427700"/>
            </a:xfrm>
            <a:prstGeom prst="rect">
              <a:avLst/>
            </a:prstGeom>
            <a:effectLst/>
          </p:spPr>
        </p:pic>
        <p:pic>
          <p:nvPicPr>
            <p:cNvPr id="522" name="Line Shape" descr="Line Shape"/>
            <p:cNvPicPr>
              <a:picLocks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2095982" y="-44450"/>
              <a:ext cx="348358" cy="713447"/>
            </a:xfrm>
            <a:prstGeom prst="rect">
              <a:avLst/>
            </a:prstGeom>
            <a:effectLst/>
          </p:spPr>
        </p:pic>
        <p:pic>
          <p:nvPicPr>
            <p:cNvPr id="524" name="Line Shape" descr="Line Shape"/>
            <p:cNvPicPr>
              <a:picLocks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2044091" y="326371"/>
              <a:ext cx="646362" cy="315486"/>
            </a:xfrm>
            <a:prstGeom prst="rect">
              <a:avLst/>
            </a:prstGeom>
            <a:effectLst/>
          </p:spPr>
        </p:pic>
        <p:pic>
          <p:nvPicPr>
            <p:cNvPr id="526" name="Line Line" descr="Line Line"/>
            <p:cNvPicPr>
              <a:picLocks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2632717" y="227235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528" name="Line Shape" descr="Line Shape"/>
            <p:cNvPicPr>
              <a:picLocks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2619725" y="136194"/>
              <a:ext cx="976562" cy="491290"/>
            </a:xfrm>
            <a:prstGeom prst="rect">
              <a:avLst/>
            </a:prstGeom>
            <a:effectLst/>
          </p:spPr>
        </p:pic>
        <p:pic>
          <p:nvPicPr>
            <p:cNvPr id="530" name="Line Shape" descr="Line Shape"/>
            <p:cNvPicPr>
              <a:picLocks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7475656" y="2767300"/>
              <a:ext cx="1080790" cy="1077344"/>
            </a:xfrm>
            <a:prstGeom prst="rect">
              <a:avLst/>
            </a:prstGeom>
            <a:effectLst/>
          </p:spPr>
        </p:pic>
        <p:pic>
          <p:nvPicPr>
            <p:cNvPr id="532" name="Line Shape" descr="Line Shape"/>
            <p:cNvPicPr>
              <a:picLocks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0159338" y="1579275"/>
              <a:ext cx="947874" cy="1003220"/>
            </a:xfrm>
            <a:prstGeom prst="rect">
              <a:avLst/>
            </a:prstGeom>
            <a:effectLst/>
          </p:spPr>
        </p:pic>
        <p:pic>
          <p:nvPicPr>
            <p:cNvPr id="534" name="Line Shape" descr="Line Shape"/>
            <p:cNvPicPr>
              <a:picLocks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9776262" y="3963419"/>
              <a:ext cx="929185" cy="1018133"/>
            </a:xfrm>
            <a:prstGeom prst="rect">
              <a:avLst/>
            </a:prstGeom>
            <a:effectLst/>
          </p:spPr>
        </p:pic>
        <p:pic>
          <p:nvPicPr>
            <p:cNvPr id="536" name="Line Shape" descr="Line Shape"/>
            <p:cNvPicPr>
              <a:picLocks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1632355" y="2892819"/>
              <a:ext cx="942951" cy="1003666"/>
            </a:xfrm>
            <a:prstGeom prst="rect">
              <a:avLst/>
            </a:prstGeom>
            <a:effectLst/>
          </p:spPr>
        </p:pic>
        <p:pic>
          <p:nvPicPr>
            <p:cNvPr id="538" name="Line Shape" descr="Line Shape"/>
            <p:cNvPicPr>
              <a:picLocks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8315191" y="4646251"/>
              <a:ext cx="881588" cy="996237"/>
            </a:xfrm>
            <a:prstGeom prst="rect">
              <a:avLst/>
            </a:prstGeom>
            <a:effectLst/>
          </p:spPr>
        </p:pic>
        <p:pic>
          <p:nvPicPr>
            <p:cNvPr id="540" name="Line Shape" descr="Line Shape"/>
            <p:cNvPicPr>
              <a:picLocks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8382183" y="2203858"/>
              <a:ext cx="1905324" cy="862524"/>
            </a:xfrm>
            <a:prstGeom prst="rect">
              <a:avLst/>
            </a:prstGeom>
            <a:effectLst/>
          </p:spPr>
        </p:pic>
        <p:pic>
          <p:nvPicPr>
            <p:cNvPr id="542" name="Line Shape" descr="Line Shape"/>
            <p:cNvPicPr>
              <a:picLocks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9916542" y="2138138"/>
              <a:ext cx="341128" cy="616896"/>
            </a:xfrm>
            <a:prstGeom prst="rect">
              <a:avLst/>
            </a:prstGeom>
            <a:effectLst/>
          </p:spPr>
        </p:pic>
        <p:pic>
          <p:nvPicPr>
            <p:cNvPr id="544" name="Line Shape" descr="Line Shape"/>
            <p:cNvPicPr>
              <a:picLocks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8193746" y="3641266"/>
              <a:ext cx="616283" cy="1137534"/>
            </a:xfrm>
            <a:prstGeom prst="rect">
              <a:avLst/>
            </a:prstGeom>
            <a:effectLst/>
          </p:spPr>
        </p:pic>
        <p:pic>
          <p:nvPicPr>
            <p:cNvPr id="546" name="Line Shape" descr="Line Shape"/>
            <p:cNvPicPr>
              <a:picLocks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8473959" y="4388929"/>
              <a:ext cx="504033" cy="405643"/>
            </a:xfrm>
            <a:prstGeom prst="rect">
              <a:avLst/>
            </a:prstGeom>
            <a:effectLst/>
          </p:spPr>
        </p:pic>
        <p:pic>
          <p:nvPicPr>
            <p:cNvPr id="548" name="Line Shape" descr="Line Shape"/>
            <p:cNvPicPr>
              <a:picLocks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0788318" y="2417054"/>
              <a:ext cx="1022948" cy="1033325"/>
            </a:xfrm>
            <a:prstGeom prst="rect">
              <a:avLst/>
            </a:prstGeom>
            <a:effectLst/>
          </p:spPr>
        </p:pic>
        <p:pic>
          <p:nvPicPr>
            <p:cNvPr id="550" name="Line Shape" descr="Line Shape"/>
            <p:cNvPicPr>
              <a:picLocks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8512013" y="3032668"/>
              <a:ext cx="3236982" cy="770573"/>
            </a:xfrm>
            <a:prstGeom prst="rect">
              <a:avLst/>
            </a:prstGeom>
            <a:effectLst/>
          </p:spPr>
        </p:pic>
        <p:pic>
          <p:nvPicPr>
            <p:cNvPr id="552" name="Line Shape" descr="Line Shape"/>
            <p:cNvPicPr>
              <a:picLocks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3215981" y="2757688"/>
              <a:ext cx="681321" cy="518107"/>
            </a:xfrm>
            <a:prstGeom prst="rect">
              <a:avLst/>
            </a:prstGeom>
            <a:effectLst/>
          </p:spPr>
        </p:pic>
        <p:pic>
          <p:nvPicPr>
            <p:cNvPr id="554" name="Line Shape" descr="Line Shape"/>
            <p:cNvPicPr>
              <a:picLocks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3852724" y="2732069"/>
              <a:ext cx="471934" cy="435087"/>
            </a:xfrm>
            <a:prstGeom prst="rect">
              <a:avLst/>
            </a:prstGeom>
            <a:effectLst/>
          </p:spPr>
        </p:pic>
        <p:pic>
          <p:nvPicPr>
            <p:cNvPr id="556" name="Line Shape" descr="Line Shape"/>
            <p:cNvPicPr>
              <a:picLocks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4215082" y="2349963"/>
              <a:ext cx="512483" cy="807518"/>
            </a:xfrm>
            <a:prstGeom prst="rect">
              <a:avLst/>
            </a:prstGeom>
            <a:effectLst/>
          </p:spPr>
        </p:pic>
        <p:pic>
          <p:nvPicPr>
            <p:cNvPr id="558" name="Line Shape" descr="Line Shape"/>
            <p:cNvPicPr>
              <a:picLocks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4628285" y="2683717"/>
              <a:ext cx="524789" cy="430665"/>
            </a:xfrm>
            <a:prstGeom prst="rect">
              <a:avLst/>
            </a:prstGeom>
            <a:effectLst/>
          </p:spPr>
        </p:pic>
        <p:pic>
          <p:nvPicPr>
            <p:cNvPr id="560" name="Line Shape" descr="Line Shape"/>
            <p:cNvPicPr>
              <a:picLocks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15167956" y="3094435"/>
              <a:ext cx="279397" cy="335188"/>
            </a:xfrm>
            <a:prstGeom prst="rect">
              <a:avLst/>
            </a:prstGeom>
            <a:effectLst/>
          </p:spPr>
        </p:pic>
        <p:pic>
          <p:nvPicPr>
            <p:cNvPr id="562" name="Line Shape" descr="Line Shape"/>
            <p:cNvPicPr>
              <a:picLocks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15603844" y="2682914"/>
              <a:ext cx="498548" cy="514927"/>
            </a:xfrm>
            <a:prstGeom prst="rect">
              <a:avLst/>
            </a:prstGeom>
            <a:effectLst/>
          </p:spPr>
        </p:pic>
        <p:pic>
          <p:nvPicPr>
            <p:cNvPr id="564" name="Line Shape" descr="Line Shape"/>
            <p:cNvPicPr>
              <a:picLocks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16035667" y="2698809"/>
              <a:ext cx="923230" cy="494586"/>
            </a:xfrm>
            <a:prstGeom prst="rect">
              <a:avLst/>
            </a:prstGeom>
            <a:effectLst/>
          </p:spPr>
        </p:pic>
        <p:pic>
          <p:nvPicPr>
            <p:cNvPr id="566" name="Line Shape" descr="Line Shape"/>
            <p:cNvPicPr>
              <a:picLocks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6913405" y="2375541"/>
              <a:ext cx="387976" cy="784246"/>
            </a:xfrm>
            <a:prstGeom prst="rect">
              <a:avLst/>
            </a:prstGeom>
            <a:effectLst/>
          </p:spPr>
        </p:pic>
        <p:pic>
          <p:nvPicPr>
            <p:cNvPr id="568" name="Line Shape" descr="Line Shape"/>
            <p:cNvPicPr>
              <a:picLocks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16880374" y="2811429"/>
              <a:ext cx="452141" cy="171927"/>
            </a:xfrm>
            <a:prstGeom prst="rect">
              <a:avLst/>
            </a:prstGeom>
            <a:effectLst/>
          </p:spPr>
        </p:pic>
        <p:pic>
          <p:nvPicPr>
            <p:cNvPr id="570" name="Line Shape" descr="Line Shape"/>
            <p:cNvPicPr>
              <a:picLocks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17243614" y="2689964"/>
              <a:ext cx="431385" cy="408375"/>
            </a:xfrm>
            <a:prstGeom prst="rect">
              <a:avLst/>
            </a:prstGeom>
            <a:effectLst/>
          </p:spPr>
        </p:pic>
        <p:pic>
          <p:nvPicPr>
            <p:cNvPr id="572" name="Line Shape" descr="Line Shape"/>
            <p:cNvPicPr>
              <a:picLocks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17596476" y="2691935"/>
              <a:ext cx="433369" cy="519743"/>
            </a:xfrm>
            <a:prstGeom prst="rect">
              <a:avLst/>
            </a:prstGeom>
            <a:effectLst/>
          </p:spPr>
        </p:pic>
        <p:pic>
          <p:nvPicPr>
            <p:cNvPr id="574" name="Line Shape" descr="Line Shape"/>
            <p:cNvPicPr>
              <a:picLocks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13608523" y="3556626"/>
              <a:ext cx="434075" cy="827799"/>
            </a:xfrm>
            <a:prstGeom prst="rect">
              <a:avLst/>
            </a:prstGeom>
            <a:effectLst/>
          </p:spPr>
        </p:pic>
        <p:pic>
          <p:nvPicPr>
            <p:cNvPr id="576" name="Line Shape" descr="Line Shape"/>
            <p:cNvPicPr>
              <a:picLocks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13953703" y="3755853"/>
              <a:ext cx="527955" cy="497114"/>
            </a:xfrm>
            <a:prstGeom prst="rect">
              <a:avLst/>
            </a:prstGeom>
            <a:effectLst/>
          </p:spPr>
        </p:pic>
        <p:pic>
          <p:nvPicPr>
            <p:cNvPr id="578" name="Line Shape" descr="Line Shape"/>
            <p:cNvPicPr>
              <a:picLocks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14477350" y="3697413"/>
              <a:ext cx="409348" cy="451771"/>
            </a:xfrm>
            <a:prstGeom prst="rect">
              <a:avLst/>
            </a:prstGeom>
            <a:effectLst/>
          </p:spPr>
        </p:pic>
        <p:pic>
          <p:nvPicPr>
            <p:cNvPr id="580" name="Line Shape" descr="Line Shape"/>
            <p:cNvPicPr>
              <a:picLocks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14819126" y="3739290"/>
              <a:ext cx="458488" cy="454517"/>
            </a:xfrm>
            <a:prstGeom prst="rect">
              <a:avLst/>
            </a:prstGeom>
            <a:effectLst/>
          </p:spPr>
        </p:pic>
        <p:pic>
          <p:nvPicPr>
            <p:cNvPr id="582" name="Line Shape" descr="Line Shape"/>
            <p:cNvPicPr>
              <a:picLocks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15572710" y="3716228"/>
              <a:ext cx="474143" cy="471010"/>
            </a:xfrm>
            <a:prstGeom prst="rect">
              <a:avLst/>
            </a:prstGeom>
            <a:effectLst/>
          </p:spPr>
        </p:pic>
        <p:pic>
          <p:nvPicPr>
            <p:cNvPr id="584" name="Line Shape" descr="Line Shape"/>
            <p:cNvPicPr>
              <a:picLocks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15967086" y="3674377"/>
              <a:ext cx="487982" cy="476962"/>
            </a:xfrm>
            <a:prstGeom prst="rect">
              <a:avLst/>
            </a:prstGeom>
            <a:effectLst/>
          </p:spPr>
        </p:pic>
        <p:pic>
          <p:nvPicPr>
            <p:cNvPr id="586" name="Line Shape" descr="Line Shape"/>
            <p:cNvPicPr>
              <a:picLocks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16388824" y="3827977"/>
              <a:ext cx="497426" cy="296991"/>
            </a:xfrm>
            <a:prstGeom prst="rect">
              <a:avLst/>
            </a:prstGeom>
            <a:effectLst/>
          </p:spPr>
        </p:pic>
        <p:pic>
          <p:nvPicPr>
            <p:cNvPr id="588" name="Line Shape" descr="Line Shape"/>
            <p:cNvPicPr>
              <a:picLocks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16859617" y="3756640"/>
              <a:ext cx="514412" cy="417679"/>
            </a:xfrm>
            <a:prstGeom prst="rect">
              <a:avLst/>
            </a:prstGeom>
            <a:effectLst/>
          </p:spPr>
        </p:pic>
        <p:pic>
          <p:nvPicPr>
            <p:cNvPr id="590" name="Line Shape" descr="Line Shape"/>
            <p:cNvPicPr>
              <a:picLocks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17240014" y="3771277"/>
              <a:ext cx="399021" cy="424483"/>
            </a:xfrm>
            <a:prstGeom prst="rect">
              <a:avLst/>
            </a:prstGeom>
            <a:effectLst/>
          </p:spPr>
        </p:pic>
        <p:pic>
          <p:nvPicPr>
            <p:cNvPr id="592" name="Line Shape" descr="Line Shape"/>
            <p:cNvPicPr>
              <a:picLocks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17585207" y="3826267"/>
              <a:ext cx="418930" cy="466603"/>
            </a:xfrm>
            <a:prstGeom prst="rect">
              <a:avLst/>
            </a:prstGeom>
            <a:effectLst/>
          </p:spPr>
        </p:pic>
        <p:pic>
          <p:nvPicPr>
            <p:cNvPr id="594" name="Line Shape" descr="Line Shape"/>
            <p:cNvPicPr>
              <a:picLocks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17492693" y="3527531"/>
              <a:ext cx="826935" cy="1396565"/>
            </a:xfrm>
            <a:prstGeom prst="rect">
              <a:avLst/>
            </a:prstGeom>
            <a:effectLst/>
          </p:spPr>
        </p:pic>
        <p:pic>
          <p:nvPicPr>
            <p:cNvPr id="596" name="Line Shape" descr="Line Shape"/>
            <p:cNvPicPr>
              <a:picLocks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-44450" y="6066741"/>
              <a:ext cx="683628" cy="638602"/>
            </a:xfrm>
            <a:prstGeom prst="rect">
              <a:avLst/>
            </a:prstGeom>
            <a:effectLst/>
          </p:spPr>
        </p:pic>
        <p:pic>
          <p:nvPicPr>
            <p:cNvPr id="598" name="Line Shape" descr="Line Shape"/>
            <p:cNvPicPr>
              <a:picLocks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636372" y="6278577"/>
              <a:ext cx="431897" cy="389072"/>
            </a:xfrm>
            <a:prstGeom prst="rect">
              <a:avLst/>
            </a:prstGeom>
            <a:effectLst/>
          </p:spPr>
        </p:pic>
        <p:pic>
          <p:nvPicPr>
            <p:cNvPr id="600" name="Line Shape" descr="Line Shape"/>
            <p:cNvPicPr>
              <a:picLocks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1033602" y="6201486"/>
              <a:ext cx="349456" cy="443867"/>
            </a:xfrm>
            <a:prstGeom prst="rect">
              <a:avLst/>
            </a:prstGeom>
            <a:effectLst/>
          </p:spPr>
        </p:pic>
        <p:pic>
          <p:nvPicPr>
            <p:cNvPr id="602" name="Line Shape" descr="Line Shape"/>
            <p:cNvPicPr>
              <a:picLocks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1957692" y="6144757"/>
              <a:ext cx="606517" cy="661269"/>
            </a:xfrm>
            <a:prstGeom prst="rect">
              <a:avLst/>
            </a:prstGeom>
            <a:effectLst/>
          </p:spPr>
        </p:pic>
        <p:pic>
          <p:nvPicPr>
            <p:cNvPr id="604" name="Line Shape" descr="Line Shape"/>
            <p:cNvPicPr>
              <a:picLocks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2456585" y="6201842"/>
              <a:ext cx="885995" cy="548833"/>
            </a:xfrm>
            <a:prstGeom prst="rect">
              <a:avLst/>
            </a:prstGeom>
            <a:effectLst/>
          </p:spPr>
        </p:pic>
        <p:pic>
          <p:nvPicPr>
            <p:cNvPr id="606" name="Line Shape" descr="Line Shape"/>
            <p:cNvPicPr>
              <a:picLocks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3305571" y="6302309"/>
              <a:ext cx="680464" cy="402089"/>
            </a:xfrm>
            <a:prstGeom prst="rect">
              <a:avLst/>
            </a:prstGeom>
            <a:effectLst/>
          </p:spPr>
        </p:pic>
        <p:pic>
          <p:nvPicPr>
            <p:cNvPr id="608" name="Line Shape" descr="Line Shape"/>
            <p:cNvPicPr>
              <a:picLocks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3864011" y="6295777"/>
              <a:ext cx="788723" cy="517168"/>
            </a:xfrm>
            <a:prstGeom prst="rect">
              <a:avLst/>
            </a:prstGeom>
            <a:effectLst/>
          </p:spPr>
        </p:pic>
        <p:pic>
          <p:nvPicPr>
            <p:cNvPr id="610" name="Line Shape" descr="Line Shape"/>
            <p:cNvPicPr>
              <a:picLocks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64699" y="6809768"/>
              <a:ext cx="4180793" cy="221121"/>
            </a:xfrm>
            <a:prstGeom prst="rect">
              <a:avLst/>
            </a:prstGeom>
            <a:effectLst/>
          </p:spPr>
        </p:pic>
        <p:pic>
          <p:nvPicPr>
            <p:cNvPr id="612" name="Line Shape" descr="Line Shape"/>
            <p:cNvPicPr>
              <a:picLocks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8221620" y="7056149"/>
              <a:ext cx="880143" cy="871252"/>
            </a:xfrm>
            <a:prstGeom prst="rect">
              <a:avLst/>
            </a:prstGeom>
            <a:effectLst/>
          </p:spPr>
        </p:pic>
        <p:pic>
          <p:nvPicPr>
            <p:cNvPr id="614" name="Line Shape" descr="Line Shape"/>
            <p:cNvPicPr>
              <a:picLocks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7041755" y="6342861"/>
              <a:ext cx="1405163" cy="1061647"/>
            </a:xfrm>
            <a:prstGeom prst="rect">
              <a:avLst/>
            </a:prstGeom>
            <a:effectLst/>
          </p:spPr>
        </p:pic>
        <p:pic>
          <p:nvPicPr>
            <p:cNvPr id="616" name="Line Shape" descr="Line Shape"/>
            <p:cNvPicPr>
              <a:picLocks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6720028" y="7249349"/>
              <a:ext cx="1500349" cy="445750"/>
            </a:xfrm>
            <a:prstGeom prst="rect">
              <a:avLst/>
            </a:prstGeom>
            <a:effectLst/>
          </p:spPr>
        </p:pic>
        <p:pic>
          <p:nvPicPr>
            <p:cNvPr id="618" name="Line Shape" descr="Line Shape"/>
            <p:cNvPicPr>
              <a:picLocks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6986405" y="7626956"/>
              <a:ext cx="1355216" cy="472897"/>
            </a:xfrm>
            <a:prstGeom prst="rect">
              <a:avLst/>
            </a:prstGeom>
            <a:effectLst/>
          </p:spPr>
        </p:pic>
        <p:pic>
          <p:nvPicPr>
            <p:cNvPr id="620" name="Line Shape" descr="Line Shape"/>
            <p:cNvPicPr>
              <a:picLocks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9068366" y="6634099"/>
              <a:ext cx="1816246" cy="833599"/>
            </a:xfrm>
            <a:prstGeom prst="rect">
              <a:avLst/>
            </a:prstGeom>
            <a:effectLst/>
          </p:spPr>
        </p:pic>
        <p:pic>
          <p:nvPicPr>
            <p:cNvPr id="622" name="Line Shape" descr="Line Shape"/>
            <p:cNvPicPr>
              <a:picLocks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9044765" y="7619275"/>
              <a:ext cx="1898508" cy="459821"/>
            </a:xfrm>
            <a:prstGeom prst="rect">
              <a:avLst/>
            </a:prstGeom>
            <a:effectLst/>
          </p:spPr>
        </p:pic>
        <p:sp>
          <p:nvSpPr>
            <p:cNvPr id="624" name="Line"/>
            <p:cNvSpPr/>
            <p:nvPr/>
          </p:nvSpPr>
          <p:spPr>
            <a:xfrm>
              <a:off x="7906090" y="6716603"/>
              <a:ext cx="301417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extrusionOk="0">
                  <a:moveTo>
                    <a:pt x="0" y="21600"/>
                  </a:moveTo>
                  <a:cubicBezTo>
                    <a:pt x="5155" y="14400"/>
                    <a:pt x="10309" y="7200"/>
                    <a:pt x="13500" y="3600"/>
                  </a:cubicBezTo>
                  <a:cubicBezTo>
                    <a:pt x="16691" y="0"/>
                    <a:pt x="17918" y="0"/>
                    <a:pt x="19145" y="0"/>
                  </a:cubicBezTo>
                  <a:cubicBezTo>
                    <a:pt x="20373" y="0"/>
                    <a:pt x="21600" y="0"/>
                    <a:pt x="21355" y="3600"/>
                  </a:cubicBezTo>
                  <a:cubicBezTo>
                    <a:pt x="21109" y="7200"/>
                    <a:pt x="19391" y="14400"/>
                    <a:pt x="17673" y="21600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5" name="Line"/>
            <p:cNvSpPr/>
            <p:nvPr/>
          </p:nvSpPr>
          <p:spPr>
            <a:xfrm>
              <a:off x="7989117" y="6578225"/>
              <a:ext cx="116167" cy="428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600" extrusionOk="0">
                  <a:moveTo>
                    <a:pt x="20965" y="1742"/>
                  </a:moveTo>
                  <a:cubicBezTo>
                    <a:pt x="20329" y="871"/>
                    <a:pt x="19694" y="0"/>
                    <a:pt x="20012" y="0"/>
                  </a:cubicBezTo>
                  <a:cubicBezTo>
                    <a:pt x="20329" y="0"/>
                    <a:pt x="21600" y="871"/>
                    <a:pt x="21282" y="3048"/>
                  </a:cubicBezTo>
                  <a:cubicBezTo>
                    <a:pt x="20965" y="5226"/>
                    <a:pt x="19059" y="8710"/>
                    <a:pt x="15247" y="12019"/>
                  </a:cubicBezTo>
                  <a:cubicBezTo>
                    <a:pt x="11435" y="15329"/>
                    <a:pt x="5718" y="18465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6" name="Line"/>
            <p:cNvSpPr/>
            <p:nvPr/>
          </p:nvSpPr>
          <p:spPr>
            <a:xfrm>
              <a:off x="7418310" y="7183626"/>
              <a:ext cx="249081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00" y="14400"/>
                    <a:pt x="1800" y="7200"/>
                    <a:pt x="5400" y="3600"/>
                  </a:cubicBezTo>
                  <a:cubicBezTo>
                    <a:pt x="9000" y="0"/>
                    <a:pt x="15300" y="0"/>
                    <a:pt x="21600" y="0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7" name="Line"/>
            <p:cNvSpPr/>
            <p:nvPr/>
          </p:nvSpPr>
          <p:spPr>
            <a:xfrm>
              <a:off x="7542850" y="7077993"/>
              <a:ext cx="41514" cy="230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extrusionOk="0">
                  <a:moveTo>
                    <a:pt x="0" y="3074"/>
                  </a:moveTo>
                  <a:cubicBezTo>
                    <a:pt x="1800" y="1462"/>
                    <a:pt x="3600" y="-150"/>
                    <a:pt x="5400" y="11"/>
                  </a:cubicBezTo>
                  <a:cubicBezTo>
                    <a:pt x="7200" y="172"/>
                    <a:pt x="9000" y="2107"/>
                    <a:pt x="11700" y="5975"/>
                  </a:cubicBezTo>
                  <a:cubicBezTo>
                    <a:pt x="14400" y="9844"/>
                    <a:pt x="18000" y="15647"/>
                    <a:pt x="21600" y="21450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8" name="Line"/>
            <p:cNvSpPr/>
            <p:nvPr/>
          </p:nvSpPr>
          <p:spPr>
            <a:xfrm>
              <a:off x="7843821" y="7993132"/>
              <a:ext cx="259458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9" name="Line"/>
            <p:cNvSpPr/>
            <p:nvPr/>
          </p:nvSpPr>
          <p:spPr>
            <a:xfrm>
              <a:off x="11258278" y="6531615"/>
              <a:ext cx="441226" cy="1586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575" extrusionOk="0">
                  <a:moveTo>
                    <a:pt x="11138" y="963"/>
                  </a:moveTo>
                  <a:cubicBezTo>
                    <a:pt x="10800" y="728"/>
                    <a:pt x="10462" y="493"/>
                    <a:pt x="10716" y="328"/>
                  </a:cubicBezTo>
                  <a:cubicBezTo>
                    <a:pt x="10969" y="163"/>
                    <a:pt x="11812" y="69"/>
                    <a:pt x="12656" y="22"/>
                  </a:cubicBezTo>
                  <a:cubicBezTo>
                    <a:pt x="13500" y="-25"/>
                    <a:pt x="14344" y="-25"/>
                    <a:pt x="15441" y="304"/>
                  </a:cubicBezTo>
                  <a:cubicBezTo>
                    <a:pt x="16537" y="634"/>
                    <a:pt x="17887" y="1293"/>
                    <a:pt x="18309" y="1975"/>
                  </a:cubicBezTo>
                  <a:cubicBezTo>
                    <a:pt x="18731" y="2657"/>
                    <a:pt x="18225" y="3363"/>
                    <a:pt x="17381" y="3999"/>
                  </a:cubicBezTo>
                  <a:cubicBezTo>
                    <a:pt x="16537" y="4634"/>
                    <a:pt x="15356" y="5199"/>
                    <a:pt x="14766" y="5716"/>
                  </a:cubicBezTo>
                  <a:cubicBezTo>
                    <a:pt x="14175" y="6234"/>
                    <a:pt x="14175" y="6704"/>
                    <a:pt x="14850" y="7104"/>
                  </a:cubicBezTo>
                  <a:cubicBezTo>
                    <a:pt x="15525" y="7504"/>
                    <a:pt x="16875" y="7834"/>
                    <a:pt x="17887" y="8069"/>
                  </a:cubicBezTo>
                  <a:cubicBezTo>
                    <a:pt x="18900" y="8304"/>
                    <a:pt x="19575" y="8446"/>
                    <a:pt x="20250" y="8610"/>
                  </a:cubicBezTo>
                  <a:cubicBezTo>
                    <a:pt x="20925" y="8775"/>
                    <a:pt x="21600" y="8963"/>
                    <a:pt x="21516" y="9128"/>
                  </a:cubicBezTo>
                  <a:cubicBezTo>
                    <a:pt x="21431" y="9293"/>
                    <a:pt x="20588" y="9434"/>
                    <a:pt x="19322" y="9763"/>
                  </a:cubicBezTo>
                  <a:cubicBezTo>
                    <a:pt x="18056" y="10093"/>
                    <a:pt x="16369" y="10610"/>
                    <a:pt x="15356" y="11293"/>
                  </a:cubicBezTo>
                  <a:cubicBezTo>
                    <a:pt x="14344" y="11975"/>
                    <a:pt x="14006" y="12822"/>
                    <a:pt x="14006" y="13646"/>
                  </a:cubicBezTo>
                  <a:cubicBezTo>
                    <a:pt x="14006" y="14469"/>
                    <a:pt x="14344" y="15269"/>
                    <a:pt x="14850" y="16022"/>
                  </a:cubicBezTo>
                  <a:cubicBezTo>
                    <a:pt x="15356" y="16775"/>
                    <a:pt x="16031" y="17481"/>
                    <a:pt x="16116" y="18069"/>
                  </a:cubicBezTo>
                  <a:cubicBezTo>
                    <a:pt x="16200" y="18657"/>
                    <a:pt x="15694" y="19128"/>
                    <a:pt x="14766" y="19622"/>
                  </a:cubicBezTo>
                  <a:cubicBezTo>
                    <a:pt x="13837" y="20116"/>
                    <a:pt x="12487" y="20634"/>
                    <a:pt x="9956" y="20963"/>
                  </a:cubicBezTo>
                  <a:cubicBezTo>
                    <a:pt x="7425" y="21293"/>
                    <a:pt x="3713" y="21434"/>
                    <a:pt x="0" y="21575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0" name="Line"/>
            <p:cNvSpPr/>
            <p:nvPr/>
          </p:nvSpPr>
          <p:spPr>
            <a:xfrm>
              <a:off x="12244215" y="6760965"/>
              <a:ext cx="229245" cy="329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15" extrusionOk="0">
                  <a:moveTo>
                    <a:pt x="20310" y="2515"/>
                  </a:moveTo>
                  <a:cubicBezTo>
                    <a:pt x="20955" y="1390"/>
                    <a:pt x="21600" y="265"/>
                    <a:pt x="21278" y="40"/>
                  </a:cubicBezTo>
                  <a:cubicBezTo>
                    <a:pt x="20955" y="-185"/>
                    <a:pt x="19666" y="490"/>
                    <a:pt x="16764" y="3527"/>
                  </a:cubicBezTo>
                  <a:cubicBezTo>
                    <a:pt x="13863" y="6565"/>
                    <a:pt x="9349" y="11965"/>
                    <a:pt x="6287" y="15340"/>
                  </a:cubicBezTo>
                  <a:cubicBezTo>
                    <a:pt x="3224" y="18715"/>
                    <a:pt x="1612" y="20065"/>
                    <a:pt x="0" y="21415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1" name="Line"/>
            <p:cNvSpPr/>
            <p:nvPr/>
          </p:nvSpPr>
          <p:spPr>
            <a:xfrm>
              <a:off x="12462160" y="6769385"/>
              <a:ext cx="207567" cy="331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0" extrusionOk="0">
                  <a:moveTo>
                    <a:pt x="0" y="3283"/>
                  </a:moveTo>
                  <a:cubicBezTo>
                    <a:pt x="0" y="1947"/>
                    <a:pt x="0" y="611"/>
                    <a:pt x="1080" y="165"/>
                  </a:cubicBezTo>
                  <a:cubicBezTo>
                    <a:pt x="2160" y="-280"/>
                    <a:pt x="4320" y="165"/>
                    <a:pt x="7020" y="1613"/>
                  </a:cubicBezTo>
                  <a:cubicBezTo>
                    <a:pt x="9720" y="3060"/>
                    <a:pt x="12960" y="5510"/>
                    <a:pt x="15480" y="8961"/>
                  </a:cubicBezTo>
                  <a:cubicBezTo>
                    <a:pt x="18000" y="12413"/>
                    <a:pt x="19800" y="16866"/>
                    <a:pt x="21600" y="2132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2" name="Line"/>
            <p:cNvSpPr/>
            <p:nvPr/>
          </p:nvSpPr>
          <p:spPr>
            <a:xfrm>
              <a:off x="12285729" y="6955304"/>
              <a:ext cx="280215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67" y="14400"/>
                    <a:pt x="2133" y="7200"/>
                    <a:pt x="5733" y="3600"/>
                  </a:cubicBezTo>
                  <a:cubicBezTo>
                    <a:pt x="9333" y="0"/>
                    <a:pt x="15467" y="0"/>
                    <a:pt x="21600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3" name="Line"/>
            <p:cNvSpPr/>
            <p:nvPr/>
          </p:nvSpPr>
          <p:spPr>
            <a:xfrm>
              <a:off x="12731995" y="6615661"/>
              <a:ext cx="459885" cy="536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86" extrusionOk="0">
                  <a:moveTo>
                    <a:pt x="0" y="17748"/>
                  </a:moveTo>
                  <a:cubicBezTo>
                    <a:pt x="0" y="17055"/>
                    <a:pt x="0" y="16363"/>
                    <a:pt x="806" y="14701"/>
                  </a:cubicBezTo>
                  <a:cubicBezTo>
                    <a:pt x="1612" y="13040"/>
                    <a:pt x="3224" y="10409"/>
                    <a:pt x="4352" y="8332"/>
                  </a:cubicBezTo>
                  <a:cubicBezTo>
                    <a:pt x="5481" y="6255"/>
                    <a:pt x="6125" y="4732"/>
                    <a:pt x="6609" y="3624"/>
                  </a:cubicBezTo>
                  <a:cubicBezTo>
                    <a:pt x="7093" y="2517"/>
                    <a:pt x="7415" y="1824"/>
                    <a:pt x="7334" y="1824"/>
                  </a:cubicBezTo>
                  <a:cubicBezTo>
                    <a:pt x="7254" y="1824"/>
                    <a:pt x="6770" y="2517"/>
                    <a:pt x="6125" y="4109"/>
                  </a:cubicBezTo>
                  <a:cubicBezTo>
                    <a:pt x="5481" y="5701"/>
                    <a:pt x="4675" y="8194"/>
                    <a:pt x="4110" y="10548"/>
                  </a:cubicBezTo>
                  <a:cubicBezTo>
                    <a:pt x="3546" y="12901"/>
                    <a:pt x="3224" y="15117"/>
                    <a:pt x="3224" y="16709"/>
                  </a:cubicBezTo>
                  <a:cubicBezTo>
                    <a:pt x="3224" y="18301"/>
                    <a:pt x="3546" y="19271"/>
                    <a:pt x="4110" y="19548"/>
                  </a:cubicBezTo>
                  <a:cubicBezTo>
                    <a:pt x="4675" y="19824"/>
                    <a:pt x="5481" y="19409"/>
                    <a:pt x="7496" y="17886"/>
                  </a:cubicBezTo>
                  <a:cubicBezTo>
                    <a:pt x="9510" y="16363"/>
                    <a:pt x="12734" y="13732"/>
                    <a:pt x="15233" y="10824"/>
                  </a:cubicBezTo>
                  <a:cubicBezTo>
                    <a:pt x="17731" y="7917"/>
                    <a:pt x="19504" y="4732"/>
                    <a:pt x="20472" y="2794"/>
                  </a:cubicBezTo>
                  <a:cubicBezTo>
                    <a:pt x="21439" y="855"/>
                    <a:pt x="21600" y="163"/>
                    <a:pt x="21278" y="24"/>
                  </a:cubicBezTo>
                  <a:cubicBezTo>
                    <a:pt x="20955" y="-114"/>
                    <a:pt x="20149" y="301"/>
                    <a:pt x="18779" y="1963"/>
                  </a:cubicBezTo>
                  <a:cubicBezTo>
                    <a:pt x="17409" y="3624"/>
                    <a:pt x="15475" y="6532"/>
                    <a:pt x="14346" y="8748"/>
                  </a:cubicBezTo>
                  <a:cubicBezTo>
                    <a:pt x="13218" y="10963"/>
                    <a:pt x="12896" y="12486"/>
                    <a:pt x="12976" y="13940"/>
                  </a:cubicBezTo>
                  <a:cubicBezTo>
                    <a:pt x="13057" y="15394"/>
                    <a:pt x="13540" y="16778"/>
                    <a:pt x="14991" y="18024"/>
                  </a:cubicBezTo>
                  <a:cubicBezTo>
                    <a:pt x="16442" y="19271"/>
                    <a:pt x="18860" y="20378"/>
                    <a:pt x="21278" y="21486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4" name="Line"/>
            <p:cNvSpPr/>
            <p:nvPr/>
          </p:nvSpPr>
          <p:spPr>
            <a:xfrm>
              <a:off x="13551879" y="6882655"/>
              <a:ext cx="365090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extrusionOk="0">
                  <a:moveTo>
                    <a:pt x="0" y="21600"/>
                  </a:moveTo>
                  <a:cubicBezTo>
                    <a:pt x="0" y="18600"/>
                    <a:pt x="0" y="15600"/>
                    <a:pt x="713" y="13500"/>
                  </a:cubicBezTo>
                  <a:cubicBezTo>
                    <a:pt x="1426" y="11400"/>
                    <a:pt x="2853" y="10200"/>
                    <a:pt x="6011" y="8700"/>
                  </a:cubicBezTo>
                  <a:cubicBezTo>
                    <a:pt x="9170" y="7200"/>
                    <a:pt x="14060" y="5400"/>
                    <a:pt x="17117" y="4200"/>
                  </a:cubicBezTo>
                  <a:cubicBezTo>
                    <a:pt x="20174" y="3000"/>
                    <a:pt x="21396" y="2400"/>
                    <a:pt x="21498" y="1800"/>
                  </a:cubicBezTo>
                  <a:cubicBezTo>
                    <a:pt x="21600" y="1200"/>
                    <a:pt x="20581" y="600"/>
                    <a:pt x="18543" y="300"/>
                  </a:cubicBezTo>
                  <a:cubicBezTo>
                    <a:pt x="16506" y="0"/>
                    <a:pt x="13449" y="0"/>
                    <a:pt x="10392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5" name="Line"/>
            <p:cNvSpPr/>
            <p:nvPr/>
          </p:nvSpPr>
          <p:spPr>
            <a:xfrm>
              <a:off x="13697176" y="6815056"/>
              <a:ext cx="38738" cy="275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5" h="21476" extrusionOk="0">
                  <a:moveTo>
                    <a:pt x="0" y="2846"/>
                  </a:moveTo>
                  <a:cubicBezTo>
                    <a:pt x="3600" y="1496"/>
                    <a:pt x="7200" y="146"/>
                    <a:pt x="11700" y="11"/>
                  </a:cubicBezTo>
                  <a:cubicBezTo>
                    <a:pt x="16200" y="-124"/>
                    <a:pt x="21600" y="956"/>
                    <a:pt x="19800" y="4736"/>
                  </a:cubicBezTo>
                  <a:cubicBezTo>
                    <a:pt x="18000" y="8516"/>
                    <a:pt x="9000" y="14996"/>
                    <a:pt x="0" y="21476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6" name="Line"/>
            <p:cNvSpPr/>
            <p:nvPr/>
          </p:nvSpPr>
          <p:spPr>
            <a:xfrm>
              <a:off x="13998147" y="6519415"/>
              <a:ext cx="72649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3600"/>
                    <a:pt x="21600" y="7200"/>
                    <a:pt x="18000" y="10800"/>
                  </a:cubicBezTo>
                  <a:cubicBezTo>
                    <a:pt x="14400" y="14400"/>
                    <a:pt x="7200" y="180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7" name="Line"/>
            <p:cNvSpPr/>
            <p:nvPr/>
          </p:nvSpPr>
          <p:spPr>
            <a:xfrm>
              <a:off x="13967012" y="6780412"/>
              <a:ext cx="467024" cy="330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extrusionOk="0">
                  <a:moveTo>
                    <a:pt x="21600" y="1250"/>
                  </a:moveTo>
                  <a:cubicBezTo>
                    <a:pt x="20960" y="575"/>
                    <a:pt x="20320" y="-100"/>
                    <a:pt x="18720" y="13"/>
                  </a:cubicBezTo>
                  <a:cubicBezTo>
                    <a:pt x="17120" y="125"/>
                    <a:pt x="14560" y="1025"/>
                    <a:pt x="12720" y="1813"/>
                  </a:cubicBezTo>
                  <a:cubicBezTo>
                    <a:pt x="10880" y="2600"/>
                    <a:pt x="9760" y="3275"/>
                    <a:pt x="8960" y="4063"/>
                  </a:cubicBezTo>
                  <a:cubicBezTo>
                    <a:pt x="8160" y="4850"/>
                    <a:pt x="7680" y="5750"/>
                    <a:pt x="7760" y="6650"/>
                  </a:cubicBezTo>
                  <a:cubicBezTo>
                    <a:pt x="7840" y="7550"/>
                    <a:pt x="8480" y="8450"/>
                    <a:pt x="10080" y="9462"/>
                  </a:cubicBezTo>
                  <a:cubicBezTo>
                    <a:pt x="11680" y="10475"/>
                    <a:pt x="14240" y="11600"/>
                    <a:pt x="16000" y="12387"/>
                  </a:cubicBezTo>
                  <a:cubicBezTo>
                    <a:pt x="17760" y="13175"/>
                    <a:pt x="18720" y="13625"/>
                    <a:pt x="19280" y="14525"/>
                  </a:cubicBezTo>
                  <a:cubicBezTo>
                    <a:pt x="19840" y="15425"/>
                    <a:pt x="20000" y="16775"/>
                    <a:pt x="18960" y="18013"/>
                  </a:cubicBezTo>
                  <a:cubicBezTo>
                    <a:pt x="17920" y="19250"/>
                    <a:pt x="15680" y="20375"/>
                    <a:pt x="12320" y="20938"/>
                  </a:cubicBezTo>
                  <a:cubicBezTo>
                    <a:pt x="8960" y="21500"/>
                    <a:pt x="4480" y="21500"/>
                    <a:pt x="0" y="2150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8" name="Line"/>
            <p:cNvSpPr/>
            <p:nvPr/>
          </p:nvSpPr>
          <p:spPr>
            <a:xfrm>
              <a:off x="15182814" y="6719383"/>
              <a:ext cx="517372" cy="396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322" extrusionOk="0">
                  <a:moveTo>
                    <a:pt x="5120" y="13257"/>
                  </a:moveTo>
                  <a:cubicBezTo>
                    <a:pt x="5264" y="12326"/>
                    <a:pt x="5408" y="11395"/>
                    <a:pt x="5192" y="11209"/>
                  </a:cubicBezTo>
                  <a:cubicBezTo>
                    <a:pt x="4976" y="11022"/>
                    <a:pt x="4400" y="11581"/>
                    <a:pt x="3608" y="12605"/>
                  </a:cubicBezTo>
                  <a:cubicBezTo>
                    <a:pt x="2816" y="13629"/>
                    <a:pt x="1808" y="15119"/>
                    <a:pt x="1088" y="16422"/>
                  </a:cubicBezTo>
                  <a:cubicBezTo>
                    <a:pt x="368" y="17726"/>
                    <a:pt x="-64" y="18843"/>
                    <a:pt x="8" y="19681"/>
                  </a:cubicBezTo>
                  <a:cubicBezTo>
                    <a:pt x="80" y="20519"/>
                    <a:pt x="656" y="21078"/>
                    <a:pt x="1304" y="21264"/>
                  </a:cubicBezTo>
                  <a:cubicBezTo>
                    <a:pt x="1952" y="21450"/>
                    <a:pt x="2672" y="21264"/>
                    <a:pt x="4040" y="19495"/>
                  </a:cubicBezTo>
                  <a:cubicBezTo>
                    <a:pt x="5408" y="17726"/>
                    <a:pt x="7424" y="14374"/>
                    <a:pt x="8504" y="12233"/>
                  </a:cubicBezTo>
                  <a:cubicBezTo>
                    <a:pt x="9584" y="10091"/>
                    <a:pt x="9728" y="9160"/>
                    <a:pt x="9728" y="8229"/>
                  </a:cubicBezTo>
                  <a:cubicBezTo>
                    <a:pt x="9728" y="7298"/>
                    <a:pt x="9584" y="6367"/>
                    <a:pt x="9152" y="5902"/>
                  </a:cubicBezTo>
                  <a:cubicBezTo>
                    <a:pt x="8720" y="5436"/>
                    <a:pt x="8000" y="5436"/>
                    <a:pt x="7280" y="5436"/>
                  </a:cubicBezTo>
                  <a:cubicBezTo>
                    <a:pt x="6560" y="5436"/>
                    <a:pt x="5840" y="5436"/>
                    <a:pt x="5120" y="5622"/>
                  </a:cubicBezTo>
                  <a:cubicBezTo>
                    <a:pt x="4400" y="5809"/>
                    <a:pt x="3680" y="6181"/>
                    <a:pt x="3680" y="6181"/>
                  </a:cubicBezTo>
                  <a:cubicBezTo>
                    <a:pt x="3680" y="6181"/>
                    <a:pt x="4400" y="5809"/>
                    <a:pt x="5048" y="5343"/>
                  </a:cubicBezTo>
                  <a:cubicBezTo>
                    <a:pt x="5696" y="4878"/>
                    <a:pt x="6272" y="4319"/>
                    <a:pt x="6848" y="3760"/>
                  </a:cubicBezTo>
                  <a:cubicBezTo>
                    <a:pt x="7424" y="3202"/>
                    <a:pt x="8000" y="2643"/>
                    <a:pt x="8144" y="1898"/>
                  </a:cubicBezTo>
                  <a:cubicBezTo>
                    <a:pt x="8288" y="1153"/>
                    <a:pt x="8000" y="222"/>
                    <a:pt x="8216" y="36"/>
                  </a:cubicBezTo>
                  <a:cubicBezTo>
                    <a:pt x="8432" y="-150"/>
                    <a:pt x="9152" y="409"/>
                    <a:pt x="10376" y="967"/>
                  </a:cubicBezTo>
                  <a:cubicBezTo>
                    <a:pt x="11600" y="1526"/>
                    <a:pt x="13328" y="2084"/>
                    <a:pt x="14552" y="2550"/>
                  </a:cubicBezTo>
                  <a:cubicBezTo>
                    <a:pt x="15776" y="3016"/>
                    <a:pt x="16496" y="3388"/>
                    <a:pt x="17072" y="3947"/>
                  </a:cubicBezTo>
                  <a:cubicBezTo>
                    <a:pt x="17648" y="4505"/>
                    <a:pt x="18080" y="5250"/>
                    <a:pt x="18008" y="5902"/>
                  </a:cubicBezTo>
                  <a:cubicBezTo>
                    <a:pt x="17936" y="6553"/>
                    <a:pt x="17360" y="7112"/>
                    <a:pt x="16424" y="8322"/>
                  </a:cubicBezTo>
                  <a:cubicBezTo>
                    <a:pt x="15488" y="9533"/>
                    <a:pt x="14192" y="11395"/>
                    <a:pt x="13472" y="13071"/>
                  </a:cubicBezTo>
                  <a:cubicBezTo>
                    <a:pt x="12752" y="14747"/>
                    <a:pt x="12608" y="16236"/>
                    <a:pt x="12824" y="17260"/>
                  </a:cubicBezTo>
                  <a:cubicBezTo>
                    <a:pt x="13040" y="18284"/>
                    <a:pt x="13616" y="18843"/>
                    <a:pt x="15128" y="19216"/>
                  </a:cubicBezTo>
                  <a:cubicBezTo>
                    <a:pt x="16640" y="19588"/>
                    <a:pt x="19088" y="19774"/>
                    <a:pt x="21536" y="1996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9" name="Line"/>
            <p:cNvSpPr/>
            <p:nvPr/>
          </p:nvSpPr>
          <p:spPr>
            <a:xfrm>
              <a:off x="16437044" y="7121356"/>
              <a:ext cx="44544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600" extrusionOk="0">
                  <a:moveTo>
                    <a:pt x="0" y="21600"/>
                  </a:moveTo>
                  <a:cubicBezTo>
                    <a:pt x="665" y="14400"/>
                    <a:pt x="1329" y="7200"/>
                    <a:pt x="3489" y="3600"/>
                  </a:cubicBezTo>
                  <a:cubicBezTo>
                    <a:pt x="5649" y="0"/>
                    <a:pt x="9305" y="0"/>
                    <a:pt x="12295" y="0"/>
                  </a:cubicBezTo>
                  <a:cubicBezTo>
                    <a:pt x="15286" y="0"/>
                    <a:pt x="17612" y="0"/>
                    <a:pt x="19191" y="0"/>
                  </a:cubicBezTo>
                  <a:cubicBezTo>
                    <a:pt x="20769" y="0"/>
                    <a:pt x="21600" y="0"/>
                    <a:pt x="21351" y="0"/>
                  </a:cubicBezTo>
                  <a:cubicBezTo>
                    <a:pt x="21102" y="0"/>
                    <a:pt x="19772" y="0"/>
                    <a:pt x="18443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0" name="Line"/>
            <p:cNvSpPr/>
            <p:nvPr/>
          </p:nvSpPr>
          <p:spPr>
            <a:xfrm>
              <a:off x="17059743" y="6747738"/>
              <a:ext cx="105769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600" extrusionOk="0">
                  <a:moveTo>
                    <a:pt x="16723" y="0"/>
                  </a:moveTo>
                  <a:cubicBezTo>
                    <a:pt x="18813" y="1516"/>
                    <a:pt x="20903" y="3032"/>
                    <a:pt x="21252" y="4737"/>
                  </a:cubicBezTo>
                  <a:cubicBezTo>
                    <a:pt x="21600" y="6442"/>
                    <a:pt x="20206" y="8337"/>
                    <a:pt x="16374" y="11179"/>
                  </a:cubicBezTo>
                  <a:cubicBezTo>
                    <a:pt x="12542" y="14021"/>
                    <a:pt x="6271" y="17811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1" name="Line"/>
            <p:cNvSpPr/>
            <p:nvPr/>
          </p:nvSpPr>
          <p:spPr>
            <a:xfrm>
              <a:off x="16976715" y="6996817"/>
              <a:ext cx="610691" cy="363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extrusionOk="0">
                  <a:moveTo>
                    <a:pt x="0" y="17897"/>
                  </a:moveTo>
                  <a:cubicBezTo>
                    <a:pt x="122" y="16869"/>
                    <a:pt x="244" y="15840"/>
                    <a:pt x="671" y="15120"/>
                  </a:cubicBezTo>
                  <a:cubicBezTo>
                    <a:pt x="1098" y="14400"/>
                    <a:pt x="1831" y="13989"/>
                    <a:pt x="3478" y="12137"/>
                  </a:cubicBezTo>
                  <a:cubicBezTo>
                    <a:pt x="5125" y="10286"/>
                    <a:pt x="7688" y="6994"/>
                    <a:pt x="9336" y="4937"/>
                  </a:cubicBezTo>
                  <a:cubicBezTo>
                    <a:pt x="10983" y="2880"/>
                    <a:pt x="11715" y="2057"/>
                    <a:pt x="12447" y="1337"/>
                  </a:cubicBezTo>
                  <a:cubicBezTo>
                    <a:pt x="13180" y="617"/>
                    <a:pt x="13912" y="0"/>
                    <a:pt x="13912" y="0"/>
                  </a:cubicBezTo>
                  <a:cubicBezTo>
                    <a:pt x="13912" y="0"/>
                    <a:pt x="13180" y="617"/>
                    <a:pt x="12936" y="1440"/>
                  </a:cubicBezTo>
                  <a:cubicBezTo>
                    <a:pt x="12692" y="2263"/>
                    <a:pt x="12936" y="3291"/>
                    <a:pt x="14217" y="4937"/>
                  </a:cubicBezTo>
                  <a:cubicBezTo>
                    <a:pt x="15498" y="6583"/>
                    <a:pt x="17817" y="8846"/>
                    <a:pt x="19342" y="10594"/>
                  </a:cubicBezTo>
                  <a:cubicBezTo>
                    <a:pt x="20868" y="12343"/>
                    <a:pt x="21600" y="13577"/>
                    <a:pt x="21539" y="14914"/>
                  </a:cubicBezTo>
                  <a:cubicBezTo>
                    <a:pt x="21478" y="16251"/>
                    <a:pt x="20624" y="17691"/>
                    <a:pt x="18671" y="18823"/>
                  </a:cubicBezTo>
                  <a:cubicBezTo>
                    <a:pt x="16719" y="19954"/>
                    <a:pt x="13668" y="20777"/>
                    <a:pt x="10617" y="2160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2" name="Line"/>
            <p:cNvSpPr/>
            <p:nvPr/>
          </p:nvSpPr>
          <p:spPr>
            <a:xfrm>
              <a:off x="10359296" y="2502581"/>
              <a:ext cx="276285" cy="152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557" extrusionOk="0">
                  <a:moveTo>
                    <a:pt x="1297" y="21557"/>
                  </a:moveTo>
                  <a:cubicBezTo>
                    <a:pt x="2097" y="20384"/>
                    <a:pt x="2897" y="19211"/>
                    <a:pt x="3697" y="17819"/>
                  </a:cubicBezTo>
                  <a:cubicBezTo>
                    <a:pt x="4497" y="16426"/>
                    <a:pt x="5297" y="14813"/>
                    <a:pt x="5964" y="13469"/>
                  </a:cubicBezTo>
                  <a:cubicBezTo>
                    <a:pt x="6630" y="12125"/>
                    <a:pt x="7164" y="11050"/>
                    <a:pt x="8230" y="9902"/>
                  </a:cubicBezTo>
                  <a:cubicBezTo>
                    <a:pt x="9297" y="8753"/>
                    <a:pt x="10897" y="7532"/>
                    <a:pt x="12364" y="6359"/>
                  </a:cubicBezTo>
                  <a:cubicBezTo>
                    <a:pt x="13830" y="5186"/>
                    <a:pt x="15164" y="4062"/>
                    <a:pt x="15964" y="3133"/>
                  </a:cubicBezTo>
                  <a:cubicBezTo>
                    <a:pt x="16764" y="2205"/>
                    <a:pt x="17030" y="1472"/>
                    <a:pt x="17430" y="934"/>
                  </a:cubicBezTo>
                  <a:cubicBezTo>
                    <a:pt x="17830" y="397"/>
                    <a:pt x="18364" y="55"/>
                    <a:pt x="17964" y="6"/>
                  </a:cubicBezTo>
                  <a:cubicBezTo>
                    <a:pt x="17564" y="-43"/>
                    <a:pt x="16230" y="201"/>
                    <a:pt x="13297" y="666"/>
                  </a:cubicBezTo>
                  <a:cubicBezTo>
                    <a:pt x="10364" y="1130"/>
                    <a:pt x="5830" y="1814"/>
                    <a:pt x="3164" y="2254"/>
                  </a:cubicBezTo>
                  <a:cubicBezTo>
                    <a:pt x="497" y="2694"/>
                    <a:pt x="-303" y="2889"/>
                    <a:pt x="97" y="2914"/>
                  </a:cubicBezTo>
                  <a:cubicBezTo>
                    <a:pt x="497" y="2938"/>
                    <a:pt x="2097" y="2791"/>
                    <a:pt x="5030" y="2449"/>
                  </a:cubicBezTo>
                  <a:cubicBezTo>
                    <a:pt x="7964" y="2107"/>
                    <a:pt x="12230" y="1570"/>
                    <a:pt x="15030" y="1252"/>
                  </a:cubicBezTo>
                  <a:cubicBezTo>
                    <a:pt x="17830" y="934"/>
                    <a:pt x="19164" y="837"/>
                    <a:pt x="19830" y="910"/>
                  </a:cubicBezTo>
                  <a:cubicBezTo>
                    <a:pt x="20497" y="983"/>
                    <a:pt x="20497" y="1228"/>
                    <a:pt x="20630" y="1716"/>
                  </a:cubicBezTo>
                  <a:cubicBezTo>
                    <a:pt x="20764" y="2205"/>
                    <a:pt x="21030" y="2938"/>
                    <a:pt x="21297" y="36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3" name="Line"/>
            <p:cNvSpPr/>
            <p:nvPr/>
          </p:nvSpPr>
          <p:spPr>
            <a:xfrm>
              <a:off x="9109051" y="4651323"/>
              <a:ext cx="810428" cy="358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20" extrusionOk="0">
                  <a:moveTo>
                    <a:pt x="21533" y="0"/>
                  </a:moveTo>
                  <a:cubicBezTo>
                    <a:pt x="21073" y="0"/>
                    <a:pt x="20614" y="0"/>
                    <a:pt x="19970" y="720"/>
                  </a:cubicBezTo>
                  <a:cubicBezTo>
                    <a:pt x="19327" y="1440"/>
                    <a:pt x="18500" y="2880"/>
                    <a:pt x="16983" y="4526"/>
                  </a:cubicBezTo>
                  <a:cubicBezTo>
                    <a:pt x="15467" y="6171"/>
                    <a:pt x="13261" y="8023"/>
                    <a:pt x="11147" y="9771"/>
                  </a:cubicBezTo>
                  <a:cubicBezTo>
                    <a:pt x="9033" y="11520"/>
                    <a:pt x="7010" y="13166"/>
                    <a:pt x="5724" y="14297"/>
                  </a:cubicBezTo>
                  <a:cubicBezTo>
                    <a:pt x="4437" y="15429"/>
                    <a:pt x="3885" y="16046"/>
                    <a:pt x="3334" y="16457"/>
                  </a:cubicBezTo>
                  <a:cubicBezTo>
                    <a:pt x="2782" y="16869"/>
                    <a:pt x="2231" y="17074"/>
                    <a:pt x="1817" y="17691"/>
                  </a:cubicBezTo>
                  <a:cubicBezTo>
                    <a:pt x="1404" y="18309"/>
                    <a:pt x="1128" y="19337"/>
                    <a:pt x="806" y="20160"/>
                  </a:cubicBezTo>
                  <a:cubicBezTo>
                    <a:pt x="484" y="20983"/>
                    <a:pt x="117" y="21600"/>
                    <a:pt x="25" y="21189"/>
                  </a:cubicBezTo>
                  <a:cubicBezTo>
                    <a:pt x="-67" y="20777"/>
                    <a:pt x="117" y="19337"/>
                    <a:pt x="301" y="178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4" name="Line"/>
            <p:cNvSpPr/>
            <p:nvPr/>
          </p:nvSpPr>
          <p:spPr>
            <a:xfrm>
              <a:off x="9023548" y="4721972"/>
              <a:ext cx="553448" cy="302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96" extrusionOk="0">
                  <a:moveTo>
                    <a:pt x="6974" y="878"/>
                  </a:moveTo>
                  <a:cubicBezTo>
                    <a:pt x="6303" y="387"/>
                    <a:pt x="5632" y="-104"/>
                    <a:pt x="5028" y="19"/>
                  </a:cubicBezTo>
                  <a:cubicBezTo>
                    <a:pt x="4424" y="141"/>
                    <a:pt x="3888" y="878"/>
                    <a:pt x="3083" y="3332"/>
                  </a:cubicBezTo>
                  <a:cubicBezTo>
                    <a:pt x="2278" y="5787"/>
                    <a:pt x="1205" y="9960"/>
                    <a:pt x="601" y="12660"/>
                  </a:cubicBezTo>
                  <a:cubicBezTo>
                    <a:pt x="-3" y="15360"/>
                    <a:pt x="-137" y="16587"/>
                    <a:pt x="131" y="17201"/>
                  </a:cubicBezTo>
                  <a:cubicBezTo>
                    <a:pt x="400" y="17814"/>
                    <a:pt x="1070" y="17814"/>
                    <a:pt x="3687" y="17937"/>
                  </a:cubicBezTo>
                  <a:cubicBezTo>
                    <a:pt x="6303" y="18060"/>
                    <a:pt x="10864" y="18305"/>
                    <a:pt x="14151" y="18919"/>
                  </a:cubicBezTo>
                  <a:cubicBezTo>
                    <a:pt x="17438" y="19532"/>
                    <a:pt x="19451" y="20514"/>
                    <a:pt x="21463" y="214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645" name="Line Shape" descr="Line Shape"/>
            <p:cNvPicPr>
              <a:picLocks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14122071" y="7650034"/>
              <a:ext cx="131420" cy="478632"/>
            </a:xfrm>
            <a:prstGeom prst="rect">
              <a:avLst/>
            </a:prstGeom>
            <a:effectLst/>
          </p:spPr>
        </p:pic>
        <p:pic>
          <p:nvPicPr>
            <p:cNvPr id="647" name="Line Shape" descr="Line Shape"/>
            <p:cNvPicPr>
              <a:picLocks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13972068" y="7543676"/>
              <a:ext cx="483339" cy="382759"/>
            </a:xfrm>
            <a:prstGeom prst="rect">
              <a:avLst/>
            </a:prstGeom>
            <a:effectLst/>
          </p:spPr>
        </p:pic>
        <p:pic>
          <p:nvPicPr>
            <p:cNvPr id="649" name="Line Shape" descr="Line Shape"/>
            <p:cNvPicPr>
              <a:picLocks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13224206" y="8192795"/>
              <a:ext cx="509097" cy="418851"/>
            </a:xfrm>
            <a:prstGeom prst="rect">
              <a:avLst/>
            </a:prstGeom>
            <a:effectLst/>
          </p:spPr>
        </p:pic>
        <p:pic>
          <p:nvPicPr>
            <p:cNvPr id="651" name="Line Shape" descr="Line Shape"/>
            <p:cNvPicPr>
              <a:picLocks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13748452" y="8409546"/>
              <a:ext cx="80799" cy="196521"/>
            </a:xfrm>
            <a:prstGeom prst="rect">
              <a:avLst/>
            </a:prstGeom>
            <a:effectLst/>
          </p:spPr>
        </p:pic>
        <p:pic>
          <p:nvPicPr>
            <p:cNvPr id="653" name="Line Line" descr="Line Line"/>
            <p:cNvPicPr>
              <a:picLocks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13779588" y="8241596"/>
              <a:ext cx="115392" cy="105014"/>
            </a:xfrm>
            <a:prstGeom prst="rect">
              <a:avLst/>
            </a:prstGeom>
            <a:effectLst/>
          </p:spPr>
        </p:pic>
        <p:pic>
          <p:nvPicPr>
            <p:cNvPr id="655" name="Line Shape" descr="Line Shape"/>
            <p:cNvPicPr>
              <a:picLocks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13810723" y="8169777"/>
              <a:ext cx="613549" cy="451561"/>
            </a:xfrm>
            <a:prstGeom prst="rect">
              <a:avLst/>
            </a:prstGeom>
            <a:effectLst/>
          </p:spPr>
        </p:pic>
        <p:pic>
          <p:nvPicPr>
            <p:cNvPr id="657" name="Line Shape" descr="Line Shape"/>
            <p:cNvPicPr>
              <a:picLocks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14476581" y="8013274"/>
              <a:ext cx="1037447" cy="779685"/>
            </a:xfrm>
            <a:prstGeom prst="rect">
              <a:avLst/>
            </a:prstGeom>
            <a:effectLst/>
          </p:spPr>
        </p:pic>
        <p:pic>
          <p:nvPicPr>
            <p:cNvPr id="659" name="Line Line" descr="Line Line"/>
            <p:cNvPicPr>
              <a:picLocks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15076873" y="8283109"/>
              <a:ext cx="73880" cy="146528"/>
            </a:xfrm>
            <a:prstGeom prst="rect">
              <a:avLst/>
            </a:prstGeom>
            <a:effectLst/>
          </p:spPr>
        </p:pic>
        <p:pic>
          <p:nvPicPr>
            <p:cNvPr id="661" name="Line Shape" descr="Line Shape"/>
            <p:cNvPicPr>
              <a:picLocks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15513626" y="8365254"/>
              <a:ext cx="1470624" cy="458757"/>
            </a:xfrm>
            <a:prstGeom prst="rect">
              <a:avLst/>
            </a:prstGeom>
            <a:effectLst/>
          </p:spPr>
        </p:pic>
        <p:pic>
          <p:nvPicPr>
            <p:cNvPr id="663" name="Line Shape" descr="Line Shape"/>
            <p:cNvPicPr>
              <a:picLocks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17287450" y="8211304"/>
              <a:ext cx="532506" cy="522475"/>
            </a:xfrm>
            <a:prstGeom prst="rect">
              <a:avLst/>
            </a:prstGeom>
            <a:effectLst/>
          </p:spPr>
        </p:pic>
        <p:pic>
          <p:nvPicPr>
            <p:cNvPr id="665" name="Line Shape" descr="Line Shape"/>
            <p:cNvPicPr>
              <a:picLocks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17598798" y="8407649"/>
              <a:ext cx="302202" cy="208797"/>
            </a:xfrm>
            <a:prstGeom prst="rect">
              <a:avLst/>
            </a:prstGeom>
            <a:effectLst/>
          </p:spPr>
        </p:pic>
        <p:pic>
          <p:nvPicPr>
            <p:cNvPr id="667" name="Line Shape" descr="Line Shape"/>
            <p:cNvPicPr>
              <a:picLocks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17314208" y="8101786"/>
              <a:ext cx="150903" cy="224068"/>
            </a:xfrm>
            <a:prstGeom prst="rect">
              <a:avLst/>
            </a:prstGeom>
            <a:effectLst/>
          </p:spPr>
        </p:pic>
        <p:pic>
          <p:nvPicPr>
            <p:cNvPr id="669" name="Line Shape" descr="Line Shape"/>
            <p:cNvPicPr>
              <a:picLocks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18127275" y="8303866"/>
              <a:ext cx="458691" cy="480231"/>
            </a:xfrm>
            <a:prstGeom prst="rect">
              <a:avLst/>
            </a:prstGeom>
            <a:effectLst/>
          </p:spPr>
        </p:pic>
        <p:pic>
          <p:nvPicPr>
            <p:cNvPr id="671" name="Line Shape" descr="Line Shape"/>
            <p:cNvPicPr>
              <a:picLocks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13862614" y="9082238"/>
              <a:ext cx="426741" cy="419313"/>
            </a:xfrm>
            <a:prstGeom prst="rect">
              <a:avLst/>
            </a:prstGeom>
            <a:effectLst/>
          </p:spPr>
        </p:pic>
        <p:pic>
          <p:nvPicPr>
            <p:cNvPr id="673" name="Line Shape" descr="Line Shape"/>
            <p:cNvPicPr>
              <a:picLocks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14256988" y="9237912"/>
              <a:ext cx="302203" cy="291824"/>
            </a:xfrm>
            <a:prstGeom prst="rect">
              <a:avLst/>
            </a:prstGeom>
            <a:effectLst/>
          </p:spPr>
        </p:pic>
        <p:pic>
          <p:nvPicPr>
            <p:cNvPr id="675" name="Line Shape" descr="Line Shape"/>
            <p:cNvPicPr>
              <a:picLocks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14256988" y="9165264"/>
              <a:ext cx="326954" cy="468255"/>
            </a:xfrm>
            <a:prstGeom prst="rect">
              <a:avLst/>
            </a:prstGeom>
            <a:effectLst/>
          </p:spPr>
        </p:pic>
        <p:pic>
          <p:nvPicPr>
            <p:cNvPr id="677" name="Line Shape" descr="Line Shape"/>
            <p:cNvPicPr>
              <a:picLocks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14582104" y="9225799"/>
              <a:ext cx="527135" cy="319131"/>
            </a:xfrm>
            <a:prstGeom prst="rect">
              <a:avLst/>
            </a:prstGeom>
            <a:effectLst/>
          </p:spPr>
        </p:pic>
        <p:pic>
          <p:nvPicPr>
            <p:cNvPr id="679" name="Line Shape" descr="Line Shape"/>
            <p:cNvPicPr>
              <a:picLocks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14921199" y="9157965"/>
              <a:ext cx="364472" cy="818037"/>
            </a:xfrm>
            <a:prstGeom prst="rect">
              <a:avLst/>
            </a:prstGeom>
            <a:effectLst/>
          </p:spPr>
        </p:pic>
        <p:pic>
          <p:nvPicPr>
            <p:cNvPr id="681" name="Line Shape" descr="Line Shape"/>
            <p:cNvPicPr>
              <a:picLocks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15047835" y="9263714"/>
              <a:ext cx="425351" cy="358128"/>
            </a:xfrm>
            <a:prstGeom prst="rect">
              <a:avLst/>
            </a:prstGeom>
            <a:effectLst/>
          </p:spPr>
        </p:pic>
        <p:pic>
          <p:nvPicPr>
            <p:cNvPr id="683" name="Line Shape" descr="Line Shape"/>
            <p:cNvPicPr>
              <a:picLocks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15446263" y="9061035"/>
              <a:ext cx="244036" cy="544808"/>
            </a:xfrm>
            <a:prstGeom prst="rect">
              <a:avLst/>
            </a:prstGeom>
            <a:effectLst/>
          </p:spPr>
        </p:pic>
        <p:pic>
          <p:nvPicPr>
            <p:cNvPr id="685" name="Line Shape" descr="Line Shape"/>
            <p:cNvPicPr>
              <a:picLocks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15429735" y="9340775"/>
              <a:ext cx="465458" cy="282365"/>
            </a:xfrm>
            <a:prstGeom prst="rect">
              <a:avLst/>
            </a:prstGeom>
            <a:effectLst/>
          </p:spPr>
        </p:pic>
        <p:pic>
          <p:nvPicPr>
            <p:cNvPr id="687" name="Line Shape" descr="Line Shape"/>
            <p:cNvPicPr>
              <a:picLocks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15917515" y="9206613"/>
              <a:ext cx="89150" cy="146692"/>
            </a:xfrm>
            <a:prstGeom prst="rect">
              <a:avLst/>
            </a:prstGeom>
            <a:effectLst/>
          </p:spPr>
        </p:pic>
        <p:pic>
          <p:nvPicPr>
            <p:cNvPr id="689" name="Line Shape" descr="Line Shape"/>
            <p:cNvPicPr>
              <a:picLocks/>
            </p:cNvPicPr>
            <p:nvPr/>
          </p:nvPicPr>
          <p:blipFill>
            <a:blip r:embed="rId96">
              <a:extLst/>
            </a:blip>
            <a:stretch>
              <a:fillRect/>
            </a:stretch>
          </p:blipFill>
          <p:spPr>
            <a:xfrm>
              <a:off x="15971771" y="9155682"/>
              <a:ext cx="1192371" cy="425945"/>
            </a:xfrm>
            <a:prstGeom prst="rect">
              <a:avLst/>
            </a:prstGeom>
            <a:effectLst/>
          </p:spPr>
        </p:pic>
        <p:pic>
          <p:nvPicPr>
            <p:cNvPr id="691" name="Line Shape" descr="Line Shape"/>
            <p:cNvPicPr>
              <a:picLocks/>
            </p:cNvPicPr>
            <p:nvPr/>
          </p:nvPicPr>
          <p:blipFill>
            <a:blip r:embed="rId97">
              <a:extLst/>
            </a:blip>
            <a:stretch>
              <a:fillRect/>
            </a:stretch>
          </p:blipFill>
          <p:spPr>
            <a:xfrm>
              <a:off x="13924883" y="9632881"/>
              <a:ext cx="3299900" cy="218582"/>
            </a:xfrm>
            <a:prstGeom prst="rect">
              <a:avLst/>
            </a:prstGeom>
            <a:effectLst/>
          </p:spPr>
        </p:pic>
        <p:pic>
          <p:nvPicPr>
            <p:cNvPr id="693" name="Line Shape" descr="Line Shape"/>
            <p:cNvPicPr>
              <a:picLocks/>
            </p:cNvPicPr>
            <p:nvPr/>
          </p:nvPicPr>
          <p:blipFill>
            <a:blip r:embed="rId98">
              <a:extLst/>
            </a:blip>
            <a:stretch>
              <a:fillRect/>
            </a:stretch>
          </p:blipFill>
          <p:spPr>
            <a:xfrm>
              <a:off x="17432745" y="9062307"/>
              <a:ext cx="268099" cy="550454"/>
            </a:xfrm>
            <a:prstGeom prst="rect">
              <a:avLst/>
            </a:prstGeom>
            <a:effectLst/>
          </p:spPr>
        </p:pic>
      </p:grpSp>
      <p:grpSp>
        <p:nvGrpSpPr>
          <p:cNvPr id="734" name="Drawing"/>
          <p:cNvGrpSpPr/>
          <p:nvPr/>
        </p:nvGrpSpPr>
        <p:grpSpPr>
          <a:xfrm>
            <a:off x="4216651" y="2653905"/>
            <a:ext cx="5002208" cy="2257964"/>
            <a:chOff x="-44449" y="-44450"/>
            <a:chExt cx="5002207" cy="2257962"/>
          </a:xfrm>
        </p:grpSpPr>
        <p:pic>
          <p:nvPicPr>
            <p:cNvPr id="696" name="Line Shape" descr="Line Shape"/>
            <p:cNvPicPr>
              <a:picLocks/>
            </p:cNvPicPr>
            <p:nvPr/>
          </p:nvPicPr>
          <p:blipFill>
            <a:blip r:embed="rId99">
              <a:extLst/>
            </a:blip>
            <a:stretch>
              <a:fillRect/>
            </a:stretch>
          </p:blipFill>
          <p:spPr>
            <a:xfrm>
              <a:off x="146735" y="377600"/>
              <a:ext cx="155467" cy="455600"/>
            </a:xfrm>
            <a:prstGeom prst="rect">
              <a:avLst/>
            </a:prstGeom>
            <a:effectLst/>
          </p:spPr>
        </p:pic>
        <p:pic>
          <p:nvPicPr>
            <p:cNvPr id="698" name="Line Shape" descr="Line Shape"/>
            <p:cNvPicPr>
              <a:picLocks/>
            </p:cNvPicPr>
            <p:nvPr/>
          </p:nvPicPr>
          <p:blipFill>
            <a:blip r:embed="rId100">
              <a:extLst/>
            </a:blip>
            <a:stretch>
              <a:fillRect/>
            </a:stretch>
          </p:blipFill>
          <p:spPr>
            <a:xfrm>
              <a:off x="-44451" y="302760"/>
              <a:ext cx="695879" cy="612793"/>
            </a:xfrm>
            <a:prstGeom prst="rect">
              <a:avLst/>
            </a:prstGeom>
            <a:effectLst/>
          </p:spPr>
        </p:pic>
        <p:pic>
          <p:nvPicPr>
            <p:cNvPr id="700" name="Line Shape" descr="Line Shape"/>
            <p:cNvPicPr>
              <a:picLocks/>
            </p:cNvPicPr>
            <p:nvPr/>
          </p:nvPicPr>
          <p:blipFill>
            <a:blip r:embed="rId101">
              <a:extLst/>
            </a:blip>
            <a:stretch>
              <a:fillRect/>
            </a:stretch>
          </p:blipFill>
          <p:spPr>
            <a:xfrm>
              <a:off x="665649" y="444958"/>
              <a:ext cx="119442" cy="367486"/>
            </a:xfrm>
            <a:prstGeom prst="rect">
              <a:avLst/>
            </a:prstGeom>
            <a:effectLst/>
          </p:spPr>
        </p:pic>
        <p:pic>
          <p:nvPicPr>
            <p:cNvPr id="702" name="Line Line" descr="Line Line"/>
            <p:cNvPicPr>
              <a:picLocks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735360" y="266898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704" name="Line Shape" descr="Line Shape"/>
            <p:cNvPicPr>
              <a:picLocks/>
            </p:cNvPicPr>
            <p:nvPr/>
          </p:nvPicPr>
          <p:blipFill>
            <a:blip r:embed="rId102">
              <a:extLst/>
            </a:blip>
            <a:stretch>
              <a:fillRect/>
            </a:stretch>
          </p:blipFill>
          <p:spPr>
            <a:xfrm>
              <a:off x="821324" y="408329"/>
              <a:ext cx="742733" cy="442434"/>
            </a:xfrm>
            <a:prstGeom prst="rect">
              <a:avLst/>
            </a:prstGeom>
            <a:effectLst/>
          </p:spPr>
        </p:pic>
        <p:pic>
          <p:nvPicPr>
            <p:cNvPr id="706" name="Line Shape" descr="Line Shape"/>
            <p:cNvPicPr>
              <a:picLocks/>
            </p:cNvPicPr>
            <p:nvPr/>
          </p:nvPicPr>
          <p:blipFill>
            <a:blip r:embed="rId103">
              <a:extLst/>
            </a:blip>
            <a:stretch>
              <a:fillRect/>
            </a:stretch>
          </p:blipFill>
          <p:spPr>
            <a:xfrm>
              <a:off x="1424072" y="474027"/>
              <a:ext cx="264524" cy="363549"/>
            </a:xfrm>
            <a:prstGeom prst="rect">
              <a:avLst/>
            </a:prstGeom>
            <a:effectLst/>
          </p:spPr>
        </p:pic>
        <p:pic>
          <p:nvPicPr>
            <p:cNvPr id="708" name="Line Shape" descr="Line Shape"/>
            <p:cNvPicPr>
              <a:picLocks/>
            </p:cNvPicPr>
            <p:nvPr/>
          </p:nvPicPr>
          <p:blipFill>
            <a:blip r:embed="rId104">
              <a:extLst/>
            </a:blip>
            <a:stretch>
              <a:fillRect/>
            </a:stretch>
          </p:blipFill>
          <p:spPr>
            <a:xfrm>
              <a:off x="1760856" y="45495"/>
              <a:ext cx="346683" cy="780787"/>
            </a:xfrm>
            <a:prstGeom prst="rect">
              <a:avLst/>
            </a:prstGeom>
            <a:effectLst/>
          </p:spPr>
        </p:pic>
        <p:pic>
          <p:nvPicPr>
            <p:cNvPr id="710" name="Line Line" descr="Line Line"/>
            <p:cNvPicPr>
              <a:picLocks/>
            </p:cNvPicPr>
            <p:nvPr/>
          </p:nvPicPr>
          <p:blipFill>
            <a:blip r:embed="rId105">
              <a:extLst/>
            </a:blip>
            <a:stretch>
              <a:fillRect/>
            </a:stretch>
          </p:blipFill>
          <p:spPr>
            <a:xfrm>
              <a:off x="1724235" y="495221"/>
              <a:ext cx="462519" cy="171927"/>
            </a:xfrm>
            <a:prstGeom prst="rect">
              <a:avLst/>
            </a:prstGeom>
            <a:effectLst/>
          </p:spPr>
        </p:pic>
        <p:pic>
          <p:nvPicPr>
            <p:cNvPr id="712" name="Line Shape" descr="Line Shape"/>
            <p:cNvPicPr>
              <a:picLocks/>
            </p:cNvPicPr>
            <p:nvPr/>
          </p:nvPicPr>
          <p:blipFill>
            <a:blip r:embed="rId106">
              <a:extLst/>
            </a:blip>
            <a:stretch>
              <a:fillRect/>
            </a:stretch>
          </p:blipFill>
          <p:spPr>
            <a:xfrm>
              <a:off x="2005996" y="430356"/>
              <a:ext cx="300252" cy="340575"/>
            </a:xfrm>
            <a:prstGeom prst="rect">
              <a:avLst/>
            </a:prstGeom>
            <a:effectLst/>
          </p:spPr>
        </p:pic>
        <p:pic>
          <p:nvPicPr>
            <p:cNvPr id="714" name="Line Shape" descr="Line Shape"/>
            <p:cNvPicPr>
              <a:picLocks/>
            </p:cNvPicPr>
            <p:nvPr/>
          </p:nvPicPr>
          <p:blipFill>
            <a:blip r:embed="rId107">
              <a:extLst/>
            </a:blip>
            <a:stretch>
              <a:fillRect/>
            </a:stretch>
          </p:blipFill>
          <p:spPr>
            <a:xfrm>
              <a:off x="2309613" y="-44450"/>
              <a:ext cx="520595" cy="719814"/>
            </a:xfrm>
            <a:prstGeom prst="rect">
              <a:avLst/>
            </a:prstGeom>
            <a:effectLst/>
          </p:spPr>
        </p:pic>
        <p:pic>
          <p:nvPicPr>
            <p:cNvPr id="716" name="Line Shape" descr="Line Shape"/>
            <p:cNvPicPr>
              <a:picLocks/>
            </p:cNvPicPr>
            <p:nvPr/>
          </p:nvPicPr>
          <p:blipFill>
            <a:blip r:embed="rId108">
              <a:extLst/>
            </a:blip>
            <a:stretch>
              <a:fillRect/>
            </a:stretch>
          </p:blipFill>
          <p:spPr>
            <a:xfrm>
              <a:off x="2695801" y="104435"/>
              <a:ext cx="1192993" cy="1100736"/>
            </a:xfrm>
            <a:prstGeom prst="rect">
              <a:avLst/>
            </a:prstGeom>
            <a:effectLst/>
          </p:spPr>
        </p:pic>
        <p:pic>
          <p:nvPicPr>
            <p:cNvPr id="718" name="Line Shape" descr="Line Shape"/>
            <p:cNvPicPr>
              <a:picLocks/>
            </p:cNvPicPr>
            <p:nvPr/>
          </p:nvPicPr>
          <p:blipFill>
            <a:blip r:embed="rId109">
              <a:extLst/>
            </a:blip>
            <a:stretch>
              <a:fillRect/>
            </a:stretch>
          </p:blipFill>
          <p:spPr>
            <a:xfrm>
              <a:off x="3604353" y="157166"/>
              <a:ext cx="862429" cy="973083"/>
            </a:xfrm>
            <a:prstGeom prst="rect">
              <a:avLst/>
            </a:prstGeom>
            <a:effectLst/>
          </p:spPr>
        </p:pic>
        <p:pic>
          <p:nvPicPr>
            <p:cNvPr id="720" name="Line Shape" descr="Line Shape"/>
            <p:cNvPicPr>
              <a:picLocks/>
            </p:cNvPicPr>
            <p:nvPr/>
          </p:nvPicPr>
          <p:blipFill>
            <a:blip r:embed="rId110">
              <a:extLst/>
            </a:blip>
            <a:stretch>
              <a:fillRect/>
            </a:stretch>
          </p:blipFill>
          <p:spPr>
            <a:xfrm>
              <a:off x="4287797" y="-39408"/>
              <a:ext cx="669961" cy="828540"/>
            </a:xfrm>
            <a:prstGeom prst="rect">
              <a:avLst/>
            </a:prstGeom>
            <a:effectLst/>
          </p:spPr>
        </p:pic>
        <p:pic>
          <p:nvPicPr>
            <p:cNvPr id="722" name="Line Shape" descr="Line Shape"/>
            <p:cNvPicPr>
              <a:picLocks/>
            </p:cNvPicPr>
            <p:nvPr/>
          </p:nvPicPr>
          <p:blipFill>
            <a:blip r:embed="rId111">
              <a:extLst/>
            </a:blip>
            <a:stretch>
              <a:fillRect/>
            </a:stretch>
          </p:blipFill>
          <p:spPr>
            <a:xfrm>
              <a:off x="76511" y="1160987"/>
              <a:ext cx="366691" cy="751556"/>
            </a:xfrm>
            <a:prstGeom prst="rect">
              <a:avLst/>
            </a:prstGeom>
            <a:effectLst/>
          </p:spPr>
        </p:pic>
        <p:pic>
          <p:nvPicPr>
            <p:cNvPr id="724" name="Line Shape" descr="Line Shape"/>
            <p:cNvPicPr>
              <a:picLocks/>
            </p:cNvPicPr>
            <p:nvPr/>
          </p:nvPicPr>
          <p:blipFill>
            <a:blip r:embed="rId112">
              <a:extLst/>
            </a:blip>
            <a:stretch>
              <a:fillRect/>
            </a:stretch>
          </p:blipFill>
          <p:spPr>
            <a:xfrm>
              <a:off x="530731" y="1335862"/>
              <a:ext cx="424097" cy="500110"/>
            </a:xfrm>
            <a:prstGeom prst="rect">
              <a:avLst/>
            </a:prstGeom>
            <a:effectLst/>
          </p:spPr>
        </p:pic>
        <p:pic>
          <p:nvPicPr>
            <p:cNvPr id="726" name="Line Shape" descr="Line Shape"/>
            <p:cNvPicPr>
              <a:picLocks/>
            </p:cNvPicPr>
            <p:nvPr/>
          </p:nvPicPr>
          <p:blipFill>
            <a:blip r:embed="rId113">
              <a:extLst/>
            </a:blip>
            <a:stretch>
              <a:fillRect/>
            </a:stretch>
          </p:blipFill>
          <p:spPr>
            <a:xfrm>
              <a:off x="769432" y="1419040"/>
              <a:ext cx="1000194" cy="794473"/>
            </a:xfrm>
            <a:prstGeom prst="rect">
              <a:avLst/>
            </a:prstGeom>
            <a:effectLst/>
          </p:spPr>
        </p:pic>
        <p:pic>
          <p:nvPicPr>
            <p:cNvPr id="728" name="Line Shape" descr="Line Shape"/>
            <p:cNvPicPr>
              <a:picLocks/>
            </p:cNvPicPr>
            <p:nvPr/>
          </p:nvPicPr>
          <p:blipFill>
            <a:blip r:embed="rId114">
              <a:extLst/>
            </a:blip>
            <a:stretch>
              <a:fillRect/>
            </a:stretch>
          </p:blipFill>
          <p:spPr>
            <a:xfrm>
              <a:off x="2063778" y="1478333"/>
              <a:ext cx="1129670" cy="475723"/>
            </a:xfrm>
            <a:prstGeom prst="rect">
              <a:avLst/>
            </a:prstGeom>
            <a:effectLst/>
          </p:spPr>
        </p:pic>
        <p:pic>
          <p:nvPicPr>
            <p:cNvPr id="730" name="Line Shape" descr="Line Shape"/>
            <p:cNvPicPr>
              <a:picLocks/>
            </p:cNvPicPr>
            <p:nvPr/>
          </p:nvPicPr>
          <p:blipFill>
            <a:blip r:embed="rId115">
              <a:extLst/>
            </a:blip>
            <a:stretch>
              <a:fillRect/>
            </a:stretch>
          </p:blipFill>
          <p:spPr>
            <a:xfrm>
              <a:off x="3194272" y="1263214"/>
              <a:ext cx="563063" cy="701220"/>
            </a:xfrm>
            <a:prstGeom prst="rect">
              <a:avLst/>
            </a:prstGeom>
            <a:effectLst/>
          </p:spPr>
        </p:pic>
        <p:pic>
          <p:nvPicPr>
            <p:cNvPr id="732" name="Line Shape" descr="Line Shape"/>
            <p:cNvPicPr>
              <a:picLocks/>
            </p:cNvPicPr>
            <p:nvPr/>
          </p:nvPicPr>
          <p:blipFill>
            <a:blip r:embed="rId116">
              <a:extLst/>
            </a:blip>
            <a:stretch>
              <a:fillRect/>
            </a:stretch>
          </p:blipFill>
          <p:spPr>
            <a:xfrm>
              <a:off x="3478165" y="1114195"/>
              <a:ext cx="441579" cy="98515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Custom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Helvetica</vt:lpstr>
      <vt:lpstr>Helvetica Neue</vt:lpstr>
      <vt:lpstr>Helvetica Neue Medium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Rao Kosaraju</dc:creator>
  <cp:lastModifiedBy>Rao Kosaraju</cp:lastModifiedBy>
  <cp:revision>2</cp:revision>
  <dcterms:modified xsi:type="dcterms:W3CDTF">2023-01-24T17:45:09Z</dcterms:modified>
</cp:coreProperties>
</file>