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0" d="100"/>
          <a:sy n="70" d="100"/>
        </p:scale>
        <p:origin x="94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0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C669AF-4B13-49D8-B309-92DD43A7180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B71F2D-A329-40A3-9E4E-610DBD2D2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A771-4943-4D04-A39C-CCCC4905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47389" cy="2971801"/>
          </a:xfrm>
        </p:spPr>
        <p:txBody>
          <a:bodyPr>
            <a:normAutofit/>
          </a:bodyPr>
          <a:lstStyle/>
          <a:p>
            <a:r>
              <a:rPr lang="en-US" dirty="0"/>
              <a:t>Usage of Bikes Between Members and Casuals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EDB4-9188-4FD7-A085-0EFF0D408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Presenter: David Seo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 Updated: 4/23/22</a:t>
            </a:r>
          </a:p>
        </p:txBody>
      </p:sp>
    </p:spTree>
    <p:extLst>
      <p:ext uri="{BB962C8B-B14F-4D97-AF65-F5344CB8AC3E}">
        <p14:creationId xmlns:p14="http://schemas.microsoft.com/office/powerpoint/2010/main" val="312978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599E-F0EC-4A5D-8E5D-038BC12B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4185-FDFF-42DD-8A46-ED743170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trip overage fee for bike usages that go over a certain duration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Advertise a weekend only pass where riders can use the bikes for an unlimited duration with no fee (duration is unlimited, not the number of times they can rent out the bike)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Advertise a weekday only pass where riders can receive unlimited 45-minute rides, however, there is a fee if they go over the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Advertise a full membership pass where members are able to use the bikes for unlimited rent outs and duration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is to offer different levels of passes in order to entice casuals who may not want to commit to the full membership right away </a:t>
            </a:r>
          </a:p>
        </p:txBody>
      </p:sp>
    </p:spTree>
    <p:extLst>
      <p:ext uri="{BB962C8B-B14F-4D97-AF65-F5344CB8AC3E}">
        <p14:creationId xmlns:p14="http://schemas.microsoft.com/office/powerpoint/2010/main" val="332755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7DE3-1FE0-4C6E-BFC6-803509AA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14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249C-3BC5-43E8-8703-B4134112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10525655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was obtained directly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License to use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https://ride.divvybikes.com/data-license-agreement</a:t>
            </a: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0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3CD-ADAF-4BD7-9EC3-345363EC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135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Task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A8C2-D1A1-458E-A9ED-A911AD84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Business Task: What could motivate casual riders to change to an annual subscription?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Compare how member and casual bike riders differ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out how to advertise membership to casual riders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R and Tableau </a:t>
            </a:r>
          </a:p>
        </p:txBody>
      </p:sp>
    </p:spTree>
    <p:extLst>
      <p:ext uri="{BB962C8B-B14F-4D97-AF65-F5344CB8AC3E}">
        <p14:creationId xmlns:p14="http://schemas.microsoft.com/office/powerpoint/2010/main" val="239585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B3B0-384E-4D34-BD45-B3F2931A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Wrangling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53D0-E67D-463D-8CC6-1463A27A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was divided into four separate CSV files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CSV files were uploaded and created into data frames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Renamed column names to make it consistent across all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certain columns to the same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Combined all four data frames into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unnecessary fields </a:t>
            </a:r>
          </a:p>
        </p:txBody>
      </p:sp>
    </p:spTree>
    <p:extLst>
      <p:ext uri="{BB962C8B-B14F-4D97-AF65-F5344CB8AC3E}">
        <p14:creationId xmlns:p14="http://schemas.microsoft.com/office/powerpoint/2010/main" val="16027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2FAC-B74E-4383-BC76-EED7BAEF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/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6F54-E194-4C2C-8E8F-8B6A93C3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Within “member_casual” column, entities “Subscriber” and “Member” were combined. Same with “Customer” and “Casual”.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date, month, day, and year of each ride as new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“ride_length”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“ride_length” from Factor to Numeric for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data were “ride_length” was negative or when bikes were taken out by staff. </a:t>
            </a:r>
          </a:p>
        </p:txBody>
      </p:sp>
    </p:spTree>
    <p:extLst>
      <p:ext uri="{BB962C8B-B14F-4D97-AF65-F5344CB8AC3E}">
        <p14:creationId xmlns:p14="http://schemas.microsoft.com/office/powerpoint/2010/main" val="5700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0DFC-D615-4AF9-8F59-15B95F7E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AD8F-4F81-49F8-81D0-034F4C7A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members and casuals (In Minutes)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Casuals – 3552 , Members - 850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Casuals – 1546 , Members – 589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Casuals – 9387024 , Members - 9056634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Casuals – 2 , Members –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ride time by each day for members vs casuals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ridership data by type and weekday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2D9B-FDFE-4157-B377-09718E51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Number of Riders by Rider Type </a:t>
            </a:r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139A5D1-8975-4752-9B43-7DEFB291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2" y="1347567"/>
            <a:ext cx="5883908" cy="4162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59F75-1AC5-AD6F-ED6F-FBADF845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During the weekdays, there are a lot more members using the bikes compared to casuals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During the weekends, there are still more members using the bikes, however, the gap is much smaller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6AB6E-DA68-47FB-A91E-7ED4732B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Average Ride Length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991AEAF-F46D-4288-A865-82691897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4" y="1627154"/>
            <a:ext cx="6006156" cy="36036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B45EBD-6228-7164-0577-D067456B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Casuals are riding their bikes for a much longer period of time compared to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trend is consistent throughout the week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661D-3141-44AA-9667-FAE327FE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56B5-BF52-4ECC-930E-CAE2E7F5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more casuals renting bikes on the weekends compared to the weekdays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less members renting bikes on the weekends compared to the weekdays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Casuals are taking much longer rides even though there are fewer casual riders per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use the bikes more for shorter periods of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Casuals use the bikes less for longer periods of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99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530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Usage of Bikes Between Members and Casuals</vt:lpstr>
      <vt:lpstr>Sources</vt:lpstr>
      <vt:lpstr>Business Task and Objective</vt:lpstr>
      <vt:lpstr>Wrangling Data</vt:lpstr>
      <vt:lpstr>Data Cleaning / Manipulation</vt:lpstr>
      <vt:lpstr>Descriptive Analysis</vt:lpstr>
      <vt:lpstr>Number of Riders by Rider Type </vt:lpstr>
      <vt:lpstr>Average Ride Length</vt:lpstr>
      <vt:lpstr>Takeaways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Bikes Between Members and Casuals</dc:title>
  <dc:creator>David seo</dc:creator>
  <cp:lastModifiedBy>David seo</cp:lastModifiedBy>
  <cp:revision>3</cp:revision>
  <dcterms:created xsi:type="dcterms:W3CDTF">2022-04-23T16:13:39Z</dcterms:created>
  <dcterms:modified xsi:type="dcterms:W3CDTF">2022-04-23T17:35:02Z</dcterms:modified>
</cp:coreProperties>
</file>