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2" r:id="rId3"/>
    <p:sldId id="257" r:id="rId4"/>
    <p:sldId id="258" r:id="rId5"/>
    <p:sldId id="259" r:id="rId6"/>
    <p:sldId id="265" r:id="rId7"/>
    <p:sldId id="260" r:id="rId8"/>
    <p:sldId id="263" r:id="rId9"/>
    <p:sldId id="264" r:id="rId10"/>
    <p:sldId id="261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2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36bed25f3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36bed25f3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36bed25f3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36bed25f3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36bed25f3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36bed25f3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36bed25f3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36bed25f3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36bed25f3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36bed25f3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36bed25f3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36bed25f3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802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36bed25f3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36bed25f3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659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36bed25f3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36bed25f3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43533" y="-7129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lang="en-US"/>
          </a:p>
          <a:p>
            <a:pPr marL="0" lvl="0" indent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lang="en-US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lang="en-US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lang="en-US" sz="2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532575"/>
            <a:ext cx="85206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2850" b="1" dirty="0">
                <a:solidFill>
                  <a:schemeClr val="dk1"/>
                </a:solidFill>
              </a:rPr>
              <a:t>איפיון מוצר</a:t>
            </a:r>
            <a:endParaRPr sz="2850" dirty="0">
              <a:solidFill>
                <a:schemeClr val="dk1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2850" dirty="0">
                <a:solidFill>
                  <a:schemeClr val="dk1"/>
                </a:solidFill>
              </a:rPr>
            </a:br>
            <a:r>
              <a:rPr lang="iw" sz="2850" dirty="0">
                <a:solidFill>
                  <a:schemeClr val="dk1"/>
                </a:solidFill>
              </a:rPr>
              <a:t>שם האפליקציה</a:t>
            </a:r>
            <a:r>
              <a:rPr lang="he-IL" sz="2850" dirty="0">
                <a:solidFill>
                  <a:schemeClr val="dk1"/>
                </a:solidFill>
              </a:rPr>
              <a:t>:</a:t>
            </a:r>
            <a:br>
              <a:rPr lang="en-US" sz="2850" dirty="0">
                <a:solidFill>
                  <a:schemeClr val="dk1"/>
                </a:solidFill>
              </a:rPr>
            </a:br>
            <a:endParaRPr sz="2850" dirty="0">
              <a:solidFill>
                <a:schemeClr val="dk1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2850" dirty="0">
                <a:solidFill>
                  <a:schemeClr val="dk1"/>
                </a:solidFill>
              </a:rPr>
              <a:t>חברי הצוות</a:t>
            </a:r>
            <a:r>
              <a:rPr lang="en-US" sz="2850" dirty="0">
                <a:solidFill>
                  <a:schemeClr val="dk1"/>
                </a:solidFill>
              </a:rPr>
              <a:t>: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ctrTitle"/>
          </p:nvPr>
        </p:nvSpPr>
        <p:spPr>
          <a:xfrm>
            <a:off x="311700" y="-469620"/>
            <a:ext cx="8520600" cy="12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 dirty="0"/>
              <a:t>backoffice</a:t>
            </a:r>
            <a:endParaRPr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BADF3-5411-B128-C922-6478BF80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0" y="1729950"/>
            <a:ext cx="8520600" cy="841800"/>
          </a:xfrm>
        </p:spPr>
        <p:txBody>
          <a:bodyPr>
            <a:noAutofit/>
          </a:bodyPr>
          <a:lstStyle/>
          <a:p>
            <a:r>
              <a:rPr lang="en-US" sz="6000" dirty="0"/>
              <a:t>Main Pages</a:t>
            </a:r>
          </a:p>
        </p:txBody>
      </p:sp>
    </p:spTree>
    <p:extLst>
      <p:ext uri="{BB962C8B-B14F-4D97-AF65-F5344CB8AC3E}">
        <p14:creationId xmlns:p14="http://schemas.microsoft.com/office/powerpoint/2010/main" val="32041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407952" y="-1249239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 dirty="0"/>
              <a:t>Home page</a:t>
            </a:r>
            <a:endParaRPr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28BDA-D313-1B8E-4DBA-4462185340A6}"/>
              </a:ext>
            </a:extLst>
          </p:cNvPr>
          <p:cNvSpPr/>
          <p:nvPr/>
        </p:nvSpPr>
        <p:spPr>
          <a:xfrm>
            <a:off x="2574757" y="900650"/>
            <a:ext cx="3994485" cy="39944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llout: Right Arrow 2">
            <a:extLst>
              <a:ext uri="{FF2B5EF4-FFF2-40B4-BE49-F238E27FC236}">
                <a16:creationId xmlns:a16="http://schemas.microsoft.com/office/drawing/2014/main" id="{9ACF140F-94B8-F410-5791-2A9D0DAC2AF8}"/>
              </a:ext>
            </a:extLst>
          </p:cNvPr>
          <p:cNvSpPr/>
          <p:nvPr/>
        </p:nvSpPr>
        <p:spPr>
          <a:xfrm>
            <a:off x="407952" y="1058779"/>
            <a:ext cx="2053365" cy="763146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NavBar</a:t>
            </a:r>
            <a:endParaRPr lang="en-US" dirty="0"/>
          </a:p>
        </p:txBody>
      </p:sp>
      <p:sp>
        <p:nvSpPr>
          <p:cNvPr id="7" name="Callout: Right Arrow 6">
            <a:extLst>
              <a:ext uri="{FF2B5EF4-FFF2-40B4-BE49-F238E27FC236}">
                <a16:creationId xmlns:a16="http://schemas.microsoft.com/office/drawing/2014/main" id="{F372BC4F-205B-A9B7-3F41-DC9E51FAFB6E}"/>
              </a:ext>
            </a:extLst>
          </p:cNvPr>
          <p:cNvSpPr/>
          <p:nvPr/>
        </p:nvSpPr>
        <p:spPr>
          <a:xfrm>
            <a:off x="323133" y="3820026"/>
            <a:ext cx="2194903" cy="763146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311700" y="-1214614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 dirty="0"/>
              <a:t>Explore</a:t>
            </a:r>
            <a:r>
              <a:rPr lang="iw" dirty="0"/>
              <a:t> </a:t>
            </a:r>
            <a:r>
              <a:rPr lang="iw" sz="3600" dirty="0"/>
              <a:t>page</a:t>
            </a:r>
            <a:endParaRPr sz="3600"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150400" y="-769950"/>
            <a:ext cx="8520600" cy="15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 dirty="0"/>
              <a:t>Details page</a:t>
            </a:r>
            <a:endParaRPr sz="3600"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241625" y="29883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BADF3-5411-B128-C922-6478BF80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0" y="1729950"/>
            <a:ext cx="8520600" cy="841800"/>
          </a:xfrm>
        </p:spPr>
        <p:txBody>
          <a:bodyPr>
            <a:noAutofit/>
          </a:bodyPr>
          <a:lstStyle/>
          <a:p>
            <a:r>
              <a:rPr lang="en-US" sz="6000" dirty="0"/>
              <a:t>Main Flows</a:t>
            </a:r>
          </a:p>
        </p:txBody>
      </p:sp>
    </p:spTree>
    <p:extLst>
      <p:ext uri="{BB962C8B-B14F-4D97-AF65-F5344CB8AC3E}">
        <p14:creationId xmlns:p14="http://schemas.microsoft.com/office/powerpoint/2010/main" val="92367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ctrTitle"/>
          </p:nvPr>
        </p:nvSpPr>
        <p:spPr>
          <a:xfrm>
            <a:off x="153571" y="393941"/>
            <a:ext cx="8520600" cy="2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Flow</a:t>
            </a:r>
            <a:endParaRPr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31DC68-86FB-3071-F239-F836FFD25FA1}"/>
              </a:ext>
            </a:extLst>
          </p:cNvPr>
          <p:cNvSpPr/>
          <p:nvPr/>
        </p:nvSpPr>
        <p:spPr>
          <a:xfrm>
            <a:off x="611892" y="955651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CA4B85-C620-E875-5E33-DFBC52FA5F8F}"/>
              </a:ext>
            </a:extLst>
          </p:cNvPr>
          <p:cNvSpPr/>
          <p:nvPr/>
        </p:nvSpPr>
        <p:spPr>
          <a:xfrm>
            <a:off x="3626662" y="955651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056C99-6CDA-356A-5A88-FAA051E9F00A}"/>
              </a:ext>
            </a:extLst>
          </p:cNvPr>
          <p:cNvSpPr/>
          <p:nvPr/>
        </p:nvSpPr>
        <p:spPr>
          <a:xfrm>
            <a:off x="6366424" y="2247042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9A26B5-1462-046D-F733-58F1CC5D7DA7}"/>
              </a:ext>
            </a:extLst>
          </p:cNvPr>
          <p:cNvSpPr/>
          <p:nvPr/>
        </p:nvSpPr>
        <p:spPr>
          <a:xfrm>
            <a:off x="3626662" y="3571718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1A7141-FBD5-62AE-D8D4-B514E81571F2}"/>
              </a:ext>
            </a:extLst>
          </p:cNvPr>
          <p:cNvSpPr/>
          <p:nvPr/>
        </p:nvSpPr>
        <p:spPr>
          <a:xfrm>
            <a:off x="623924" y="3571718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F34E6D-6574-746F-CC15-9C34C36F1BBD}"/>
              </a:ext>
            </a:extLst>
          </p:cNvPr>
          <p:cNvCxnSpPr>
            <a:cxnSpLocks/>
          </p:cNvCxnSpPr>
          <p:nvPr/>
        </p:nvCxnSpPr>
        <p:spPr>
          <a:xfrm>
            <a:off x="2581633" y="1632513"/>
            <a:ext cx="9728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8288D7-3FEE-C6A1-62CD-58CD0F21F69C}"/>
              </a:ext>
            </a:extLst>
          </p:cNvPr>
          <p:cNvCxnSpPr>
            <a:cxnSpLocks/>
          </p:cNvCxnSpPr>
          <p:nvPr/>
        </p:nvCxnSpPr>
        <p:spPr>
          <a:xfrm>
            <a:off x="5592965" y="1635094"/>
            <a:ext cx="1048467" cy="4876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860303-2D5E-43BB-C0E4-5809EA348A62}"/>
              </a:ext>
            </a:extLst>
          </p:cNvPr>
          <p:cNvCxnSpPr>
            <a:cxnSpLocks/>
          </p:cNvCxnSpPr>
          <p:nvPr/>
        </p:nvCxnSpPr>
        <p:spPr>
          <a:xfrm flipH="1">
            <a:off x="5589528" y="3725033"/>
            <a:ext cx="1045029" cy="5140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91A92F-A6FA-613B-5BA7-D83A1462EC62}"/>
              </a:ext>
            </a:extLst>
          </p:cNvPr>
          <p:cNvCxnSpPr>
            <a:cxnSpLocks/>
          </p:cNvCxnSpPr>
          <p:nvPr/>
        </p:nvCxnSpPr>
        <p:spPr>
          <a:xfrm flipH="1">
            <a:off x="2550695" y="4173239"/>
            <a:ext cx="1003777" cy="163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ctrTitle"/>
          </p:nvPr>
        </p:nvSpPr>
        <p:spPr>
          <a:xfrm>
            <a:off x="153571" y="393941"/>
            <a:ext cx="8520600" cy="2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 dirty="0"/>
              <a:t>Flow</a:t>
            </a:r>
            <a:endParaRPr sz="3600"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962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ctrTitle"/>
          </p:nvPr>
        </p:nvSpPr>
        <p:spPr>
          <a:xfrm>
            <a:off x="153571" y="393941"/>
            <a:ext cx="8520600" cy="2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 dirty="0"/>
              <a:t>Flow</a:t>
            </a:r>
            <a:endParaRPr sz="3600"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83595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26</Words>
  <Application>Microsoft Office PowerPoint</Application>
  <PresentationFormat>On-screen Show (16:9)</PresentationFormat>
  <Paragraphs>18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     </vt:lpstr>
      <vt:lpstr>Main Pages</vt:lpstr>
      <vt:lpstr>Home page</vt:lpstr>
      <vt:lpstr>Explore page</vt:lpstr>
      <vt:lpstr>Details page</vt:lpstr>
      <vt:lpstr>Main Flows</vt:lpstr>
      <vt:lpstr>Flow</vt:lpstr>
      <vt:lpstr>Flow</vt:lpstr>
      <vt:lpstr>Flow</vt:lpstr>
      <vt:lpstr>backoffice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</dc:title>
  <cp:lastModifiedBy>Assaf Margalit</cp:lastModifiedBy>
  <cp:revision>2</cp:revision>
  <dcterms:modified xsi:type="dcterms:W3CDTF">2022-09-14T09:37:33Z</dcterms:modified>
</cp:coreProperties>
</file>