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Настроить статическую маршрутизацию VLAN в сети.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1. Добавить в локальную сеть маршрутизатор, провести его первоначальную настройку.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2. Настроить статическую маршрутизацию VLAN.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/>
              <a:t>3. При выполнении работы необходимо учитывать соглашение об именовании (см. раздел 2.5).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41ACC-CF39-4C3C-9B9B-5355B487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202" cy="639078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конфигурация маршрутизатора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VLAN-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 маршрутизатора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0402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</a:t>
            </a:r>
            <a:r>
              <a:rPr lang="ru-RU" sz="1800" b="1" kern="150" dirty="0">
                <a:effectLst/>
                <a:latin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/>
              <a:t>Настроили статическую маршрутизацию VLAN в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№6</vt:lpstr>
      <vt:lpstr>Цель работы:  </vt:lpstr>
      <vt:lpstr>Порядок выполнения работы: </vt:lpstr>
      <vt:lpstr>4. Первичная конфигурация маршрутизатора.   5. Конфигурация VLAN-интерфейсов маршрутизатора  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9</cp:revision>
  <dcterms:created xsi:type="dcterms:W3CDTF">2021-02-13T17:12:15Z</dcterms:created>
  <dcterms:modified xsi:type="dcterms:W3CDTF">2021-11-11T14:55:40Z</dcterms:modified>
</cp:coreProperties>
</file>