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№15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Настроить динамическую маршрутизацию между территориями организации.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msk-donskaya-gw-1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Проверка состояния протокола OSPF на маршрутизаторе msk-donskaya-gw-1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msk-q42-gw-1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маршрутизирующего коммутатора </a:t>
            </a:r>
            <a:r>
              <a:rPr lang="en-US" sz="2000" dirty="0"/>
              <a:t>msk-hostel-gw-1 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sch-sochi-gw-1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интерфейсов коммутатора </a:t>
            </a:r>
            <a:r>
              <a:rPr lang="en-US" sz="2000" dirty="0"/>
              <a:t>provider-sw-1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маршрутизатора </a:t>
            </a:r>
            <a:r>
              <a:rPr lang="en-US" sz="2000" dirty="0"/>
              <a:t>msk-q42-gw-1</a:t>
            </a:r>
            <a:endParaRPr lang="ru-RU" sz="20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dirty="0"/>
              <a:t>Настройка коммутатора </a:t>
            </a:r>
            <a:r>
              <a:rPr lang="en-US" sz="2000" dirty="0"/>
              <a:t>sch-sochi-sw-1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B760E4C-DEF1-47BB-9BF8-C7093E86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17"/>
            <a:ext cx="10515600" cy="5706446"/>
          </a:xfrm>
        </p:spPr>
        <p:txBody>
          <a:bodyPr/>
          <a:lstStyle/>
          <a:p>
            <a:r>
              <a:rPr lang="ru-RU" dirty="0"/>
              <a:t>Настройка маршрутизатора </a:t>
            </a:r>
            <a:r>
              <a:rPr lang="en-US" dirty="0"/>
              <a:t>sch-sochi-gw-1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2682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/>
              <a:t>Настроили динамическую </a:t>
            </a:r>
            <a:r>
              <a:rPr lang="ru-RU" dirty="0"/>
              <a:t>маршрутизацию между территориями организации.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№15</vt:lpstr>
      <vt:lpstr>Цель работы:  </vt:lpstr>
      <vt:lpstr>Порядок выполнения работы: 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19</cp:revision>
  <dcterms:created xsi:type="dcterms:W3CDTF">2021-02-13T17:12:15Z</dcterms:created>
  <dcterms:modified xsi:type="dcterms:W3CDTF">2021-11-11T16:15:44Z</dcterms:modified>
</cp:coreProperties>
</file>