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основные навыки по настройке VLAN на коммутаторах сети.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На коммутаторах сети настроить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на соответствующих интерфейсах (см. табл. 3.2 из раздела 3.3), связывающих коммутаторы между собой.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Коммутатор msk-donskaya-sw-1 настроить как VTP-сервер и прописать на нём номера и названия VLAN согласно табл. 3.1 из раздела 3.3.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Коммутаторы msk-donskaya-sw-2 — msk-donskaya-sw-4, msk-pavlovskaya-sw-1 настроить как VTP-клиенты, на интерфейсах указать принадлежность к соответствующему VLAN (см. табл. 3.3 из раздела 3.3).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41ACC-CF39-4C3C-9B9B-5355B48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202" cy="63907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На серверах прописать IP-адреса, как указано в табл. 3.2 из раздела 3.3.</a:t>
            </a:r>
            <a:b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На оконечных устройствах указать соответствующий адрес шлюза и прописать статические IP-адреса из диапазона соответствующей сети, следуя регламенту выделения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 (см. табл. 3.4 из раздела 3.3).</a:t>
            </a:r>
            <a:b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Проверить доступность устройств, принадлежащих одному VLAN, и недоступность устройств, принадлежащих разным VLAN.</a:t>
            </a:r>
            <a:b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При выполнении работы необходимо учитывать соглашение об именовании.</a:t>
            </a:r>
            <a:br>
              <a:rPr lang="ru-RU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402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Получили основные навыки по настройке VLAN на коммутаторах сети.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№5</vt:lpstr>
      <vt:lpstr>Цель работы:  </vt:lpstr>
      <vt:lpstr>Порядок выполнения работы: </vt:lpstr>
      <vt:lpstr>4. На серверах прописать IP-адреса, как указано в табл. 3.2 из раздела 3.3. 5. На оконечных устройствах указать соответствующий адрес шлюза и прописать статические IP-адреса из диапазона соответствующей сети, следуя регламенту выделения ip-адресов (см. табл. 3.4 из раздела 3.3). 6. Проверить доступность устройств, принадлежащих одному VLAN, и недоступность устройств, принадлежащих разным VLAN. 7. При выполнении работы необходимо учитывать соглашение об именовании.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8</cp:revision>
  <dcterms:created xsi:type="dcterms:W3CDTF">2021-02-13T17:12:15Z</dcterms:created>
  <dcterms:modified xsi:type="dcterms:W3CDTF">2021-11-11T14:44:09Z</dcterms:modified>
</cp:coreProperties>
</file>