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Освоить настройку прав доступа пользователей к ресурсам сети.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0"/>
            <a:ext cx="10515600" cy="4619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Настройка доступа к </a:t>
            </a:r>
            <a:r>
              <a:rPr lang="ru-RU" sz="2400" dirty="0" err="1"/>
              <a:t>web</a:t>
            </a:r>
            <a:r>
              <a:rPr lang="ru-RU" sz="2400" dirty="0"/>
              <a:t>-серверу по порту </a:t>
            </a:r>
            <a:r>
              <a:rPr lang="ru-RU" sz="2400" dirty="0" err="1"/>
              <a:t>tcp</a:t>
            </a:r>
            <a:r>
              <a:rPr lang="ru-RU" sz="2400" dirty="0"/>
              <a:t> 80: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Добавление списка управления доступом к интерфейсу: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Дополнительный доступ для администратора по протоколам </a:t>
            </a:r>
            <a:r>
              <a:rPr lang="ru-RU" sz="2400" dirty="0" err="1"/>
              <a:t>Telnet</a:t>
            </a:r>
            <a:r>
              <a:rPr lang="ru-RU" sz="2400" dirty="0"/>
              <a:t> и FTP: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Настройка доступа к файловому серверу: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Настройка доступа к почтовому серверу:</a:t>
            </a:r>
            <a:endParaRPr lang="ru-RU" sz="3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Настройка доступа к </a:t>
            </a:r>
            <a:r>
              <a:rPr lang="en-US" sz="2400" dirty="0"/>
              <a:t>DNS-</a:t>
            </a:r>
            <a:r>
              <a:rPr lang="ru-RU" sz="2400" dirty="0"/>
              <a:t>серверу: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4CA5DC-442A-42A3-B709-C6B4D717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877"/>
            <a:ext cx="10515600" cy="5866245"/>
          </a:xfrm>
        </p:spPr>
        <p:txBody>
          <a:bodyPr>
            <a:normAutofit/>
          </a:bodyPr>
          <a:lstStyle/>
          <a:p>
            <a:r>
              <a:rPr lang="ru-RU" dirty="0"/>
              <a:t>Разрешение </a:t>
            </a:r>
            <a:r>
              <a:rPr lang="en-US" dirty="0" err="1"/>
              <a:t>icmp</a:t>
            </a:r>
            <a:r>
              <a:rPr lang="en-US" dirty="0"/>
              <a:t>-</a:t>
            </a:r>
            <a:r>
              <a:rPr lang="ru-RU" dirty="0"/>
              <a:t>запросов: </a:t>
            </a:r>
          </a:p>
          <a:p>
            <a:r>
              <a:rPr lang="ru-RU" dirty="0"/>
              <a:t>Настройка доступа для сети </a:t>
            </a:r>
            <a:r>
              <a:rPr lang="ru-RU" dirty="0" err="1"/>
              <a:t>Other</a:t>
            </a:r>
            <a:r>
              <a:rPr lang="ru-RU" dirty="0"/>
              <a:t> (требуется наложить ограничение на исходящий из сети </a:t>
            </a:r>
            <a:r>
              <a:rPr lang="ru-RU" dirty="0" err="1"/>
              <a:t>Other</a:t>
            </a:r>
            <a:r>
              <a:rPr lang="ru-RU" dirty="0"/>
              <a:t> трафик, который по отношению к маршрутизатору msk-donskaya-gw-1 является входящим трафиком):</a:t>
            </a:r>
          </a:p>
          <a:p>
            <a:r>
              <a:rPr lang="ru-RU" dirty="0"/>
              <a:t>Настройка доступа администратора к сети сетевого оборудования:</a:t>
            </a:r>
          </a:p>
        </p:txBody>
      </p:sp>
    </p:spTree>
    <p:extLst>
      <p:ext uri="{BB962C8B-B14F-4D97-AF65-F5344CB8AC3E}">
        <p14:creationId xmlns:p14="http://schemas.microsoft.com/office/powerpoint/2010/main" val="42540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/>
              <a:t>Освоили настройку прав доступа пользователей к ресурсам сети.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№10</vt:lpstr>
      <vt:lpstr>Цель работы:  </vt:lpstr>
      <vt:lpstr>Порядок выполнения работы: 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14</cp:revision>
  <dcterms:created xsi:type="dcterms:W3CDTF">2021-02-13T17:12:15Z</dcterms:created>
  <dcterms:modified xsi:type="dcterms:W3CDTF">2021-11-11T15:54:45Z</dcterms:modified>
</cp:coreProperties>
</file>