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Приобретение практических навыков по настройке динамического распределения IP-адресов посредством протокола DHCP (Dynamic Host Configuration Protocol) [1] в локальной сети. 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2FE14-1EFF-447D-A81D-2523B7AF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BE77D0-EF17-447A-B414-EC7B1A0A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Добавить DNS-записи для домена donskaya.rudn.ru на сервер </a:t>
            </a:r>
            <a:r>
              <a:rPr lang="ru-RU" dirty="0" err="1"/>
              <a:t>dns</a:t>
            </a:r>
            <a:r>
              <a:rPr lang="ru-RU" dirty="0"/>
              <a:t>. </a:t>
            </a:r>
          </a:p>
          <a:p>
            <a:r>
              <a:rPr lang="ru-RU" dirty="0"/>
              <a:t>2. Настроить DHCP-сервис на маршрутизаторе. </a:t>
            </a:r>
          </a:p>
          <a:p>
            <a:r>
              <a:rPr lang="ru-RU" dirty="0"/>
              <a:t>3. Заменить в конфигурации оконечных устройствах статическое распределение адресов на динамическое. </a:t>
            </a:r>
          </a:p>
          <a:p>
            <a:r>
              <a:rPr lang="ru-RU" dirty="0"/>
              <a:t>4. При выполнении работы необходимо учитывать соглашение об именовании (см. раздел 2.5). </a:t>
            </a:r>
          </a:p>
        </p:txBody>
      </p:sp>
    </p:spTree>
    <p:extLst>
      <p:ext uri="{BB962C8B-B14F-4D97-AF65-F5344CB8AC3E}">
        <p14:creationId xmlns:p14="http://schemas.microsoft.com/office/powerpoint/2010/main" val="253934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200" dirty="0"/>
              <a:t>В логическую рабочую область проекта добавьте сервер </a:t>
            </a:r>
            <a:r>
              <a:rPr lang="ru-RU" sz="2200" dirty="0" err="1"/>
              <a:t>dns</a:t>
            </a:r>
            <a:r>
              <a:rPr lang="ru-RU" sz="2200" dirty="0"/>
              <a:t> и подключите его к коммутатору msk-donskaya-sw-3 через порт Fa0/2 (рис. 8.1), не забыв активировать порт при помощи соответствующих команд на коммутаторе. В конфигурации сервера укажите в качестве адреса шлюза 10.128.0.1, а в качестве адреса самого сервера — 10.128.0.5 с соответствующей маской 255.255.255.0.</a:t>
            </a:r>
            <a:endParaRPr lang="ru-RU" sz="3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900" dirty="0"/>
              <a:t>Настройте сервис DNS (рис. 8.2): – в конфигурации сервера выберите службу DNS, активируйте её (выбрав флаг On); – в поле Type в качестве типа записи DNS выберите записи типа A (A </a:t>
            </a:r>
            <a:r>
              <a:rPr lang="ru-RU" sz="1900" dirty="0" err="1"/>
              <a:t>Record</a:t>
            </a:r>
            <a:r>
              <a:rPr lang="ru-RU" sz="1900" dirty="0"/>
              <a:t>); – в поле Name укажите доменное имя, по которому можно обратиться, например, к </a:t>
            </a:r>
            <a:r>
              <a:rPr lang="ru-RU" sz="1900" dirty="0" err="1"/>
              <a:t>web</a:t>
            </a:r>
            <a:r>
              <a:rPr lang="ru-RU" sz="1900" dirty="0"/>
              <a:t>-серверу — www.donskaya.rudn.ru, затем укажите его IP-адрес в соответствующем поле 10.128.0.2; – нажав на кнопку </a:t>
            </a:r>
            <a:r>
              <a:rPr lang="ru-RU" sz="1900" dirty="0" err="1"/>
              <a:t>Add</a:t>
            </a:r>
            <a:r>
              <a:rPr lang="ru-RU" sz="1900" dirty="0"/>
              <a:t> , добавьте DNS-запись на сервер; – аналогичным образом добавьте DNS-записи для серверов </a:t>
            </a:r>
            <a:r>
              <a:rPr lang="ru-RU" sz="1900" dirty="0" err="1"/>
              <a:t>mail</a:t>
            </a:r>
            <a:r>
              <a:rPr lang="ru-RU" sz="1900" dirty="0"/>
              <a:t>, </a:t>
            </a:r>
            <a:r>
              <a:rPr lang="ru-RU" sz="1900" dirty="0" err="1"/>
              <a:t>file</a:t>
            </a:r>
            <a:r>
              <a:rPr lang="ru-RU" sz="1900" dirty="0"/>
              <a:t>, </a:t>
            </a:r>
            <a:r>
              <a:rPr lang="ru-RU" sz="1900" dirty="0" err="1"/>
              <a:t>dns</a:t>
            </a:r>
            <a:r>
              <a:rPr lang="ru-RU" sz="1900" dirty="0"/>
              <a:t> согласно распределению адресов из табл. 3.2; – сохраните конфигурацию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4CA5DC-442A-42A3-B709-C6B4D717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718"/>
            <a:ext cx="10515600" cy="5866245"/>
          </a:xfrm>
        </p:spPr>
        <p:txBody>
          <a:bodyPr>
            <a:normAutofit/>
          </a:bodyPr>
          <a:lstStyle/>
          <a:p>
            <a:r>
              <a:rPr lang="ru-RU" dirty="0"/>
              <a:t>Настройте DHCP-сервис на маршрутизаторе, используя приведённые ниже команды для каждой выделенной сети: укажите IP-адрес DNS-сервера; затем перейдите к настройке DHCP; задайте название конфигурируемому диапазону адресов (пулу адресов), укажите адрес сети, а также адреса шлюза и DNS-сервера; задайте пулы адресов, исключаемых из динамического распределения (см. табл. 3.2).</a:t>
            </a:r>
          </a:p>
          <a:p>
            <a:r>
              <a:rPr lang="ru-RU" dirty="0"/>
              <a:t>На оконечных устройствах замените в настройках статическое распределение адресов на динамическое. </a:t>
            </a:r>
          </a:p>
          <a:p>
            <a:r>
              <a:rPr lang="ru-RU" dirty="0"/>
              <a:t>Проверьте, какие адреса выделяются оконечным устройствам, а также доступность устройств из разных подсетей. </a:t>
            </a:r>
          </a:p>
          <a:p>
            <a:r>
              <a:rPr lang="ru-RU" dirty="0"/>
              <a:t>В режиме симуляции изучите, каким образом происходит запрос адреса по протоколу DHCP (какие сообщения и какие отклики передаются по сети).</a:t>
            </a:r>
          </a:p>
        </p:txBody>
      </p:sp>
    </p:spTree>
    <p:extLst>
      <p:ext uri="{BB962C8B-B14F-4D97-AF65-F5344CB8AC3E}">
        <p14:creationId xmlns:p14="http://schemas.microsoft.com/office/powerpoint/2010/main" val="425400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</a:t>
            </a:r>
            <a:r>
              <a:rPr lang="ru-RU" sz="1800" b="1" kern="150" dirty="0">
                <a:effectLst/>
                <a:latin typeface="Times New Roman" panose="02020603050405020304" pitchFamily="18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Приобрели практические навыки по настройке динамического распределения IP-адресов посредством протокола DHCP (Dynamic Host Configuration Protocol) [1] в локальной сети. 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№8</vt:lpstr>
      <vt:lpstr>Цель работы:  </vt:lpstr>
      <vt:lpstr>Задание:</vt:lpstr>
      <vt:lpstr>Порядок выполнения работы: 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11</cp:revision>
  <dcterms:created xsi:type="dcterms:W3CDTF">2021-02-13T17:12:15Z</dcterms:created>
  <dcterms:modified xsi:type="dcterms:W3CDTF">2021-11-11T15:18:28Z</dcterms:modified>
</cp:coreProperties>
</file>