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67468-15C6-45D6-BF16-A5C62368C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F90273-A8AE-46B0-B7CA-ED5D0BE4F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D81E5A-3CA2-477A-92A6-FBD5EB4D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CA2633-9C51-43EC-93E6-AD286105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1FC1BE-8505-4AB7-993B-56886EA8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97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06A3F-BF4F-42D6-9292-68E9ABD7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ED6285-908E-46DA-BE12-FCB450E8C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5770D-1AC6-479A-BD66-198ED0F9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40F25F-8787-4020-A98E-237530C7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E1745D-F49E-43CD-A730-71FD9BFA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40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C92B73-D763-442E-A604-7F40A0A7C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CD7594-6E52-4DEA-BC46-7162D4279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78E772-F674-4C81-B413-72C727AA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8E5AE4-0CF9-436A-88C8-74D31C29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780CED-7C35-4173-9070-9EF250B6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94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82795-1396-4169-A606-1974356C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46711-D1B6-412A-96DA-19E426EE5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6003B3-0FEB-4009-932E-5F5FC1BB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6F13E9-FF05-4AEC-A95E-2ED869B1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9EEA1F-6263-4292-9D22-8F6CBA8B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95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CA7E7-181A-4E40-9121-729EA9EBE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D75979-9375-4BEB-AB70-C1E305C19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5A91DC-86DC-4A01-9D25-BB6413B8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588321-6678-4816-BB7C-F2D89BA7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11907A-C81E-40EE-A78E-FC1310AC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33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C9F4F-0FDF-4650-86F2-E8E4DE3E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3DFFDE-B5CA-42B1-ACDF-944F1CF06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91A8CB-7E1A-489C-889D-6F3D071AC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B0F871-B530-4354-B426-907D0095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156F5A-3096-4871-991B-1D341D72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69ED98-B76E-4D6F-BBAB-F7A0FC79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88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0C258-8830-4A69-BEF9-7D4D7F790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33B2F6-9EC7-4FE9-A405-AE2C8FDE8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1CA671-2314-4447-AAED-F6D25A2A4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8E9CD8E-AAE8-43CA-B8A4-B4A88B862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F98F9D-EAC0-407D-9DE1-9AEFAAA20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C93F35-23FF-4C56-8E6E-48276C8E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F70BF6F-5AA4-4FC4-9B8A-08483910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D4E4CF3-DD88-4BDC-883F-072E79C0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46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F2385-D3E3-4B05-8173-458C75AD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AC2E44-1818-4F15-8321-F7A28803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878429-CCC3-4891-8951-52EB0596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8893E7-8D22-4B42-8530-1C054E48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68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F4A900-1B55-412C-8790-74E99267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CA9A83-78A7-4568-8D7E-21E40FCA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BB9889-AE5E-477A-BE07-8286F2AC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92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71E94-023B-4C2F-8FA3-9D4703E6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0DE88-7F48-4A1D-84AC-382C3C293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758E7D-A52C-413B-A0B0-94FE5A3E3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67C988-3EBD-4CFC-B6E4-829EC6CB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963D4D-8338-473F-8463-E5654C10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FF72A0-C429-42A4-93E5-6CEB128A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78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B093B-D26E-4E81-83E8-96BE59AA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AB9204D-3869-4B32-8181-F04909205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EE2FA3-575E-4563-B520-6C165B75F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66F220-043C-461C-BB7E-A707B239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650D40-61F2-4023-BBBF-D43028C6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DC1DEE-90C8-4D8E-A40C-2EC8658C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61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97312-A548-46A9-A90F-4F7BEDE1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BC4C9E-66DC-4F58-819E-CD54FECA1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02CD94-6795-4960-965C-D2B80E6FD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93B6-46E7-4689-8F87-E4A28EE54CE2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905B1D-D977-4477-BE35-B9307DB95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43C0EB-BCDC-4020-A483-ED7CA8AC9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11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FFC87-403B-4182-AC24-4EB6B3C6B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Презентация к лабораторной работе №3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44A5E2-4B39-4459-B8A8-3A402901C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800" kern="150" dirty="0">
                <a:effectLst/>
                <a:ea typeface="Droid Sans Fallback"/>
                <a:cs typeface="FreeSans, 'MS Gothic'"/>
              </a:rPr>
              <a:t>Дисциплина: Администрирование локальных сетей</a:t>
            </a:r>
          </a:p>
          <a:p>
            <a:pPr algn="r"/>
            <a:r>
              <a:rPr lang="ru-RU" sz="2800" kern="150" dirty="0">
                <a:ea typeface="Droid Sans Fallback"/>
                <a:cs typeface="FreeSans, 'MS Gothic'"/>
              </a:rPr>
              <a:t>Студент: Шагабаев Д.А.</a:t>
            </a:r>
          </a:p>
          <a:p>
            <a:pPr algn="r"/>
            <a:r>
              <a:rPr lang="ru-RU" sz="2800" kern="150" dirty="0">
                <a:effectLst/>
                <a:ea typeface="Droid Sans Fallback"/>
                <a:cs typeface="FreeSans, 'MS Gothic'"/>
              </a:rPr>
              <a:t>Группа: НПИбд-02-18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89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72764-877B-4AC4-9D75-98DD08E3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357"/>
            <a:ext cx="10515600" cy="918331"/>
          </a:xfrm>
        </p:spPr>
        <p:txBody>
          <a:bodyPr>
            <a:normAutofit fontScale="90000"/>
          </a:bodyPr>
          <a:lstStyle/>
          <a:p>
            <a:pPr marL="274320" indent="-274320">
              <a:spcBef>
                <a:spcPts val="565"/>
              </a:spcBef>
              <a:spcAft>
                <a:spcPts val="600"/>
              </a:spcAft>
            </a:pPr>
            <a:r>
              <a:rPr lang="ru-RU" sz="5300" b="1" kern="150" dirty="0">
                <a:effectLst/>
                <a:latin typeface="Times New Roman" panose="02020603050405020304" pitchFamily="18" charset="0"/>
                <a:cs typeface="Liberation Sans" panose="020B0604020202020204" pitchFamily="34" charset="0"/>
              </a:rPr>
              <a:t>Цель работы:</a:t>
            </a:r>
            <a:br>
              <a:rPr lang="ru-RU" sz="1800" b="1" kern="150" dirty="0">
                <a:effectLst/>
                <a:latin typeface="Liberation Sans" panose="020B0604020202020204" pitchFamily="34" charset="0"/>
              </a:rPr>
            </a:br>
            <a:br>
              <a:rPr lang="ru-RU" sz="1800" b="1" kern="150" dirty="0">
                <a:effectLst/>
                <a:latin typeface="Liberation Sans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9D5581-3079-4E2A-81B4-9C6317417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871"/>
            <a:ext cx="10515600" cy="4351338"/>
          </a:xfrm>
        </p:spPr>
        <p:txBody>
          <a:bodyPr>
            <a:normAutofit/>
          </a:bodyPr>
          <a:lstStyle/>
          <a:p>
            <a:r>
              <a:rPr lang="ru-RU" sz="2400" dirty="0"/>
              <a:t>Познакомится с принципами планирования локальной сети организации.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170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5C605-5979-424D-B03B-EB829B29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5300" b="1" kern="150" dirty="0">
                <a:effectLst/>
                <a:latin typeface="Times New Roman" panose="02020603050405020304" pitchFamily="18" charset="0"/>
                <a:cs typeface="Liberation Sans" panose="020B0604020202020204" pitchFamily="34" charset="0"/>
              </a:rPr>
              <a:t>Порядок выполнения работы:</a:t>
            </a:r>
            <a:br>
              <a:rPr lang="ru-RU" sz="1800" b="1" kern="150" dirty="0">
                <a:effectLst/>
                <a:latin typeface="Liberation Sans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B549F7-8BEC-41DA-BA84-375B1453F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561"/>
            <a:ext cx="10515600" cy="4351338"/>
          </a:xfrm>
        </p:spPr>
        <p:txBody>
          <a:bodyPr>
            <a:normAutofit/>
          </a:bodyPr>
          <a:lstStyle/>
          <a:p>
            <a:r>
              <a:rPr lang="ru-RU" sz="2400" dirty="0"/>
              <a:t>Создать схему сети.</a:t>
            </a:r>
          </a:p>
          <a:p>
            <a:r>
              <a:rPr lang="ru-RU" sz="2400" dirty="0"/>
              <a:t>В качестве оборудования уровня ядра будем использовать маршрутизатор Cisco 2811, на уровне распределения — коммутаторы Cisco 2960 с возможностью настройки VLAN, а на уровне доступа — коммутаторы Cisco 2950.</a:t>
            </a:r>
          </a:p>
          <a:p>
            <a:r>
              <a:rPr lang="ru-RU" sz="2400" dirty="0"/>
              <a:t>Далее следует спланировать распределение VLAN.</a:t>
            </a:r>
          </a:p>
          <a:p>
            <a:r>
              <a:rPr lang="ru-RU" sz="2400" dirty="0"/>
              <a:t>Далее необходимо определить адресное пространство, ассоциированное с выделенными VLAN.</a:t>
            </a:r>
          </a:p>
          <a:p>
            <a:r>
              <a:rPr lang="ru-RU" sz="2400" dirty="0"/>
              <a:t>Используя графический редактор.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81873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D6FE6-6CB5-40DA-9A0E-5D57EAAD2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15" y="363454"/>
            <a:ext cx="3484296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+mn-lt"/>
              </a:rPr>
              <a:t>Схема сети.</a:t>
            </a:r>
            <a:endParaRPr lang="ru-RU" sz="8000" b="1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93864C-69A1-403F-B402-DFF437C88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55F029-E48B-49DF-A31A-39D100EC5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25625"/>
            <a:ext cx="6146183" cy="350035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86A29AE-6EB5-483C-B694-D1FD535BC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21" y="226846"/>
            <a:ext cx="5622581" cy="320215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298AC47-FE98-4854-A79B-1D7A9F8A85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383" y="3414957"/>
            <a:ext cx="4738597" cy="321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1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C41ACC-CF39-4C3C-9B9B-5355B487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Схемы 172.16 и 192.168.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9A7776-B674-4C1B-A154-1AFBD46BE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55" y="1690689"/>
            <a:ext cx="5631640" cy="382232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6A9A99D-37F4-43BD-A781-549255F9B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40212"/>
            <a:ext cx="6000681" cy="407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2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6D341-F6C7-4C5D-BA82-C447CC29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1" kern="150" dirty="0">
                <a:effectLst/>
                <a:latin typeface="Times New Roman" panose="02020603050405020304" pitchFamily="18" charset="0"/>
              </a:rPr>
              <a:t>Вывод</a:t>
            </a:r>
            <a:r>
              <a:rPr lang="ru-RU" sz="1800" b="1" kern="150" dirty="0">
                <a:effectLst/>
                <a:latin typeface="Times New Roman" panose="02020603050405020304" pitchFamily="18" charset="0"/>
              </a:rPr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C9355-47F7-49F6-9277-F0C624B25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Познакомились с принципами планирования локальной сети организации.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5270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Liberation Sans</vt:lpstr>
      <vt:lpstr>Times New Roman</vt:lpstr>
      <vt:lpstr>Тема Office</vt:lpstr>
      <vt:lpstr>Презентация к лабораторной работе №3</vt:lpstr>
      <vt:lpstr>Цель работы:  </vt:lpstr>
      <vt:lpstr>Порядок выполнения работы: </vt:lpstr>
      <vt:lpstr>Схема сети.</vt:lpstr>
      <vt:lpstr>Схемы 172.16 и 192.168.</vt:lpstr>
      <vt:lpstr>Вывод: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лабораторной работе №1</dc:title>
  <dc:creator>Шагабаев Давид Арсенович</dc:creator>
  <cp:lastModifiedBy>Шагабаев Давид Арсенович</cp:lastModifiedBy>
  <cp:revision>4</cp:revision>
  <dcterms:created xsi:type="dcterms:W3CDTF">2021-02-13T17:12:15Z</dcterms:created>
  <dcterms:modified xsi:type="dcterms:W3CDTF">2021-09-29T19:21:57Z</dcterms:modified>
</cp:coreProperties>
</file>