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67468-15C6-45D6-BF16-A5C62368C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F90273-A8AE-46B0-B7CA-ED5D0BE4F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D81E5A-3CA2-477A-92A6-FBD5EB4D9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CA2633-9C51-43EC-93E6-AD2861055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1FC1BE-8505-4AB7-993B-56886EA88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970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A06A3F-BF4F-42D6-9292-68E9ABD7D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EED6285-908E-46DA-BE12-FCB450E8C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95770D-1AC6-479A-BD66-198ED0F9E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40F25F-8787-4020-A98E-237530C7A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E1745D-F49E-43CD-A730-71FD9BFA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409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AC92B73-D763-442E-A604-7F40A0A7CF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ACD7594-6E52-4DEA-BC46-7162D4279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78E772-F674-4C81-B413-72C727AA1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8E5AE4-0CF9-436A-88C8-74D31C296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780CED-7C35-4173-9070-9EF250B66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94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982795-1396-4169-A606-1974356C2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846711-D1B6-412A-96DA-19E426EE5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6003B3-0FEB-4009-932E-5F5FC1BB4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6F13E9-FF05-4AEC-A95E-2ED869B10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9EEA1F-6263-4292-9D22-8F6CBA8B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950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CA7E7-181A-4E40-9121-729EA9EBE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D75979-9375-4BEB-AB70-C1E305C19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5A91DC-86DC-4A01-9D25-BB6413B8E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588321-6678-4816-BB7C-F2D89BA7E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11907A-C81E-40EE-A78E-FC1310AC4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331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5C9F4F-0FDF-4650-86F2-E8E4DE3E7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3DFFDE-B5CA-42B1-ACDF-944F1CF06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991A8CB-7E1A-489C-889D-6F3D071AC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CB0F871-B530-4354-B426-907D00953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156F5A-3096-4871-991B-1D341D726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69ED98-B76E-4D6F-BBAB-F7A0FC79C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889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D0C258-8830-4A69-BEF9-7D4D7F790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33B2F6-9EC7-4FE9-A405-AE2C8FDE8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41CA671-2314-4447-AAED-F6D25A2A4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8E9CD8E-AAE8-43CA-B8A4-B4A88B8622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AF98F9D-EAC0-407D-9DE1-9AEFAAA20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DC93F35-23FF-4C56-8E6E-48276C8E8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F70BF6F-5AA4-4FC4-9B8A-08483910A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D4E4CF3-DD88-4BDC-883F-072E79C03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46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AF2385-D3E3-4B05-8173-458C75AD6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5AC2E44-1818-4F15-8321-F7A288035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E878429-CCC3-4891-8951-52EB0596B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F8893E7-8D22-4B42-8530-1C054E48E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687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CF4A900-1B55-412C-8790-74E99267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4CA9A83-78A7-4568-8D7E-21E40FCA3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DBB9889-AE5E-477A-BE07-8286F2AC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921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471E94-023B-4C2F-8FA3-9D4703E68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40DE88-7F48-4A1D-84AC-382C3C293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7758E7D-A52C-413B-A0B0-94FE5A3E3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67C988-3EBD-4CFC-B6E4-829EC6CB4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963D4D-8338-473F-8463-E5654C103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9FF72A0-C429-42A4-93E5-6CEB128A8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78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DB093B-D26E-4E81-83E8-96BE59AA1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AB9204D-3869-4B32-8181-F049092051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EE2FA3-575E-4563-B520-6C165B75F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66F220-043C-461C-BB7E-A707B239E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E650D40-61F2-4023-BBBF-D43028C62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DC1DEE-90C8-4D8E-A40C-2EC8658C2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61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397312-A548-46A9-A90F-4F7BEDE1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BC4C9E-66DC-4F58-819E-CD54FECA1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02CD94-6795-4960-965C-D2B80E6FDE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E93B6-46E7-4689-8F87-E4A28EE54CE2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905B1D-D977-4477-BE35-B9307DB95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43C0EB-BCDC-4020-A483-ED7CA8AC92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11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FFC87-403B-4182-AC24-4EB6B3C6B6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Презентация к лабораторной работе №</a:t>
            </a:r>
            <a:r>
              <a:rPr lang="en-US" dirty="0"/>
              <a:t>4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44A5E2-4B39-4459-B8A8-3A402901CD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2800" kern="150" dirty="0">
                <a:effectLst/>
                <a:ea typeface="Droid Sans Fallback"/>
                <a:cs typeface="FreeSans, 'MS Gothic'"/>
              </a:rPr>
              <a:t>Дисциплина: Администрирование локальных сетей</a:t>
            </a:r>
          </a:p>
          <a:p>
            <a:pPr algn="r"/>
            <a:r>
              <a:rPr lang="ru-RU" sz="2800" kern="150" dirty="0">
                <a:ea typeface="Droid Sans Fallback"/>
                <a:cs typeface="FreeSans, 'MS Gothic'"/>
              </a:rPr>
              <a:t>Студент: Шагабаев Д.А.</a:t>
            </a:r>
          </a:p>
          <a:p>
            <a:pPr algn="r"/>
            <a:r>
              <a:rPr lang="ru-RU" sz="2800" kern="150" dirty="0">
                <a:effectLst/>
                <a:ea typeface="Droid Sans Fallback"/>
                <a:cs typeface="FreeSans, 'MS Gothic'"/>
              </a:rPr>
              <a:t>Группа: НПИбд-02-18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1896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72764-877B-4AC4-9D75-98DD08E3E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2357"/>
            <a:ext cx="10515600" cy="918331"/>
          </a:xfrm>
        </p:spPr>
        <p:txBody>
          <a:bodyPr>
            <a:normAutofit fontScale="90000"/>
          </a:bodyPr>
          <a:lstStyle/>
          <a:p>
            <a:pPr marL="274320" indent="-274320">
              <a:spcBef>
                <a:spcPts val="565"/>
              </a:spcBef>
              <a:spcAft>
                <a:spcPts val="600"/>
              </a:spcAft>
            </a:pPr>
            <a:r>
              <a:rPr lang="ru-RU" sz="5300" b="1" kern="150" dirty="0">
                <a:effectLst/>
                <a:latin typeface="Times New Roman" panose="02020603050405020304" pitchFamily="18" charset="0"/>
                <a:cs typeface="Liberation Sans" panose="020B0604020202020204" pitchFamily="34" charset="0"/>
              </a:rPr>
              <a:t>Цель работы:</a:t>
            </a:r>
            <a:br>
              <a:rPr lang="ru-RU" sz="1800" b="1" kern="150" dirty="0">
                <a:effectLst/>
                <a:latin typeface="Liberation Sans" panose="020B0604020202020204" pitchFamily="34" charset="0"/>
              </a:rPr>
            </a:br>
            <a:br>
              <a:rPr lang="ru-RU" sz="1800" b="1" kern="150" dirty="0">
                <a:effectLst/>
                <a:latin typeface="Liberation Sans" panose="020B0604020202020204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9D5581-3079-4E2A-81B4-9C6317417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4871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Провести подготовительную работу по первоначальной настройке коммутаторов сети.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851706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35C605-5979-424D-B03B-EB829B29D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5300" b="1" kern="150" dirty="0">
                <a:effectLst/>
                <a:latin typeface="Times New Roman" panose="02020603050405020304" pitchFamily="18" charset="0"/>
                <a:cs typeface="Liberation Sans" panose="020B0604020202020204" pitchFamily="34" charset="0"/>
              </a:rPr>
              <a:t>Порядок выполнения работы:</a:t>
            </a:r>
            <a:br>
              <a:rPr lang="ru-RU" sz="1800" b="1" kern="150" dirty="0">
                <a:effectLst/>
                <a:latin typeface="Liberation Sans" panose="020B0604020202020204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B549F7-8BEC-41DA-BA84-375B1453F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561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Требуется сделать первоначальную настройку коммутаторов сети, представленной на схеме L1. Под первоначальной настройкой понимается указание имени устройства, его IP-адреса, настройка доступа по паролю к виртуальным терминалам и консоли, настройка удалённого доступа к устройству по </a:t>
            </a:r>
            <a:r>
              <a:rPr lang="ru-RU" dirty="0" err="1"/>
              <a:t>ssh</a:t>
            </a:r>
            <a:r>
              <a:rPr lang="ru-RU" dirty="0"/>
              <a:t>. При выполнении работы необходимо учитывать соглашение об именовании.</a:t>
            </a:r>
            <a:endParaRPr lang="en-US" dirty="0"/>
          </a:p>
          <a:p>
            <a:r>
              <a:rPr lang="ru-RU" dirty="0"/>
              <a:t>Используя типовую конфигурацию коммутатора, настройте все коммутаторы, изменяя название устройства и его IP-адрес согласно плану IP</a:t>
            </a:r>
            <a:r>
              <a:rPr lang="en-US" dirty="0"/>
              <a:t>.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818736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2D6FE6-6CB5-40DA-9A0E-5D57EAAD2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515" y="239698"/>
            <a:ext cx="11562664" cy="825622"/>
          </a:xfrm>
        </p:spPr>
        <p:txBody>
          <a:bodyPr>
            <a:normAutofit/>
          </a:bodyPr>
          <a:lstStyle/>
          <a:p>
            <a:r>
              <a:rPr lang="ru-RU" sz="2800" b="1" dirty="0"/>
              <a:t>Размещение коммутаторов и оконечных устройств согласно схеме сети L1</a:t>
            </a:r>
            <a:r>
              <a:rPr lang="en-US" sz="2800" b="1" dirty="0"/>
              <a:t>.</a:t>
            </a:r>
            <a:endParaRPr lang="ru-RU" sz="13800" b="1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93864C-69A1-403F-B402-DFF437C88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23CCAEE-1465-4A62-B39E-110D5941B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47" y="870011"/>
            <a:ext cx="1051560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912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C41ACC-CF39-4C3C-9B9B-5355B4873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889202" cy="979860"/>
          </a:xfrm>
        </p:spPr>
        <p:txBody>
          <a:bodyPr>
            <a:normAutofit fontScale="90000"/>
          </a:bodyPr>
          <a:lstStyle/>
          <a:p>
            <a:r>
              <a:rPr lang="ru-RU" dirty="0"/>
              <a:t>Последовательность команд по первоначальной настройке коммутатора</a:t>
            </a:r>
            <a:r>
              <a:rPr lang="ru-RU" b="1" dirty="0"/>
              <a:t>.</a:t>
            </a:r>
          </a:p>
        </p:txBody>
      </p:sp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D88165F-198F-44D1-A729-8B7E4C0C02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6888480" y="1344986"/>
            <a:ext cx="4900456" cy="5513013"/>
          </a:xfrm>
          <a:prstGeom prst="rect">
            <a:avLst/>
          </a:prstGeom>
        </p:spPr>
      </p:pic>
      <p:pic>
        <p:nvPicPr>
          <p:cNvPr id="10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1B87377-C179-47BA-AD6E-3B1C7AFAED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324"/>
          <a:stretch/>
        </p:blipFill>
        <p:spPr>
          <a:xfrm>
            <a:off x="0" y="1411232"/>
            <a:ext cx="5547360" cy="562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029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текст, снимок экрана, компьютер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98CE6EA8-4927-4D58-9B52-0995961BF0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244"/>
          <a:stretch/>
        </p:blipFill>
        <p:spPr>
          <a:xfrm>
            <a:off x="-1" y="0"/>
            <a:ext cx="6107437" cy="6510528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9C750DF-3445-4E53-947C-FD8E2D5CE3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67"/>
          <a:stretch/>
        </p:blipFill>
        <p:spPr>
          <a:xfrm>
            <a:off x="6096000" y="0"/>
            <a:ext cx="6096000" cy="651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330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26D341-F6C7-4C5D-BA82-C447CC29D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b="1" kern="150" dirty="0">
                <a:effectLst/>
                <a:latin typeface="Times New Roman" panose="02020603050405020304" pitchFamily="18" charset="0"/>
              </a:rPr>
              <a:t>Вывод</a:t>
            </a:r>
            <a:r>
              <a:rPr lang="ru-RU" sz="1800" b="1" kern="150" dirty="0">
                <a:effectLst/>
                <a:latin typeface="Times New Roman" panose="02020603050405020304" pitchFamily="18" charset="0"/>
              </a:rPr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2C9355-47F7-49F6-9277-F0C624B25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Провели подготовительную работу по первоначальной настройке коммутаторов сети.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35270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Office PowerPoint</Application>
  <PresentationFormat>Широкоэкранный</PresentationFormat>
  <Paragraphs>13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Liberation Sans</vt:lpstr>
      <vt:lpstr>Times New Roman</vt:lpstr>
      <vt:lpstr>Тема Office</vt:lpstr>
      <vt:lpstr>Презентация к лабораторной работе №4</vt:lpstr>
      <vt:lpstr>Цель работы:  </vt:lpstr>
      <vt:lpstr>Порядок выполнения работы: </vt:lpstr>
      <vt:lpstr>Размещение коммутаторов и оконечных устройств согласно схеме сети L1.</vt:lpstr>
      <vt:lpstr>Последовательность команд по первоначальной настройке коммутатора.</vt:lpstr>
      <vt:lpstr>Презентация PowerPoint</vt:lpstr>
      <vt:lpstr>Вывод: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к лабораторной работе №1</dc:title>
  <dc:creator>Шагабаев Давид Арсенович</dc:creator>
  <cp:lastModifiedBy>Шагабаев Давид Арсенович</cp:lastModifiedBy>
  <cp:revision>6</cp:revision>
  <dcterms:created xsi:type="dcterms:W3CDTF">2021-02-13T17:12:15Z</dcterms:created>
  <dcterms:modified xsi:type="dcterms:W3CDTF">2021-11-02T13:03:49Z</dcterms:modified>
</cp:coreProperties>
</file>