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№13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Провести подготовительные мероприятия по организации взаимодействия через сеть провайдера посредством статической маршрутизации локальной сети с сетью основного здания, расположенного в 42-м квартале в Москве, и сетью филиала, расположенного в г. Сочи.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0"/>
            <a:ext cx="10515600" cy="4619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/>
              <a:t>Изменение схемы сети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маршрутизатора </a:t>
            </a:r>
            <a:r>
              <a:rPr lang="en-US" sz="2000" dirty="0"/>
              <a:t>msk-q42-gw-1</a:t>
            </a:r>
            <a:endParaRPr lang="ru-RU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коммутатора </a:t>
            </a:r>
            <a:r>
              <a:rPr lang="en-US" sz="2000" dirty="0"/>
              <a:t>msk-q42-sw-1</a:t>
            </a:r>
            <a:endParaRPr lang="ru-RU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маршрутизирующего коммутатора msk-hostel-gw-1</a:t>
            </a:r>
            <a:endParaRPr lang="ru-RU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коммутатора </a:t>
            </a:r>
            <a:r>
              <a:rPr lang="en-US" sz="2000" dirty="0"/>
              <a:t>msk-hostel-sw-1</a:t>
            </a:r>
            <a:endParaRPr lang="ru-RU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коммутатора </a:t>
            </a:r>
            <a:r>
              <a:rPr lang="en-US" sz="2000" dirty="0"/>
              <a:t>sch-sochi-sw-1</a:t>
            </a:r>
            <a:endParaRPr lang="ru-RU" sz="32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Первоначальная настройка маршрутизатора </a:t>
            </a:r>
            <a:r>
              <a:rPr lang="en-US" sz="2000" dirty="0"/>
              <a:t>sch-sochi-gw-1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Провели подготовительные мероприятия по организации взаимодействия через сеть провайдера посредством статической маршрутизации локальной сети с сетью основного здания, расположенного в 42-м квартале в Москве, и сетью филиала, расположенного в г. Сочи.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№13</vt:lpstr>
      <vt:lpstr>Цель работы:  </vt:lpstr>
      <vt:lpstr>Порядок выполнения работы: 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17</cp:revision>
  <dcterms:created xsi:type="dcterms:W3CDTF">2021-02-13T17:12:15Z</dcterms:created>
  <dcterms:modified xsi:type="dcterms:W3CDTF">2021-11-11T16:06:35Z</dcterms:modified>
</cp:coreProperties>
</file>