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29421"/>
            <a:ext cx="7766936" cy="164630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Shahbazyan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June 7,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3649132"/>
            <a:ext cx="77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With JUnit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TestNG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Mockito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discuss…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unit testing</a:t>
            </a:r>
          </a:p>
          <a:p>
            <a:r>
              <a:rPr lang="en-US" dirty="0" smtClean="0"/>
              <a:t>What are JUnit and </a:t>
            </a:r>
            <a:r>
              <a:rPr lang="en-US" dirty="0" err="1" smtClean="0"/>
              <a:t>TestNG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The differences between JUnit and </a:t>
            </a:r>
            <a:r>
              <a:rPr lang="en-US" dirty="0" err="1" smtClean="0"/>
              <a:t>TestNG</a:t>
            </a:r>
            <a:r>
              <a:rPr lang="en-US" dirty="0" smtClean="0"/>
              <a:t> (advantages and disadvantages)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Mockito</a:t>
            </a:r>
            <a:r>
              <a:rPr lang="en-US" dirty="0" smtClean="0"/>
              <a:t> (in programming context of-course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Mocking API-s with </a:t>
            </a:r>
            <a:r>
              <a:rPr lang="en-US" dirty="0" err="1" smtClean="0"/>
              <a:t>Mockito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7" y="3861346"/>
            <a:ext cx="1737874" cy="17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26" y="4830535"/>
            <a:ext cx="3810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08" y="4731526"/>
            <a:ext cx="3350527" cy="14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58809"/>
              </p:ext>
            </p:extLst>
          </p:nvPr>
        </p:nvGraphicFramePr>
        <p:xfrm>
          <a:off x="677863" y="2160589"/>
          <a:ext cx="8596311" cy="387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="" xmlns:a16="http://schemas.microsoft.com/office/drawing/2014/main" val="4139192602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466677177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698854023"/>
                    </a:ext>
                  </a:extLst>
                </a:gridCol>
              </a:tblGrid>
              <a:tr h="2737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Feature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JUnit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TestNG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011562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 annotation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80291117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all tests in this suite have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BeforeSuite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69662899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all tests in this suite have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AfterSuite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1437568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7966585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the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5664742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first test method that belongs to any of these groups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BeforeGroups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02432223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the last test method that belongs to any of these groups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AfterGroups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31747289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first test method in the current class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@BeforeClass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BeforeClass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10278740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all the test methods in the current class have been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@AfterClass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AfterClass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0020500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each test 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@Before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30281163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each test 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@After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2322084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Ignore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@ignore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enbale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=false)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06437635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Expected exception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@Test(expected = ArithmeticException.class)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expectedExceptions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ArithmeticException.class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21448611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@Test(timeout = 1000)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Test(</a:t>
                      </a:r>
                      <a:r>
                        <a:rPr lang="en-US" sz="11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 1000)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700112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40240"/>
            <a:ext cx="189592" cy="18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29832"/>
            <a:ext cx="189592" cy="189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7588"/>
            <a:ext cx="189592" cy="189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29428"/>
            <a:ext cx="189592" cy="189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23796"/>
            <a:ext cx="189592" cy="189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76221"/>
            <a:ext cx="189592" cy="1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02978" cy="3880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RunWith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Parameterized.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class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StringUtilsTest_JUnit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{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4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expectedArray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static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Collection&lt;Object[]&gt;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getConcatStrings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asList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",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"a, 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-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 - 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: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 : 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&lt;=&gt;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 &lt;=&gt; 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static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getSplitStrings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"a, 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",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 - 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-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 : 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: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 &lt;=&gt; 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&lt;=&gt;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testConcat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throws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Exception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assertEquals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concat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testSplit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throws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Exception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assertArrayEquals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expectedArray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split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638502" y="2160589"/>
            <a:ext cx="4635499" cy="3880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StringUtilsTest_TestNG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</a:t>
            </a:r>
            <a:r>
              <a:rPr lang="en-US" altLang="en-US" sz="900" dirty="0" err="1" smtClean="0">
                <a:solidFill>
                  <a:srgbClr val="808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static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getConcatStrings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return 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",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"a, 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-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 - 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: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 : 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&lt;=&gt;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 &lt;=&gt; 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</a:t>
            </a:r>
            <a:r>
              <a:rPr lang="en-US" altLang="en-US" sz="900" dirty="0" err="1" smtClean="0">
                <a:solidFill>
                  <a:srgbClr val="808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static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getSplitStrings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return 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"a, 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",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 - 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-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 : 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: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 &lt;=&gt; 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&lt;=&gt;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Fira Code"/>
              </a:rPr>
              <a:t>getConcatStrings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testConcat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(String s1, String s2, String delimiter, String expected)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throws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Exception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assertEquals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concat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(s1, s2, delimiter), expected);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Fira Code"/>
              </a:rPr>
              <a:t>getSplitStrings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testSplit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(String s1, String delimiter, String[] expected)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throws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Exception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assertEquals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split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(s1, delimiter), expected);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15" y="1334381"/>
            <a:ext cx="1027088" cy="102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038" y="1425797"/>
            <a:ext cx="1980169" cy="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Expecting exceptions tests</a:t>
            </a:r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012574" y="2160588"/>
            <a:ext cx="4261428" cy="388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ListTest_TestNG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List&lt;Integer&gt;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BeforeMethod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initMethodData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&lt;&gt;(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Arrays.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9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testListRemoveOneItem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(description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“Will proceed with no exceptions."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testListCyclicRemoveItem_for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&lt;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++)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expectedExceptions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ConcurrentModificationException.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description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“Will cause an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ConcurrentModificationException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testListCyclicRemoveItem_foreach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(Integer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integer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(integer);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AfterMethod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removeMethodData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677335" y="2160588"/>
            <a:ext cx="4277052" cy="388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ListTest_JUnit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List&lt;Integer&gt;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@Before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initMethodData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&lt;&gt;(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2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7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8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testListRemoveOneItem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err="1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.remove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(expected =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ConcurrentModificationException.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Fira Code"/>
              </a:rPr>
              <a:t>class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testListCyclicRemoveItem_foreach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(Integer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integer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: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</a:t>
            </a:r>
            <a:r>
              <a:rPr lang="en-US" altLang="en-US" sz="900" b="1" dirty="0" err="1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.remove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(integer);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@After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removeMethodData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2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7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8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15" y="1334381"/>
            <a:ext cx="1027088" cy="102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038" y="1425797"/>
            <a:ext cx="1980169" cy="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Mock</a:t>
            </a:r>
          </a:p>
          <a:p>
            <a:r>
              <a:rPr lang="en-US" dirty="0" smtClean="0"/>
              <a:t>What is a Stub</a:t>
            </a:r>
          </a:p>
          <a:p>
            <a:r>
              <a:rPr lang="en-US" dirty="0" smtClean="0"/>
              <a:t>Why we need Mocks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79" y="4227586"/>
            <a:ext cx="4656669" cy="23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and </a:t>
            </a:r>
            <a:r>
              <a:rPr lang="en-US" dirty="0" err="1" smtClean="0"/>
              <a:t>TestNG</a:t>
            </a:r>
            <a:r>
              <a:rPr lang="en-US" dirty="0" smtClean="0"/>
              <a:t> are both grate frameworks for unit testing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, as we already saw, a is little bit better than JUnit </a:t>
            </a:r>
            <a:r>
              <a:rPr lang="en-US" dirty="0"/>
              <a:t>is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supports almost all features provided by JUnit, but is more flexible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- another grate framework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613623" cy="544013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2579</TotalTime>
  <Words>276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Unit Testing</vt:lpstr>
      <vt:lpstr>We will discuss…</vt:lpstr>
      <vt:lpstr>Annotation Support</vt:lpstr>
      <vt:lpstr>Parametrized tests</vt:lpstr>
      <vt:lpstr>Expecting exceptions tests</vt:lpstr>
      <vt:lpstr>Mocking</vt:lpstr>
      <vt:lpstr>Conclusion</vt:lpstr>
      <vt:lpstr>Questions?</vt:lpstr>
    </vt:vector>
  </TitlesOfParts>
  <Company>Synergy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vs TestNG</dc:title>
  <dc:creator>David Shahbazyan</dc:creator>
  <cp:lastModifiedBy>David</cp:lastModifiedBy>
  <cp:revision>26</cp:revision>
  <dcterms:created xsi:type="dcterms:W3CDTF">2017-03-16T06:43:42Z</dcterms:created>
  <dcterms:modified xsi:type="dcterms:W3CDTF">2017-06-05T20:42:47Z</dcterms:modified>
</cp:coreProperties>
</file>