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37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41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9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6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1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61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1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44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11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47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68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31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60040" y="339031"/>
            <a:ext cx="7772400" cy="1470025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Министерство науки и высшего образования Республики Казахстан Северо-Казахстанский государственный университет им. М.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Козыбаева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Факультет инженерии и цифровых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технологий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Кафедра «Информационно-коммуникационные технологии»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99592" y="184482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ТВОРЧЕСКИЙ ПРОЕКТ по дисциплине: Протоколы и интерфейсы компьютерных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систем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На тему: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«Сайт для художников»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899592" y="3645025"/>
            <a:ext cx="244827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Выполнил студент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группы</a:t>
            </a:r>
          </a:p>
          <a:p>
            <a:pPr algn="l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ИС-23-2: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6223720" y="3645024"/>
            <a:ext cx="2448272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Шишкоедов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Д.А.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563888" y="5805264"/>
            <a:ext cx="20190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Петропавловск, 2025</a:t>
            </a:r>
          </a:p>
        </p:txBody>
      </p:sp>
    </p:spTree>
    <p:extLst>
      <p:ext uri="{BB962C8B-B14F-4D97-AF65-F5344CB8AC3E}">
        <p14:creationId xmlns:p14="http://schemas.microsoft.com/office/powerpoint/2010/main" val="288397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Ссылка на публикацию</a:t>
            </a:r>
            <a:endParaRPr lang="ru-RU" dirty="0"/>
          </a:p>
        </p:txBody>
      </p:sp>
      <p:pic>
        <p:nvPicPr>
          <p:cNvPr id="3074" name="Picture 2" descr="C:\Users\User\Downloads\qrcode_208115636_d170dc0c0f0261b54f51ab24f06644c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700808"/>
            <a:ext cx="4447208" cy="444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77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7772400" cy="1362075"/>
          </a:xfrm>
        </p:spPr>
        <p:txBody>
          <a:bodyPr/>
          <a:lstStyle/>
          <a:p>
            <a:r>
              <a:rPr lang="ru-RU" dirty="0" smtClean="0"/>
              <a:t>Актуальность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9552" y="1556792"/>
            <a:ext cx="7848872" cy="2592288"/>
          </a:xfrm>
        </p:spPr>
        <p:txBody>
          <a:bodyPr anchor="t">
            <a:normAutofit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Современный интернет прочно связан с деятельностью художников. Невозможно представить какую-либо сферу сетевой деятельности без арт-дизайна, 3</a:t>
            </a:r>
            <a:r>
              <a:rPr lang="en-US" dirty="0" smtClean="0">
                <a:solidFill>
                  <a:schemeClr val="tx1"/>
                </a:solidFill>
              </a:rPr>
              <a:t>D</a:t>
            </a:r>
            <a:r>
              <a:rPr lang="ru-RU" dirty="0" smtClean="0">
                <a:solidFill>
                  <a:schemeClr val="tx1"/>
                </a:solidFill>
              </a:rPr>
              <a:t> моделирования и творческого процесса. Сайт предлагает художникам возможность создать собственную галерею, получать обратную связь от аудитории и показать своё творчество всему миру.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31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7772400" cy="1362075"/>
          </a:xfrm>
        </p:spPr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536" y="1988840"/>
            <a:ext cx="7772400" cy="2808312"/>
          </a:xfrm>
        </p:spPr>
        <p:txBody>
          <a:bodyPr anchor="t"/>
          <a:lstStyle/>
          <a:p>
            <a:r>
              <a:rPr lang="ru-RU" dirty="0" smtClean="0">
                <a:solidFill>
                  <a:schemeClr val="tx1"/>
                </a:solidFill>
              </a:rPr>
              <a:t>Цель проекта – разработка вебсайта для художников.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Задачи проекта:</a:t>
            </a:r>
          </a:p>
          <a:p>
            <a:pPr marL="342900" indent="-342900"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Разработка </a:t>
            </a:r>
            <a:r>
              <a:rPr lang="en-US" dirty="0" smtClean="0">
                <a:solidFill>
                  <a:schemeClr val="tx1"/>
                </a:solidFill>
              </a:rPr>
              <a:t>UX/UI</a:t>
            </a:r>
            <a:r>
              <a:rPr lang="ru-RU" dirty="0" smtClean="0">
                <a:solidFill>
                  <a:schemeClr val="tx1"/>
                </a:solidFill>
              </a:rPr>
              <a:t> дизайна сайта;</a:t>
            </a:r>
          </a:p>
          <a:p>
            <a:pPr marL="342900" indent="-342900"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Разработка логической структуры сайта;</a:t>
            </a:r>
          </a:p>
          <a:p>
            <a:pPr marL="342900" indent="-342900"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Реализация динамического содержимого сайта;</a:t>
            </a:r>
          </a:p>
          <a:p>
            <a:pPr marL="342900" indent="-342900"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</a:rPr>
              <a:t>Разработка адаптивного дизайна;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04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26765"/>
            <a:ext cx="7772400" cy="1362075"/>
          </a:xfrm>
        </p:spPr>
        <p:txBody>
          <a:bodyPr/>
          <a:lstStyle/>
          <a:p>
            <a:r>
              <a:rPr lang="ru-RU" dirty="0" smtClean="0"/>
              <a:t>Логическая структура сайта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02" y="1556792"/>
            <a:ext cx="5919702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906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Логическая структура сайта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состоит из трёх </a:t>
            </a:r>
            <a:r>
              <a:rPr lang="en-US" dirty="0" smtClean="0"/>
              <a:t>HTML </a:t>
            </a:r>
            <a:r>
              <a:rPr lang="ru-RU" dirty="0" smtClean="0"/>
              <a:t>страниц, двух </a:t>
            </a:r>
            <a:r>
              <a:rPr lang="en-US" dirty="0" smtClean="0"/>
              <a:t>CSS </a:t>
            </a:r>
            <a:r>
              <a:rPr lang="ru-RU" dirty="0" smtClean="0"/>
              <a:t>файлов и одного файла </a:t>
            </a:r>
            <a:r>
              <a:rPr lang="en-US" dirty="0" smtClean="0"/>
              <a:t>JavaScript</a:t>
            </a:r>
          </a:p>
          <a:p>
            <a:r>
              <a:rPr lang="ru-RU" dirty="0" smtClean="0"/>
              <a:t>Таким образом, составляется структура данного сайта, все элементы которого связаны друг с другом.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112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76" y="1484784"/>
            <a:ext cx="8227590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179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Дизайн сайта составлен в тёмных </a:t>
            </a:r>
            <a:r>
              <a:rPr lang="ru-RU" dirty="0" err="1" smtClean="0"/>
              <a:t>минималистичных</a:t>
            </a:r>
            <a:r>
              <a:rPr lang="ru-RU" dirty="0" smtClean="0"/>
              <a:t> тонах.</a:t>
            </a:r>
          </a:p>
          <a:p>
            <a:r>
              <a:rPr lang="ru-RU" dirty="0" smtClean="0"/>
              <a:t>Сайт представлен в виде галереи, где можно смотреть изображения.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07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Адаптивный дизайн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Адаптивный дизайн реализован во втором </a:t>
            </a:r>
            <a:r>
              <a:rPr lang="en-US" dirty="0" smtClean="0"/>
              <a:t>CSS </a:t>
            </a:r>
            <a:r>
              <a:rPr lang="ru-RU" dirty="0" smtClean="0"/>
              <a:t>файле проекта,</a:t>
            </a:r>
            <a:r>
              <a:rPr lang="en-US" dirty="0" smtClean="0"/>
              <a:t> </a:t>
            </a:r>
            <a:r>
              <a:rPr lang="ru-RU" dirty="0" smtClean="0"/>
              <a:t>«</a:t>
            </a:r>
            <a:r>
              <a:rPr lang="en-US" dirty="0" smtClean="0"/>
              <a:t>mobile.css</a:t>
            </a:r>
            <a:r>
              <a:rPr lang="ru-RU" dirty="0" smtClean="0"/>
              <a:t>».</a:t>
            </a:r>
          </a:p>
          <a:p>
            <a:r>
              <a:rPr lang="ru-RU" dirty="0" smtClean="0"/>
              <a:t>Дизайн предназначен для мобильных устройств, с шириной экрана менее 768 пикселей.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47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Динамическое содержимое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Динамическое содержимое реализовано при помощи языка программирования </a:t>
            </a:r>
            <a:r>
              <a:rPr lang="en-US" dirty="0" smtClean="0"/>
              <a:t>JavaScript.</a:t>
            </a:r>
          </a:p>
          <a:p>
            <a:r>
              <a:rPr lang="ru-RU" dirty="0" smtClean="0"/>
              <a:t>Функциями </a:t>
            </a:r>
            <a:r>
              <a:rPr lang="en-US" dirty="0" smtClean="0"/>
              <a:t>JavaScript’</a:t>
            </a:r>
            <a:r>
              <a:rPr lang="ru-RU" dirty="0" smtClean="0"/>
              <a:t>а реализована анимация, обработка форм и смена темы сайта.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9600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234</Words>
  <Application>Microsoft Office PowerPoint</Application>
  <PresentationFormat>Экран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Министерство науки и высшего образования Республики Казахстан Северо-Казахстанский государственный университет им. М. Козыбаева  Факультет инженерии и цифровых технологий  Кафедра «Информационно-коммуникационные технологии»</vt:lpstr>
      <vt:lpstr>Актуальность проекта</vt:lpstr>
      <vt:lpstr>Цель проекта</vt:lpstr>
      <vt:lpstr>Логическая структура сайта</vt:lpstr>
      <vt:lpstr>Логическая структура сайта</vt:lpstr>
      <vt:lpstr>Дизайн</vt:lpstr>
      <vt:lpstr>Дизайн</vt:lpstr>
      <vt:lpstr>Адаптивный дизайн</vt:lpstr>
      <vt:lpstr>Динамическое содержимое</vt:lpstr>
      <vt:lpstr>Ссылка на публикацию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Республики Казахстан Северо-Казахстанский государственный университет им. М. Козыбаева Факультет инженерии и цифровых технологий Кафедра «Информационно-коммуникационные технологии»</dc:title>
  <dc:creator>User</dc:creator>
  <cp:lastModifiedBy>User</cp:lastModifiedBy>
  <cp:revision>7</cp:revision>
  <dcterms:created xsi:type="dcterms:W3CDTF">2025-05-20T02:16:27Z</dcterms:created>
  <dcterms:modified xsi:type="dcterms:W3CDTF">2025-05-20T04:03:39Z</dcterms:modified>
</cp:coreProperties>
</file>