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87" r:id="rId4"/>
    <p:sldId id="264" r:id="rId5"/>
    <p:sldId id="262" r:id="rId6"/>
    <p:sldId id="283" r:id="rId7"/>
    <p:sldId id="288" r:id="rId8"/>
    <p:sldId id="284" r:id="rId9"/>
    <p:sldId id="285" r:id="rId10"/>
    <p:sldId id="289" r:id="rId11"/>
    <p:sldId id="290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67963"/>
  </p:normalViewPr>
  <p:slideViewPr>
    <p:cSldViewPr snapToGrid="0">
      <p:cViewPr varScale="1">
        <p:scale>
          <a:sx n="102" d="100"/>
          <a:sy n="102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600C-CAAF-AC4C-9937-4A665CD089D8}" type="datetimeFigureOut">
              <a:rPr lang="es-GT" smtClean="0"/>
              <a:t>28/03/25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5698C-2C46-624D-84A3-DAFA2591FA3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624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4C93C-AC57-602B-0475-58477587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ECD71E-A1BB-C3E2-1F13-896867219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07B58F-EA92-5D2E-71C7-8A426EBD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2B560-207B-EAA7-03EC-CFBA1A599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563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Explicación: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Se usa un do-while para repetir la solicitud hasta que el usuario ingrese un número válido.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try-catch captura errores si el usuario ingresa texto o caracteres inválidos.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using System;</a:t>
            </a:r>
          </a:p>
          <a:p>
            <a:endParaRPr lang="es-GT" dirty="0"/>
          </a:p>
          <a:p>
            <a:r>
              <a:rPr lang="es-GT" dirty="0"/>
              <a:t>class Program {</a:t>
            </a:r>
          </a:p>
          <a:p>
            <a:r>
              <a:rPr lang="es-GT" dirty="0"/>
              <a:t>    static void Main() {</a:t>
            </a:r>
          </a:p>
          <a:p>
            <a:r>
              <a:rPr lang="es-GT" dirty="0"/>
              <a:t>        int numero;</a:t>
            </a:r>
          </a:p>
          <a:p>
            <a:r>
              <a:rPr lang="es-GT" dirty="0"/>
              <a:t>        bool esValido = false;</a:t>
            </a:r>
          </a:p>
          <a:p>
            <a:endParaRPr lang="es-GT" dirty="0"/>
          </a:p>
          <a:p>
            <a:r>
              <a:rPr lang="es-GT" dirty="0"/>
              <a:t>        do {</a:t>
            </a:r>
          </a:p>
          <a:p>
            <a:r>
              <a:rPr lang="es-GT" dirty="0"/>
              <a:t>            try {</a:t>
            </a:r>
          </a:p>
          <a:p>
            <a:r>
              <a:rPr lang="es-GT" dirty="0"/>
              <a:t>                Console.Write("👉 Ingresa un número entre 1 y 10: ");</a:t>
            </a:r>
          </a:p>
          <a:p>
            <a:r>
              <a:rPr lang="es-GT" dirty="0"/>
              <a:t>                numero = Convert.ToInt32(Console.ReadLine());</a:t>
            </a:r>
          </a:p>
          <a:p>
            <a:endParaRPr lang="es-GT" dirty="0"/>
          </a:p>
          <a:p>
            <a:r>
              <a:rPr lang="es-GT" dirty="0"/>
              <a:t>                if (numero &gt;= 1 &amp;&amp; numero &lt;= 10) {</a:t>
            </a:r>
          </a:p>
          <a:p>
            <a:r>
              <a:rPr lang="es-GT" dirty="0"/>
              <a:t>                    Console.WriteLine("✅ Número válido: " + numero);</a:t>
            </a:r>
          </a:p>
          <a:p>
            <a:r>
              <a:rPr lang="es-GT" dirty="0"/>
              <a:t>                    esValido = true;</a:t>
            </a:r>
          </a:p>
          <a:p>
            <a:r>
              <a:rPr lang="es-GT" dirty="0"/>
              <a:t>                } else {</a:t>
            </a:r>
          </a:p>
          <a:p>
            <a:r>
              <a:rPr lang="es-GT" dirty="0"/>
              <a:t>                    Console.WriteLine("⚠️ Error: El número debe estar entre 1 y 10.");</a:t>
            </a:r>
          </a:p>
          <a:p>
            <a:r>
              <a:rPr lang="es-GT" dirty="0"/>
              <a:t>                }</a:t>
            </a:r>
          </a:p>
          <a:p>
            <a:r>
              <a:rPr lang="es-GT" dirty="0"/>
              <a:t>            }</a:t>
            </a:r>
          </a:p>
          <a:p>
            <a:r>
              <a:rPr lang="es-GT" dirty="0"/>
              <a:t>            catch (FormatException) {</a:t>
            </a:r>
          </a:p>
          <a:p>
            <a:r>
              <a:rPr lang="es-GT" dirty="0"/>
              <a:t>                Console.WriteLine("⚠️ Error: Debes ingresar un número válido.");</a:t>
            </a:r>
          </a:p>
          <a:p>
            <a:r>
              <a:rPr lang="es-GT" dirty="0"/>
              <a:t>            }</a:t>
            </a:r>
          </a:p>
          <a:p>
            <a:r>
              <a:rPr lang="es-GT" dirty="0"/>
              <a:t>        } while (!esValido);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231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5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972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A6DC-7BC7-1A92-E331-1248A99EF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A04389-EF7E-625A-442C-0A0E0833E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29F5001-7EF0-0620-EF86-50D501F95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1C712-CCCC-B64D-7F35-E253F180B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25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62C9E-1AF3-8DDD-16E3-87091FD4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7836019-5725-2DB5-E432-05C366F15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D68ECB-3760-1D33-3D53-C8E125DE9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SOLUCIÓN DEL MINI RETO 2: Validar la edad del usuario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Explicación: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Se verifica que la edad esté en el rango correcto (0 a 120).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el usuario ingresa letras o valores fuera del rango, se le pedirá ingresar nuevamente.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s-GT" dirty="0"/>
          </a:p>
          <a:p>
            <a:r>
              <a:rPr lang="es-GT" dirty="0"/>
              <a:t>using System;</a:t>
            </a:r>
          </a:p>
          <a:p>
            <a:endParaRPr lang="es-GT" dirty="0"/>
          </a:p>
          <a:p>
            <a:r>
              <a:rPr lang="es-GT" dirty="0"/>
              <a:t>class Program {</a:t>
            </a:r>
          </a:p>
          <a:p>
            <a:r>
              <a:rPr lang="es-GT" dirty="0"/>
              <a:t>    static void Main() {</a:t>
            </a:r>
          </a:p>
          <a:p>
            <a:r>
              <a:rPr lang="es-GT" dirty="0"/>
              <a:t>        int edad;</a:t>
            </a:r>
          </a:p>
          <a:p>
            <a:r>
              <a:rPr lang="es-GT" dirty="0"/>
              <a:t>        bool edadValida = false;</a:t>
            </a:r>
          </a:p>
          <a:p>
            <a:endParaRPr lang="es-GT" dirty="0"/>
          </a:p>
          <a:p>
            <a:r>
              <a:rPr lang="es-GT" dirty="0"/>
              <a:t>        do {</a:t>
            </a:r>
          </a:p>
          <a:p>
            <a:r>
              <a:rPr lang="es-GT" dirty="0"/>
              <a:t>            try {</a:t>
            </a:r>
          </a:p>
          <a:p>
            <a:r>
              <a:rPr lang="es-GT" dirty="0"/>
              <a:t>                Console.Write("🎂 Ingresa tu edad: ");</a:t>
            </a:r>
          </a:p>
          <a:p>
            <a:r>
              <a:rPr lang="es-GT" dirty="0"/>
              <a:t>                edad = Convert.ToInt32(Console.ReadLine());</a:t>
            </a:r>
          </a:p>
          <a:p>
            <a:endParaRPr lang="es-GT" dirty="0"/>
          </a:p>
          <a:p>
            <a:r>
              <a:rPr lang="es-GT" dirty="0"/>
              <a:t>                if (edad &gt;= 0 &amp;&amp; edad &lt;= 120) {</a:t>
            </a:r>
          </a:p>
          <a:p>
            <a:r>
              <a:rPr lang="es-GT" dirty="0"/>
              <a:t>                    Console.WriteLine("✅ Edad válida: " + edad + " años.");</a:t>
            </a:r>
          </a:p>
          <a:p>
            <a:r>
              <a:rPr lang="es-GT" dirty="0"/>
              <a:t>                    edadValida = true;</a:t>
            </a:r>
          </a:p>
          <a:p>
            <a:r>
              <a:rPr lang="es-GT" dirty="0"/>
              <a:t>                } else {</a:t>
            </a:r>
          </a:p>
          <a:p>
            <a:r>
              <a:rPr lang="es-GT" dirty="0"/>
              <a:t>                    Console.WriteLine("⚠️ Error: Ingresa una edad entre 0 y 120 años.");</a:t>
            </a:r>
          </a:p>
          <a:p>
            <a:r>
              <a:rPr lang="es-GT" dirty="0"/>
              <a:t>                }</a:t>
            </a:r>
          </a:p>
          <a:p>
            <a:r>
              <a:rPr lang="es-GT" dirty="0"/>
              <a:t>            }</a:t>
            </a:r>
          </a:p>
          <a:p>
            <a:r>
              <a:rPr lang="es-GT" dirty="0"/>
              <a:t>            catch (FormatException) {</a:t>
            </a:r>
          </a:p>
          <a:p>
            <a:r>
              <a:rPr lang="es-GT" dirty="0"/>
              <a:t>                Console.WriteLine("⚠️ Error: Debes ingresar un número válido.");</a:t>
            </a:r>
          </a:p>
          <a:p>
            <a:r>
              <a:rPr lang="es-GT" dirty="0"/>
              <a:t>            }</a:t>
            </a:r>
          </a:p>
          <a:p>
            <a:r>
              <a:rPr lang="es-GT" dirty="0"/>
              <a:t>        } while (!edadValida);</a:t>
            </a:r>
          </a:p>
          <a:p>
            <a:r>
              <a:rPr lang="es-GT" dirty="0"/>
              <a:t>    }</a:t>
            </a:r>
          </a:p>
          <a:p>
            <a:r>
              <a:rPr lang="es-GT" dirty="0"/>
              <a:t>}</a:t>
            </a:r>
          </a:p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B602CF-27FA-407C-57C1-CA0C04BAD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2812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F39B-BFDA-F533-6F4C-00D1F5EC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8C0B1CF-7DAD-7EF2-F678-21F0488DA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826439-11A0-CD65-2ADF-8E0272809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Explicación:</a:t>
            </a:r>
          </a:p>
          <a:p>
            <a:pPr algn="l">
              <a:buNone/>
            </a:pPr>
            <a:br>
              <a:rPr lang="es-GT" b="0" i="0" u="none" strike="noStrike" dirty="0">
                <a:solidFill>
                  <a:srgbClr val="000000"/>
                </a:solidFill>
                <a:effectLst/>
              </a:rPr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✅ File.AppendAllText("log.txt", mensaje): Guarda los errores en un archivo.</a:t>
            </a:r>
            <a:br>
              <a:rPr lang="es-GT" b="0" i="0" u="none" strike="noStrike" dirty="0">
                <a:solidFill>
                  <a:srgbClr val="000000"/>
                </a:solidFill>
                <a:effectLst/>
              </a:rPr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✅ Cada vez que hay un error,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se agrega al archivo con la fecha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🔍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Prueba ejecutarlo y causa un error (ingresando letras en lugar de un número), luego revisa el archivo log.txt.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7AC8D7-0A1D-DC1C-19A2-BD6886B0D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9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6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3CD69-C250-104C-7147-BC4EB5849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CF1ECBC-E715-B798-908D-CE54833AD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AD861D-C994-463B-9D85-9520B7E82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 DEL MINI RETO 3: División Segura con Logs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📌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Objetivo: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Crear un programa que divida dos números, manejando errores de formato y división por cero, además de registrar los errores en un archivo de log.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Explicación: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Se solicita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dos números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al usuario.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el usuario ingresa texto en lugar de números, se muestra un error y se guarda en el archivo log.txt.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intenta dividir por 0, el programa maneja la excepción y registra el error en el log.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El programa se repite hasta que el usuario ingrese valores correctos.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using System;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using System.IO;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class Program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static void Main()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double num1, num2;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bool operacionExitosa = false;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do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try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Console.Write("➗ Ingresa el primer número: 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num1 = Convert.ToDouble(Console.ReadLine());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Console.Write("➗ Ingresa el segundo número: 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num2 = Convert.ToDouble(Console.ReadLine());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if (num2 == 0)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    throw new DivideByZeroException("No se puede dividir por cero.");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}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double resultado = num1 / num2;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Console.WriteLine($"✅ Resultado: {num1} / {num2} = {resultado}");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operacionExitosa = true;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}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catch (FormatException)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Console.WriteLine("⚠️ Error: Ingresa solo números.");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File.AppendAllText("log.txt", DateTime.Now + " - Error: Entrada no válida.\n");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}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catch (DivideByZeroException ex)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Console.WriteLine("⚠️ Error: " + ex.Message);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File.AppendAllText("log.txt", DateTime.Now + " - Error: División por cero.\n");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}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catch (Exception ex) {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Console.WriteLine("❌ Error inesperado: " + ex.Message);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    File.AppendAllText("log.txt", DateTime.Now + " - " + ex.Message + "\n");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    }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    } while (!operacionExitosa);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    }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}</a:t>
            </a:r>
          </a:p>
          <a:p>
            <a:pPr algn="l"/>
            <a:endParaRPr lang="es-GT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A0AAF-8551-6344-25EB-04C23D450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10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095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71BD8-20A8-E05E-8082-82DEEB8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0E8CC7-4223-A275-5E67-3027D7C03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4013FD-B3BE-8772-B656-9DF70BBBC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687BAA-8E16-3E5C-4252-4ACF7AB5F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757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94BE-B589-99E5-BA42-019B519DA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03D461-ADBB-E952-6802-9EEB3643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16E0C-48AF-DCD6-9720-3E8A3434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E2F4E-2233-27BD-73A6-923A4A6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64269-7397-FC3A-288A-471EF9C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C2A3D-1DA4-5AF0-E5AB-0F0F55D1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B5903-B798-87CB-7CA5-2864763E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0F5C2-430F-4180-CB61-64413893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55B7A-C030-423D-283B-ED2C7B8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DB0F7-51BB-C7F8-305F-205E092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97A4A-C961-A627-4DF2-AD2D0866A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B1B8A-E919-618C-5D43-49CE7390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80C68-089C-F648-C92E-FD4FC149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BEF10-4315-951B-3BDA-66A7989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50440-8AE1-9486-C7AE-2E311CFD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078B-9D60-6919-2359-9F6EAA42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D49FA-2A87-5727-D14C-F0D54BEE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2E75A-CCEA-ECCD-1A35-E886A2A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6030A-E196-3CD8-4C57-DD652B39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33197-65BF-A7BD-85BD-8CC1024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ED4B-6C2B-2546-75D5-D998B929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E775B-147D-309A-7106-262BFF88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3CA92-CEE2-B629-53BF-62946CA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EBB47-7EF6-DD9E-A96F-9BF92564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3BA89-93E1-222C-4721-14A66CFB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E323-3120-4178-A0A6-B756FF0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EBA59-AA5A-59D8-9C48-A95956FD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7F1C6-03D9-26FC-2049-71EFFC26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CF1F2-A181-A882-9B2F-849E117F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1CA58-99B5-5E9B-9CE2-75C6045B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E15B5-80FF-5499-D38B-4A2EA04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CF608-F530-25A6-4626-7E1C957A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B7F9E-947E-458F-6466-9675CB95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AFA658-4F58-7050-16D0-E36C6975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8995F-4B72-B520-18E3-08C985A5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04F78-A9B5-2F08-E3DB-0EC0E065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CA219B-4423-8832-3A4F-020239A9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15604-60F4-18BB-E96D-0B534129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1EEB2-0959-C42C-E661-6643A6F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7E9D5-E65D-B364-80C6-8CF2725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BD444C-19AF-C722-4044-BA171464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3D1865-C9F8-DA9D-B174-5E98A0D2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456495-8907-B3C9-6D5F-410EAF67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F04FF6-AE68-FF25-7F06-719DED11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05AC5A-D76B-8688-432A-E0E71583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304EDB-80DC-5BFB-6275-4BCCC531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3DB8C-C51F-D071-84D8-36E7D522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C4F83-DC5E-B079-C458-419AB41A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1BB32-46BF-9F65-D8F4-82C4CB957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81635-7F1A-892F-4AC6-EFB491F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A09A3-4084-728E-E217-E8940109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F4621-3D5E-15BB-5B28-35AD7601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4F1FE-4EFB-4DFE-4076-273FCF34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1F401D-0645-9A59-BDBE-3D89EC4C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12165E-1AEE-D512-4778-C767BB2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2D0D4-BED2-BA52-F140-7382273E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748DD-856E-592C-04AE-A0829811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AABF92-A67D-7ACC-9735-C5425E42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33EFAC-CB4A-1486-5255-CFCA2BD8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236D3-B438-EA36-7F01-B61D435A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4BC16-1CE6-ABD1-0C61-1BD6CA61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B3C54-8256-20F1-8285-33CF23740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1D7E-F421-7ED5-CDBF-3E05F12B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83A1C-0ABD-1D61-39E8-31C2B841D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Manejo de Errores en C#: Try-Catch, Manejo de Errores en Consola y Creación de Logs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5D7AE-A42F-198F-FE11-273D46831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Repaso General de C#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232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F140D-6FB8-975A-3B98-F398A6D4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722E35-9FC3-4353-C7C9-E62189F80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E5B125-38D3-4808-08C6-337418DBE6B1}"/>
              </a:ext>
            </a:extLst>
          </p:cNvPr>
          <p:cNvSpPr txBox="1"/>
          <p:nvPr/>
        </p:nvSpPr>
        <p:spPr>
          <a:xfrm>
            <a:off x="3048886" y="3105835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Crea un programa que divida dos números y registre los errores en un log.</a:t>
            </a:r>
            <a:br>
              <a:rPr lang="es-GT" b="0" i="0" u="none" strike="noStrike" dirty="0">
                <a:solidFill>
                  <a:srgbClr val="000000"/>
                </a:solidFill>
                <a:effectLst/>
              </a:rPr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Debe manejar estos errores: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Si el usuario ingresa texto en lugar de un número.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Si el usuario intenta dividir por 0.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97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BD81-418F-991C-2672-016C62F3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8AC4B15-73E5-28C5-72EC-A1DA42971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Resumen Rápido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C0D03-8986-27FD-753B-18FDC7B3BD1C}"/>
              </a:ext>
            </a:extLst>
          </p:cNvPr>
          <p:cNvSpPr txBox="1"/>
          <p:nvPr/>
        </p:nvSpPr>
        <p:spPr>
          <a:xfrm>
            <a:off x="3048886" y="3105835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try-catch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evita que el programa se cierre por errores inesperados.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✔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Mensajes claros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ayudan a los usuarios a entender qué hicieron mal.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✔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Guardar errores en un log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permite analizar fallos más tarde.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✔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Manejo de excepciones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mejora la estabilidad del programa.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11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15F79-8818-1D56-60BA-6EB0B9D0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0C8BBC2-0D70-39B3-2741-0380E9AA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TRY-CATCH: CAPTURANDO ERRORES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60E89B-C780-5DA3-698E-F4613D066D9C}"/>
              </a:ext>
            </a:extLst>
          </p:cNvPr>
          <p:cNvSpPr txBox="1"/>
          <p:nvPr/>
        </p:nvSpPr>
        <p:spPr>
          <a:xfrm>
            <a:off x="3047114" y="2485242"/>
            <a:ext cx="6097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El bloque try-catch nos permite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capturar y manejar errores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para que el programa no se cierre inesperadamente.</a:t>
            </a:r>
          </a:p>
          <a:p>
            <a:pPr algn="l"/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Cuando un error ocurre dentro de un try, se ejecuta el catch, que nos permite manejar la situación y dar un mensaje adecuado al usuario.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Piensa en un cajero automático: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ingresas bien tu PIN, puedes sacar dinero.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ingresas un PIN incorrecto, el sistema no se bloquea de inmediato, sino que te avisa 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intenta otra vez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fallas muchas veces, el sistema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maneja el error bloqueando la tarjeta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6842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41F39-866F-DA2F-7017-4FA4F1AD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648148-0A58-1AF4-6923-5BD66BB94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7270"/>
            <a:ext cx="2108548" cy="576197"/>
          </a:xfrm>
        </p:spPr>
        <p:txBody>
          <a:bodyPr>
            <a:normAutofit fontScale="90000"/>
          </a:bodyPr>
          <a:lstStyle/>
          <a:p>
            <a:r>
              <a:rPr lang="es-GT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Ejemplo en Código</a:t>
            </a:r>
            <a:br>
              <a:rPr lang="es-GT" sz="1800" dirty="0"/>
            </a:br>
            <a:endParaRPr lang="es-GT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261733-2E82-5381-B1A6-B123F1D4C732}"/>
              </a:ext>
            </a:extLst>
          </p:cNvPr>
          <p:cNvSpPr txBox="1"/>
          <p:nvPr/>
        </p:nvSpPr>
        <p:spPr>
          <a:xfrm>
            <a:off x="3047114" y="462221"/>
            <a:ext cx="60977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using System;</a:t>
            </a:r>
          </a:p>
          <a:p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class Program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static void Main()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try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Console.Write("🔢 Ingresa un número: ");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int numero = Convert.ToInt32(Console.ReadLine());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Console.WriteLine("✅ Número ingresado: " + numero);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}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catch (FormatException)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Console.WriteLine("⚠️ Error: Debes ingresar un número válido.");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}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catch (Exception ex)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Console.WriteLine("❌ Error inesperado: " + ex.Message);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}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finally {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Console.WriteLine("🎯 Proceso finalizado.");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}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}</a:t>
            </a: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3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E433-D046-A67D-0FD3-6B76D7789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B0CEA0-FBB5-774A-2D8C-B8BC96F46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5592D1-A0E9-E10B-1E18-63A33F4E7757}"/>
              </a:ext>
            </a:extLst>
          </p:cNvPr>
          <p:cNvSpPr txBox="1"/>
          <p:nvPr/>
        </p:nvSpPr>
        <p:spPr>
          <a:xfrm>
            <a:off x="3048886" y="3105835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Crea un programa que pida un número entre 1 y 10.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 el usuario ingresa algo incorrecto (un número fuera de rango o letras), debe mostrar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mensaje de error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y pedir el número otra vez.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5915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75DF8-3AD2-2CA1-E1AC-161776BF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04F431-A705-FF7E-7DCA-7C81ABEE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148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MANEJO DE ERRORES EN CONSOLA: MENSAJES CLAROS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449FC6-F8D1-78A6-C396-B24AD54C570F}"/>
              </a:ext>
            </a:extLst>
          </p:cNvPr>
          <p:cNvSpPr txBox="1"/>
          <p:nvPr/>
        </p:nvSpPr>
        <p:spPr>
          <a:xfrm>
            <a:off x="3047114" y="2485725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Los programas deben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dar mensajes claros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para que los usuarios entiendan qué hicieron mal y cómo corregirlo.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Piensa en una caja de autopago en un supermercado: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escaneas bien el producto, aparece el precio.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escaneas mal, aparece un mensaje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"Producto no reconocido"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intentas pagar con una tarjeta sin saldo, aparece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"Fondos insuficientes"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Los mensajes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son claros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para que el usuario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sepa qué hacer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800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3862-8C56-6FB8-FA84-04F737E2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6A00E13-A022-B44C-216D-A973FF25B3DB}"/>
              </a:ext>
            </a:extLst>
          </p:cNvPr>
          <p:cNvSpPr txBox="1"/>
          <p:nvPr/>
        </p:nvSpPr>
        <p:spPr>
          <a:xfrm>
            <a:off x="3027122" y="305068"/>
            <a:ext cx="1032144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using System;</a:t>
            </a:r>
          </a:p>
          <a:p>
            <a:pPr algn="l">
              <a:buNone/>
            </a:pPr>
            <a:endParaRPr lang="es-GT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class Program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static void Main()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int numero;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bool exito = false;</a:t>
            </a:r>
          </a:p>
          <a:p>
            <a:pPr algn="l">
              <a:buNone/>
            </a:pPr>
            <a:endParaRPr lang="es-GT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do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try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Console.Write("👉 Ingresa un número (1-10): ");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numero = Convert.ToInt32(Console.ReadLine());</a:t>
            </a:r>
          </a:p>
          <a:p>
            <a:pPr algn="l">
              <a:buNone/>
            </a:pPr>
            <a:endParaRPr lang="es-GT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if (numero &lt; 1 || numero &gt; 10)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    Console.WriteLine("⚠️ Error: Debes ingresar un número entre 1 y 10.");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} else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    Console.WriteLine("✅ Número ingresado correctamente: " + numero);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    exito = true;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}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}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catch (FormatException) {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    Console.WriteLine("⚠️ Error: Por favor, ingresa solo números.");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    }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    } while (!exito);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    }</a:t>
            </a:r>
          </a:p>
          <a:p>
            <a:pPr algn="l">
              <a:buNone/>
            </a:pPr>
            <a:r>
              <a:rPr lang="es-GT" sz="1600" b="0" i="0" u="none" strike="noStrike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1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1C765-7D8E-D014-B6B3-33FDAB7C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01FC2CC-3CA8-7EA7-8C1E-2CBB797F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Mini reto</a:t>
            </a:r>
            <a:br>
              <a:rPr lang="es-GT" dirty="0"/>
            </a:b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346544-E583-964C-4861-0914C0BD8BE4}"/>
              </a:ext>
            </a:extLst>
          </p:cNvPr>
          <p:cNvSpPr txBox="1"/>
          <p:nvPr/>
        </p:nvSpPr>
        <p:spPr>
          <a:xfrm>
            <a:off x="3048886" y="3105835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Crea un programa que pida la edad del usuario.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 ingresa un número menor a 0 o mayor a 120, muestra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un mensaje de error y vuelve a pedir la edad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hasta que ingrese un valor válido.</a:t>
            </a:r>
            <a:endParaRPr lang="es-GT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38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04D6F-28C3-F87E-D56D-C27D4804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017BA9-2C54-C335-5F3B-899E313F3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60028"/>
            <a:ext cx="9144000" cy="2387600"/>
          </a:xfrm>
        </p:spPr>
        <p:txBody>
          <a:bodyPr/>
          <a:lstStyle/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CREACIÓN DE LOGS PARA REGISTRAR ERRORES</a:t>
            </a:r>
            <a:endParaRPr lang="es-GT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BD75E0-B2F5-F421-A1BC-BFE39B20EF2F}"/>
              </a:ext>
            </a:extLst>
          </p:cNvPr>
          <p:cNvSpPr txBox="1"/>
          <p:nvPr/>
        </p:nvSpPr>
        <p:spPr>
          <a:xfrm>
            <a:off x="3047114" y="2485725"/>
            <a:ext cx="60977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Definición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log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es un archivo donde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se registran los errores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de una aplicación. Esto ayuda a los desarrolladores a detectar fallos en el sistema.</a:t>
            </a:r>
          </a:p>
          <a:p>
            <a:endParaRPr lang="es-GT" dirty="0">
              <a:solidFill>
                <a:srgbClr val="000000"/>
              </a:solidFill>
              <a:latin typeface="-webkit-standard"/>
            </a:endParaRPr>
          </a:p>
          <a:p>
            <a:pPr algn="l">
              <a:buNone/>
            </a:pP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Ejemplo cotidiano:</a:t>
            </a:r>
            <a:br>
              <a:rPr lang="es-GT" dirty="0"/>
            </a:b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Piensa en las cámaras de seguridad de un banco: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todo está bien, las cámaras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graban normalmente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Si alguien intenta forzar la puerta, el sistema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registra la hora y el evento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 en 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reporte de seguridad</a:t>
            </a:r>
            <a:r>
              <a:rPr lang="es-G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s-GT" dirty="0"/>
          </a:p>
          <a:p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log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funciona igual: si el programa falla, </a:t>
            </a:r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se guarda un registro</a:t>
            </a: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 la fecha y el error.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6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2490-D85B-7D72-BA2D-C181B1EE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DCE599-9C32-CCC5-9208-4B41145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06" y="308171"/>
            <a:ext cx="1169096" cy="568651"/>
          </a:xfrm>
        </p:spPr>
        <p:txBody>
          <a:bodyPr>
            <a:noAutofit/>
          </a:bodyPr>
          <a:lstStyle/>
          <a:p>
            <a:r>
              <a:rPr lang="es-GT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Ejemplo</a:t>
            </a:r>
            <a:br>
              <a:rPr lang="es-GT" sz="2000" dirty="0"/>
            </a:br>
            <a:endParaRPr lang="es-GT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EC65F3-E3E6-F392-19A2-22304581FAC9}"/>
              </a:ext>
            </a:extLst>
          </p:cNvPr>
          <p:cNvSpPr txBox="1"/>
          <p:nvPr/>
        </p:nvSpPr>
        <p:spPr>
          <a:xfrm>
            <a:off x="3047114" y="612844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using System;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using System.IO;</a:t>
            </a:r>
          </a:p>
          <a:p>
            <a:pPr algn="l">
              <a:buNone/>
            </a:pPr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class Program {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static void Main() {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try {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Console.Write("📌 Ingresa un número: ");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int numero = Convert.ToInt32(Console.ReadLine());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Console.WriteLine("✅ Número ingresado: " + numero);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}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catch (Exception ex) {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Console.WriteLine("❌ Ocurrió un error. Revisa el archivo 'log.txt'.");</a:t>
            </a:r>
          </a:p>
          <a:p>
            <a:pPr algn="l">
              <a:buNone/>
            </a:pPr>
            <a:endParaRPr lang="es-GT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// Guardar error en un archivo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    File.AppendAllText("log.txt", DateTime.Now + " - " + ex.Message + Environment.NewLine);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    }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   }</a:t>
            </a:r>
          </a:p>
          <a:p>
            <a:pPr algn="l">
              <a:buNone/>
            </a:pPr>
            <a:r>
              <a:rPr lang="es-G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033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1698</Words>
  <Application>Microsoft Macintosh PowerPoint</Application>
  <PresentationFormat>Panorámica</PresentationFormat>
  <Paragraphs>228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Tema de Office</vt:lpstr>
      <vt:lpstr>Manejo de Errores en C#: Try-Catch, Manejo de Errores en Consola y Creación de Logs</vt:lpstr>
      <vt:lpstr>TRY-CATCH: CAPTURANDO ERRORES</vt:lpstr>
      <vt:lpstr>Ejemplo en Código </vt:lpstr>
      <vt:lpstr>Mini reto </vt:lpstr>
      <vt:lpstr>MANEJO DE ERRORES EN CONSOLA: MENSAJES CLAROS</vt:lpstr>
      <vt:lpstr>Presentación de PowerPoint</vt:lpstr>
      <vt:lpstr>Mini reto </vt:lpstr>
      <vt:lpstr>CREACIÓN DE LOGS PARA REGISTRAR ERRORES</vt:lpstr>
      <vt:lpstr>Ejemplo </vt:lpstr>
      <vt:lpstr>Mini reto </vt:lpstr>
      <vt:lpstr>Resumen Rápido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 Sian Hernández</dc:creator>
  <cp:lastModifiedBy>Juan David  Sian Hernández</cp:lastModifiedBy>
  <cp:revision>9</cp:revision>
  <dcterms:created xsi:type="dcterms:W3CDTF">2025-03-27T06:03:40Z</dcterms:created>
  <dcterms:modified xsi:type="dcterms:W3CDTF">2025-03-28T21:58:50Z</dcterms:modified>
</cp:coreProperties>
</file>