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1061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0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0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867CB6-172A-4483-9CDD-7E172421479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E24644D-1767-40D7-9294-3DA84A7F99B3}">
      <dgm:prSet/>
      <dgm:spPr/>
      <dgm:t>
        <a:bodyPr/>
        <a:lstStyle/>
        <a:p>
          <a:r>
            <a:rPr lang="en-US"/>
            <a:t>Consulta virtual almacenada como objeto.</a:t>
          </a:r>
        </a:p>
      </dgm:t>
    </dgm:pt>
    <dgm:pt modelId="{021A931C-91CC-413F-8352-36ABF9547910}" type="parTrans" cxnId="{EEE91D59-5005-4AF1-B3F6-A261AE631624}">
      <dgm:prSet/>
      <dgm:spPr/>
      <dgm:t>
        <a:bodyPr/>
        <a:lstStyle/>
        <a:p>
          <a:endParaRPr lang="en-US"/>
        </a:p>
      </dgm:t>
    </dgm:pt>
    <dgm:pt modelId="{0EBCB4D9-8E0F-4725-A4C0-82E9B3AF2BBC}" type="sibTrans" cxnId="{EEE91D59-5005-4AF1-B3F6-A261AE631624}">
      <dgm:prSet/>
      <dgm:spPr/>
      <dgm:t>
        <a:bodyPr/>
        <a:lstStyle/>
        <a:p>
          <a:endParaRPr lang="en-US"/>
        </a:p>
      </dgm:t>
    </dgm:pt>
    <dgm:pt modelId="{4D21D7DA-D87B-41DB-82EB-1DAA18B83B67}">
      <dgm:prSet/>
      <dgm:spPr/>
      <dgm:t>
        <a:bodyPr/>
        <a:lstStyle/>
        <a:p>
          <a:r>
            <a:rPr lang="en-US"/>
            <a:t>Basada en una instrucción SELECT.</a:t>
          </a:r>
        </a:p>
      </dgm:t>
    </dgm:pt>
    <dgm:pt modelId="{9DCB8BD6-78F8-4D99-B8D6-1B5846D1C6FF}" type="parTrans" cxnId="{D2A406DA-1043-4CBB-B100-AFACD2E77F27}">
      <dgm:prSet/>
      <dgm:spPr/>
      <dgm:t>
        <a:bodyPr/>
        <a:lstStyle/>
        <a:p>
          <a:endParaRPr lang="en-US"/>
        </a:p>
      </dgm:t>
    </dgm:pt>
    <dgm:pt modelId="{21F41C39-CE3B-493E-8FB3-6A249FDFD007}" type="sibTrans" cxnId="{D2A406DA-1043-4CBB-B100-AFACD2E77F27}">
      <dgm:prSet/>
      <dgm:spPr/>
      <dgm:t>
        <a:bodyPr/>
        <a:lstStyle/>
        <a:p>
          <a:endParaRPr lang="en-US"/>
        </a:p>
      </dgm:t>
    </dgm:pt>
    <dgm:pt modelId="{4478F06D-9DAF-41FC-BC41-715B755E4890}">
      <dgm:prSet/>
      <dgm:spPr/>
      <dgm:t>
        <a:bodyPr/>
        <a:lstStyle/>
        <a:p>
          <a:r>
            <a:rPr lang="en-US"/>
            <a:t>No almacena datos, solo la definición.</a:t>
          </a:r>
        </a:p>
      </dgm:t>
    </dgm:pt>
    <dgm:pt modelId="{21688A9D-CC66-4B01-8747-CD95152E4329}" type="parTrans" cxnId="{BCB11B65-2C44-4BDC-AC06-D52D4949757C}">
      <dgm:prSet/>
      <dgm:spPr/>
      <dgm:t>
        <a:bodyPr/>
        <a:lstStyle/>
        <a:p>
          <a:endParaRPr lang="en-US"/>
        </a:p>
      </dgm:t>
    </dgm:pt>
    <dgm:pt modelId="{ABE21A38-B443-4872-B505-8CDC23948756}" type="sibTrans" cxnId="{BCB11B65-2C44-4BDC-AC06-D52D4949757C}">
      <dgm:prSet/>
      <dgm:spPr/>
      <dgm:t>
        <a:bodyPr/>
        <a:lstStyle/>
        <a:p>
          <a:endParaRPr lang="en-US"/>
        </a:p>
      </dgm:t>
    </dgm:pt>
    <dgm:pt modelId="{788C2D73-8186-4C29-9DA3-A3DBB16E6766}">
      <dgm:prSet/>
      <dgm:spPr/>
      <dgm:t>
        <a:bodyPr/>
        <a:lstStyle/>
        <a:p>
          <a:r>
            <a:rPr lang="en-US"/>
            <a:t>Ejemplo:</a:t>
          </a:r>
          <a:br>
            <a:rPr lang="en-US"/>
          </a:br>
          <a:r>
            <a:rPr lang="en-US"/>
            <a:t>CREATE VIEW Vista_ClientesActivos AS</a:t>
          </a:r>
          <a:br>
            <a:rPr lang="en-US"/>
          </a:br>
          <a:r>
            <a:rPr lang="en-US"/>
            <a:t>SELECT Nombre, Email FROM Clientes WHERE Activo = 1;</a:t>
          </a:r>
        </a:p>
      </dgm:t>
    </dgm:pt>
    <dgm:pt modelId="{A5707AAA-26B7-4402-8E50-2B104AEDF2FB}" type="parTrans" cxnId="{914243B3-DD39-4905-A8FB-7C7195C58414}">
      <dgm:prSet/>
      <dgm:spPr/>
      <dgm:t>
        <a:bodyPr/>
        <a:lstStyle/>
        <a:p>
          <a:endParaRPr lang="en-US"/>
        </a:p>
      </dgm:t>
    </dgm:pt>
    <dgm:pt modelId="{E02B68A9-227F-48A0-8F3E-A025873CA189}" type="sibTrans" cxnId="{914243B3-DD39-4905-A8FB-7C7195C58414}">
      <dgm:prSet/>
      <dgm:spPr/>
      <dgm:t>
        <a:bodyPr/>
        <a:lstStyle/>
        <a:p>
          <a:endParaRPr lang="en-US"/>
        </a:p>
      </dgm:t>
    </dgm:pt>
    <dgm:pt modelId="{8C1CEC3D-18DF-4BE1-BCDE-CF80DC4D0AA0}" type="pres">
      <dgm:prSet presAssocID="{E7867CB6-172A-4483-9CDD-7E1724214792}" presName="linear" presStyleCnt="0">
        <dgm:presLayoutVars>
          <dgm:animLvl val="lvl"/>
          <dgm:resizeHandles val="exact"/>
        </dgm:presLayoutVars>
      </dgm:prSet>
      <dgm:spPr/>
    </dgm:pt>
    <dgm:pt modelId="{522BB146-0428-41A8-A336-039917FC9189}" type="pres">
      <dgm:prSet presAssocID="{7E24644D-1767-40D7-9294-3DA84A7F99B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762E5B7-BC9E-4974-AE7E-25B095058B13}" type="pres">
      <dgm:prSet presAssocID="{0EBCB4D9-8E0F-4725-A4C0-82E9B3AF2BBC}" presName="spacer" presStyleCnt="0"/>
      <dgm:spPr/>
    </dgm:pt>
    <dgm:pt modelId="{52C6E202-4288-4C6B-9D97-53397048C497}" type="pres">
      <dgm:prSet presAssocID="{4D21D7DA-D87B-41DB-82EB-1DAA18B83B6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F1CFBA6-16F9-4CA2-B684-F05E05B358EE}" type="pres">
      <dgm:prSet presAssocID="{21F41C39-CE3B-493E-8FB3-6A249FDFD007}" presName="spacer" presStyleCnt="0"/>
      <dgm:spPr/>
    </dgm:pt>
    <dgm:pt modelId="{F1B790AF-8ECC-4EAE-B44D-13D169EB5525}" type="pres">
      <dgm:prSet presAssocID="{4478F06D-9DAF-41FC-BC41-715B755E489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2C9122B-1F43-45ED-AD28-C479D77FD27D}" type="pres">
      <dgm:prSet presAssocID="{ABE21A38-B443-4872-B505-8CDC23948756}" presName="spacer" presStyleCnt="0"/>
      <dgm:spPr/>
    </dgm:pt>
    <dgm:pt modelId="{C43EE5DB-24DE-43A1-800C-6708F84495D7}" type="pres">
      <dgm:prSet presAssocID="{788C2D73-8186-4C29-9DA3-A3DBB16E676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5A37403-0588-4423-8D09-7122DC2A6F61}" type="presOf" srcId="{4D21D7DA-D87B-41DB-82EB-1DAA18B83B67}" destId="{52C6E202-4288-4C6B-9D97-53397048C497}" srcOrd="0" destOrd="0" presId="urn:microsoft.com/office/officeart/2005/8/layout/vList2"/>
    <dgm:cxn modelId="{F886CE07-F8BF-4653-A116-CADC681B4FFC}" type="presOf" srcId="{788C2D73-8186-4C29-9DA3-A3DBB16E6766}" destId="{C43EE5DB-24DE-43A1-800C-6708F84495D7}" srcOrd="0" destOrd="0" presId="urn:microsoft.com/office/officeart/2005/8/layout/vList2"/>
    <dgm:cxn modelId="{0CD32324-E544-4A67-A89C-E04F30AB7208}" type="presOf" srcId="{4478F06D-9DAF-41FC-BC41-715B755E4890}" destId="{F1B790AF-8ECC-4EAE-B44D-13D169EB5525}" srcOrd="0" destOrd="0" presId="urn:microsoft.com/office/officeart/2005/8/layout/vList2"/>
    <dgm:cxn modelId="{3242F326-B243-4642-9D3A-4E45BD0271F9}" type="presOf" srcId="{7E24644D-1767-40D7-9294-3DA84A7F99B3}" destId="{522BB146-0428-41A8-A336-039917FC9189}" srcOrd="0" destOrd="0" presId="urn:microsoft.com/office/officeart/2005/8/layout/vList2"/>
    <dgm:cxn modelId="{BCB11B65-2C44-4BDC-AC06-D52D4949757C}" srcId="{E7867CB6-172A-4483-9CDD-7E1724214792}" destId="{4478F06D-9DAF-41FC-BC41-715B755E4890}" srcOrd="2" destOrd="0" parTransId="{21688A9D-CC66-4B01-8747-CD95152E4329}" sibTransId="{ABE21A38-B443-4872-B505-8CDC23948756}"/>
    <dgm:cxn modelId="{EEE91D59-5005-4AF1-B3F6-A261AE631624}" srcId="{E7867CB6-172A-4483-9CDD-7E1724214792}" destId="{7E24644D-1767-40D7-9294-3DA84A7F99B3}" srcOrd="0" destOrd="0" parTransId="{021A931C-91CC-413F-8352-36ABF9547910}" sibTransId="{0EBCB4D9-8E0F-4725-A4C0-82E9B3AF2BBC}"/>
    <dgm:cxn modelId="{914243B3-DD39-4905-A8FB-7C7195C58414}" srcId="{E7867CB6-172A-4483-9CDD-7E1724214792}" destId="{788C2D73-8186-4C29-9DA3-A3DBB16E6766}" srcOrd="3" destOrd="0" parTransId="{A5707AAA-26B7-4402-8E50-2B104AEDF2FB}" sibTransId="{E02B68A9-227F-48A0-8F3E-A025873CA189}"/>
    <dgm:cxn modelId="{0279DDC2-0AD6-4CE2-A5C6-9722BA7F40F0}" type="presOf" srcId="{E7867CB6-172A-4483-9CDD-7E1724214792}" destId="{8C1CEC3D-18DF-4BE1-BCDE-CF80DC4D0AA0}" srcOrd="0" destOrd="0" presId="urn:microsoft.com/office/officeart/2005/8/layout/vList2"/>
    <dgm:cxn modelId="{D2A406DA-1043-4CBB-B100-AFACD2E77F27}" srcId="{E7867CB6-172A-4483-9CDD-7E1724214792}" destId="{4D21D7DA-D87B-41DB-82EB-1DAA18B83B67}" srcOrd="1" destOrd="0" parTransId="{9DCB8BD6-78F8-4D99-B8D6-1B5846D1C6FF}" sibTransId="{21F41C39-CE3B-493E-8FB3-6A249FDFD007}"/>
    <dgm:cxn modelId="{AEC50521-7DA1-44B3-A1CB-B5DD5A03474D}" type="presParOf" srcId="{8C1CEC3D-18DF-4BE1-BCDE-CF80DC4D0AA0}" destId="{522BB146-0428-41A8-A336-039917FC9189}" srcOrd="0" destOrd="0" presId="urn:microsoft.com/office/officeart/2005/8/layout/vList2"/>
    <dgm:cxn modelId="{17516412-9912-43C2-9DCA-AC0271B298F9}" type="presParOf" srcId="{8C1CEC3D-18DF-4BE1-BCDE-CF80DC4D0AA0}" destId="{E762E5B7-BC9E-4974-AE7E-25B095058B13}" srcOrd="1" destOrd="0" presId="urn:microsoft.com/office/officeart/2005/8/layout/vList2"/>
    <dgm:cxn modelId="{19AE60A6-EDA7-4D9C-B763-90796EAC865F}" type="presParOf" srcId="{8C1CEC3D-18DF-4BE1-BCDE-CF80DC4D0AA0}" destId="{52C6E202-4288-4C6B-9D97-53397048C497}" srcOrd="2" destOrd="0" presId="urn:microsoft.com/office/officeart/2005/8/layout/vList2"/>
    <dgm:cxn modelId="{27501E22-4490-4918-AAAC-2A99BABADE30}" type="presParOf" srcId="{8C1CEC3D-18DF-4BE1-BCDE-CF80DC4D0AA0}" destId="{7F1CFBA6-16F9-4CA2-B684-F05E05B358EE}" srcOrd="3" destOrd="0" presId="urn:microsoft.com/office/officeart/2005/8/layout/vList2"/>
    <dgm:cxn modelId="{DF3AF28B-90C5-4578-98FC-7052EB8CDBA9}" type="presParOf" srcId="{8C1CEC3D-18DF-4BE1-BCDE-CF80DC4D0AA0}" destId="{F1B790AF-8ECC-4EAE-B44D-13D169EB5525}" srcOrd="4" destOrd="0" presId="urn:microsoft.com/office/officeart/2005/8/layout/vList2"/>
    <dgm:cxn modelId="{B3EA1A2B-7F98-4FDF-806C-E9CEFB5DE3AF}" type="presParOf" srcId="{8C1CEC3D-18DF-4BE1-BCDE-CF80DC4D0AA0}" destId="{A2C9122B-1F43-45ED-AD28-C479D77FD27D}" srcOrd="5" destOrd="0" presId="urn:microsoft.com/office/officeart/2005/8/layout/vList2"/>
    <dgm:cxn modelId="{114D4B53-3BB0-4F8C-8B80-45D8C4859222}" type="presParOf" srcId="{8C1CEC3D-18DF-4BE1-BCDE-CF80DC4D0AA0}" destId="{C43EE5DB-24DE-43A1-800C-6708F84495D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9B7814-6D24-4583-85E9-46C6BF3F8021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188700-6E45-4590-B066-9D1046099D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Simplifica el acceso a datos complejos.</a:t>
          </a:r>
        </a:p>
      </dgm:t>
    </dgm:pt>
    <dgm:pt modelId="{963D4D35-4356-4D46-B19D-28499B5149B3}" type="parTrans" cxnId="{9669A7DA-D57C-46C5-BA96-D6B1D207D8A8}">
      <dgm:prSet/>
      <dgm:spPr/>
      <dgm:t>
        <a:bodyPr/>
        <a:lstStyle/>
        <a:p>
          <a:endParaRPr lang="en-US"/>
        </a:p>
      </dgm:t>
    </dgm:pt>
    <dgm:pt modelId="{9F62331D-464D-451D-85A5-AD1E7921D85E}" type="sibTrans" cxnId="{9669A7DA-D57C-46C5-BA96-D6B1D207D8A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9C723AD-7965-4F9F-8B66-68BCED63D6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Oculta la complejidad de las tablas.</a:t>
          </a:r>
        </a:p>
      </dgm:t>
    </dgm:pt>
    <dgm:pt modelId="{92F08CB9-7861-46EA-A835-A475E2B6480A}" type="parTrans" cxnId="{CF93BBE5-E591-42FC-B66C-1E0940A18FA7}">
      <dgm:prSet/>
      <dgm:spPr/>
      <dgm:t>
        <a:bodyPr/>
        <a:lstStyle/>
        <a:p>
          <a:endParaRPr lang="en-US"/>
        </a:p>
      </dgm:t>
    </dgm:pt>
    <dgm:pt modelId="{14375B6B-1B76-4833-8084-2A20D62E599E}" type="sibTrans" cxnId="{CF93BBE5-E591-42FC-B66C-1E0940A18FA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C98890F-4E8F-4A77-939E-3C074EE4FD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Restringe acceso a ciertos datos.</a:t>
          </a:r>
        </a:p>
      </dgm:t>
    </dgm:pt>
    <dgm:pt modelId="{FFF550BC-E3A6-44FB-950F-01A96793696F}" type="parTrans" cxnId="{8C712221-0A31-4EC6-9A6B-87DCFD6B1809}">
      <dgm:prSet/>
      <dgm:spPr/>
      <dgm:t>
        <a:bodyPr/>
        <a:lstStyle/>
        <a:p>
          <a:endParaRPr lang="en-US"/>
        </a:p>
      </dgm:t>
    </dgm:pt>
    <dgm:pt modelId="{9EBDC438-CE34-497D-96F9-963A72F048D0}" type="sibTrans" cxnId="{8C712221-0A31-4EC6-9A6B-87DCFD6B180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D31611D-405C-4A66-92B4-EC40DCDC22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Permite reutilizar consultas.</a:t>
          </a:r>
        </a:p>
      </dgm:t>
    </dgm:pt>
    <dgm:pt modelId="{038AA1CA-6653-4BB6-8BDD-AF3F23E54E96}" type="parTrans" cxnId="{25833339-E4CD-45C8-A995-67DFE6AAFDF5}">
      <dgm:prSet/>
      <dgm:spPr/>
      <dgm:t>
        <a:bodyPr/>
        <a:lstStyle/>
        <a:p>
          <a:endParaRPr lang="en-US"/>
        </a:p>
      </dgm:t>
    </dgm:pt>
    <dgm:pt modelId="{F15E9FB1-F949-4AC3-AA1B-1F618D264C58}" type="sibTrans" cxnId="{25833339-E4CD-45C8-A995-67DFE6AAFDF5}">
      <dgm:prSet/>
      <dgm:spPr/>
      <dgm:t>
        <a:bodyPr/>
        <a:lstStyle/>
        <a:p>
          <a:endParaRPr lang="en-US"/>
        </a:p>
      </dgm:t>
    </dgm:pt>
    <dgm:pt modelId="{B96A96FA-9618-423F-925F-F9E1DD866058}" type="pres">
      <dgm:prSet presAssocID="{6F9B7814-6D24-4583-85E9-46C6BF3F8021}" presName="root" presStyleCnt="0">
        <dgm:presLayoutVars>
          <dgm:dir/>
          <dgm:resizeHandles val="exact"/>
        </dgm:presLayoutVars>
      </dgm:prSet>
      <dgm:spPr/>
    </dgm:pt>
    <dgm:pt modelId="{D0928725-4581-4364-BB75-3D426C9CD41E}" type="pres">
      <dgm:prSet presAssocID="{6F9B7814-6D24-4583-85E9-46C6BF3F8021}" presName="container" presStyleCnt="0">
        <dgm:presLayoutVars>
          <dgm:dir/>
          <dgm:resizeHandles val="exact"/>
        </dgm:presLayoutVars>
      </dgm:prSet>
      <dgm:spPr/>
    </dgm:pt>
    <dgm:pt modelId="{4786D021-E4A1-4C15-9061-B68FC0D3D128}" type="pres">
      <dgm:prSet presAssocID="{FD188700-6E45-4590-B066-9D1046099DDA}" presName="compNode" presStyleCnt="0"/>
      <dgm:spPr/>
    </dgm:pt>
    <dgm:pt modelId="{A3F90EC2-C3AD-485F-857A-74A19FA2C63B}" type="pres">
      <dgm:prSet presAssocID="{FD188700-6E45-4590-B066-9D1046099DDA}" presName="iconBgRect" presStyleLbl="bgShp" presStyleIdx="0" presStyleCnt="4"/>
      <dgm:spPr/>
    </dgm:pt>
    <dgm:pt modelId="{81CE1344-8B54-4BC2-AE56-30FFB9CFC26A}" type="pres">
      <dgm:prSet presAssocID="{FD188700-6E45-4590-B066-9D1046099DD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84030171-9A41-44C3-B87A-080FFF83F2B5}" type="pres">
      <dgm:prSet presAssocID="{FD188700-6E45-4590-B066-9D1046099DDA}" presName="spaceRect" presStyleCnt="0"/>
      <dgm:spPr/>
    </dgm:pt>
    <dgm:pt modelId="{0C58FF02-2E86-495E-AB61-075122B07F10}" type="pres">
      <dgm:prSet presAssocID="{FD188700-6E45-4590-B066-9D1046099DDA}" presName="textRect" presStyleLbl="revTx" presStyleIdx="0" presStyleCnt="4">
        <dgm:presLayoutVars>
          <dgm:chMax val="1"/>
          <dgm:chPref val="1"/>
        </dgm:presLayoutVars>
      </dgm:prSet>
      <dgm:spPr/>
    </dgm:pt>
    <dgm:pt modelId="{78753CE6-4F20-459C-BF14-655091FA3B19}" type="pres">
      <dgm:prSet presAssocID="{9F62331D-464D-451D-85A5-AD1E7921D85E}" presName="sibTrans" presStyleLbl="sibTrans2D1" presStyleIdx="0" presStyleCnt="0"/>
      <dgm:spPr/>
    </dgm:pt>
    <dgm:pt modelId="{F5EB2FDC-CF00-4E7B-8286-8077F8545577}" type="pres">
      <dgm:prSet presAssocID="{89C723AD-7965-4F9F-8B66-68BCED63D69A}" presName="compNode" presStyleCnt="0"/>
      <dgm:spPr/>
    </dgm:pt>
    <dgm:pt modelId="{361FD802-DCAD-4DA7-ADC4-8D8F5FF037D8}" type="pres">
      <dgm:prSet presAssocID="{89C723AD-7965-4F9F-8B66-68BCED63D69A}" presName="iconBgRect" presStyleLbl="bgShp" presStyleIdx="1" presStyleCnt="4"/>
      <dgm:spPr/>
    </dgm:pt>
    <dgm:pt modelId="{CC452E9A-337B-4B34-8CD5-66C113797E1F}" type="pres">
      <dgm:prSet presAssocID="{89C723AD-7965-4F9F-8B66-68BCED63D69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laraña"/>
        </a:ext>
      </dgm:extLst>
    </dgm:pt>
    <dgm:pt modelId="{F2E67A26-FABC-4424-95BE-0DFE8BF94A1B}" type="pres">
      <dgm:prSet presAssocID="{89C723AD-7965-4F9F-8B66-68BCED63D69A}" presName="spaceRect" presStyleCnt="0"/>
      <dgm:spPr/>
    </dgm:pt>
    <dgm:pt modelId="{85E4A711-4FB5-473D-96AA-AAFDCA7E8B84}" type="pres">
      <dgm:prSet presAssocID="{89C723AD-7965-4F9F-8B66-68BCED63D69A}" presName="textRect" presStyleLbl="revTx" presStyleIdx="1" presStyleCnt="4">
        <dgm:presLayoutVars>
          <dgm:chMax val="1"/>
          <dgm:chPref val="1"/>
        </dgm:presLayoutVars>
      </dgm:prSet>
      <dgm:spPr/>
    </dgm:pt>
    <dgm:pt modelId="{F95B3974-CEED-4B05-B498-086D622C3183}" type="pres">
      <dgm:prSet presAssocID="{14375B6B-1B76-4833-8084-2A20D62E599E}" presName="sibTrans" presStyleLbl="sibTrans2D1" presStyleIdx="0" presStyleCnt="0"/>
      <dgm:spPr/>
    </dgm:pt>
    <dgm:pt modelId="{63210178-EE88-427F-8CD5-6459B45C267C}" type="pres">
      <dgm:prSet presAssocID="{3C98890F-4E8F-4A77-939E-3C074EE4FD6F}" presName="compNode" presStyleCnt="0"/>
      <dgm:spPr/>
    </dgm:pt>
    <dgm:pt modelId="{CB4EF844-A3EF-4A84-A897-A0ED15B1496F}" type="pres">
      <dgm:prSet presAssocID="{3C98890F-4E8F-4A77-939E-3C074EE4FD6F}" presName="iconBgRect" presStyleLbl="bgShp" presStyleIdx="2" presStyleCnt="4"/>
      <dgm:spPr/>
    </dgm:pt>
    <dgm:pt modelId="{684461D6-C536-442C-8FD7-2AF1CC67E055}" type="pres">
      <dgm:prSet presAssocID="{3C98890F-4E8F-4A77-939E-3C074EE4FD6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5EF6AD31-1809-4A49-BFFA-DE3E5BA41037}" type="pres">
      <dgm:prSet presAssocID="{3C98890F-4E8F-4A77-939E-3C074EE4FD6F}" presName="spaceRect" presStyleCnt="0"/>
      <dgm:spPr/>
    </dgm:pt>
    <dgm:pt modelId="{87955F8E-A0F5-491C-B035-FCE9787F8DF3}" type="pres">
      <dgm:prSet presAssocID="{3C98890F-4E8F-4A77-939E-3C074EE4FD6F}" presName="textRect" presStyleLbl="revTx" presStyleIdx="2" presStyleCnt="4">
        <dgm:presLayoutVars>
          <dgm:chMax val="1"/>
          <dgm:chPref val="1"/>
        </dgm:presLayoutVars>
      </dgm:prSet>
      <dgm:spPr/>
    </dgm:pt>
    <dgm:pt modelId="{3092288E-05A1-4D52-B228-BF9D5E79EF8E}" type="pres">
      <dgm:prSet presAssocID="{9EBDC438-CE34-497D-96F9-963A72F048D0}" presName="sibTrans" presStyleLbl="sibTrans2D1" presStyleIdx="0" presStyleCnt="0"/>
      <dgm:spPr/>
    </dgm:pt>
    <dgm:pt modelId="{00D8F4F0-C852-4F0F-A79F-F62AE36A664D}" type="pres">
      <dgm:prSet presAssocID="{BD31611D-405C-4A66-92B4-EC40DCDC226F}" presName="compNode" presStyleCnt="0"/>
      <dgm:spPr/>
    </dgm:pt>
    <dgm:pt modelId="{7263A9AC-0133-4069-8997-507D9B71A694}" type="pres">
      <dgm:prSet presAssocID="{BD31611D-405C-4A66-92B4-EC40DCDC226F}" presName="iconBgRect" presStyleLbl="bgShp" presStyleIdx="3" presStyleCnt="4"/>
      <dgm:spPr/>
    </dgm:pt>
    <dgm:pt modelId="{CC78856C-D9C2-42A4-96E3-72C9E8B2306B}" type="pres">
      <dgm:prSet presAssocID="{BD31611D-405C-4A66-92B4-EC40DCDC226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B1DD59D-EA41-45F5-BDDD-9DDF02B68B53}" type="pres">
      <dgm:prSet presAssocID="{BD31611D-405C-4A66-92B4-EC40DCDC226F}" presName="spaceRect" presStyleCnt="0"/>
      <dgm:spPr/>
    </dgm:pt>
    <dgm:pt modelId="{B407A20E-F648-4AC2-919E-F8748641FE86}" type="pres">
      <dgm:prSet presAssocID="{BD31611D-405C-4A66-92B4-EC40DCDC226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54F3308-41B1-4B02-86CB-96EE94B85850}" type="presOf" srcId="{9F62331D-464D-451D-85A5-AD1E7921D85E}" destId="{78753CE6-4F20-459C-BF14-655091FA3B19}" srcOrd="0" destOrd="0" presId="urn:microsoft.com/office/officeart/2018/2/layout/IconCircleList"/>
    <dgm:cxn modelId="{0674D910-E785-41A5-B49F-48955F9B6AA8}" type="presOf" srcId="{3C98890F-4E8F-4A77-939E-3C074EE4FD6F}" destId="{87955F8E-A0F5-491C-B035-FCE9787F8DF3}" srcOrd="0" destOrd="0" presId="urn:microsoft.com/office/officeart/2018/2/layout/IconCircleList"/>
    <dgm:cxn modelId="{7F0ADA15-5A41-4942-9B67-848FC6607AF0}" type="presOf" srcId="{9EBDC438-CE34-497D-96F9-963A72F048D0}" destId="{3092288E-05A1-4D52-B228-BF9D5E79EF8E}" srcOrd="0" destOrd="0" presId="urn:microsoft.com/office/officeart/2018/2/layout/IconCircleList"/>
    <dgm:cxn modelId="{8C712221-0A31-4EC6-9A6B-87DCFD6B1809}" srcId="{6F9B7814-6D24-4583-85E9-46C6BF3F8021}" destId="{3C98890F-4E8F-4A77-939E-3C074EE4FD6F}" srcOrd="2" destOrd="0" parTransId="{FFF550BC-E3A6-44FB-950F-01A96793696F}" sibTransId="{9EBDC438-CE34-497D-96F9-963A72F048D0}"/>
    <dgm:cxn modelId="{25833339-E4CD-45C8-A995-67DFE6AAFDF5}" srcId="{6F9B7814-6D24-4583-85E9-46C6BF3F8021}" destId="{BD31611D-405C-4A66-92B4-EC40DCDC226F}" srcOrd="3" destOrd="0" parTransId="{038AA1CA-6653-4BB6-8BDD-AF3F23E54E96}" sibTransId="{F15E9FB1-F949-4AC3-AA1B-1F618D264C58}"/>
    <dgm:cxn modelId="{C066CC68-6A84-4330-8275-EAF182234E88}" type="presOf" srcId="{FD188700-6E45-4590-B066-9D1046099DDA}" destId="{0C58FF02-2E86-495E-AB61-075122B07F10}" srcOrd="0" destOrd="0" presId="urn:microsoft.com/office/officeart/2018/2/layout/IconCircleList"/>
    <dgm:cxn modelId="{4C29B37B-CCB9-4772-A77C-C6162246958D}" type="presOf" srcId="{14375B6B-1B76-4833-8084-2A20D62E599E}" destId="{F95B3974-CEED-4B05-B498-086D622C3183}" srcOrd="0" destOrd="0" presId="urn:microsoft.com/office/officeart/2018/2/layout/IconCircleList"/>
    <dgm:cxn modelId="{E8C204A9-38A8-4CB6-916D-F6B9FDC00C05}" type="presOf" srcId="{89C723AD-7965-4F9F-8B66-68BCED63D69A}" destId="{85E4A711-4FB5-473D-96AA-AAFDCA7E8B84}" srcOrd="0" destOrd="0" presId="urn:microsoft.com/office/officeart/2018/2/layout/IconCircleList"/>
    <dgm:cxn modelId="{5126C6B2-23AB-4FB0-B5EA-C3A804948333}" type="presOf" srcId="{BD31611D-405C-4A66-92B4-EC40DCDC226F}" destId="{B407A20E-F648-4AC2-919E-F8748641FE86}" srcOrd="0" destOrd="0" presId="urn:microsoft.com/office/officeart/2018/2/layout/IconCircleList"/>
    <dgm:cxn modelId="{9669A7DA-D57C-46C5-BA96-D6B1D207D8A8}" srcId="{6F9B7814-6D24-4583-85E9-46C6BF3F8021}" destId="{FD188700-6E45-4590-B066-9D1046099DDA}" srcOrd="0" destOrd="0" parTransId="{963D4D35-4356-4D46-B19D-28499B5149B3}" sibTransId="{9F62331D-464D-451D-85A5-AD1E7921D85E}"/>
    <dgm:cxn modelId="{78A752E0-DA54-4CA5-9FB9-45A151642426}" type="presOf" srcId="{6F9B7814-6D24-4583-85E9-46C6BF3F8021}" destId="{B96A96FA-9618-423F-925F-F9E1DD866058}" srcOrd="0" destOrd="0" presId="urn:microsoft.com/office/officeart/2018/2/layout/IconCircleList"/>
    <dgm:cxn modelId="{CF93BBE5-E591-42FC-B66C-1E0940A18FA7}" srcId="{6F9B7814-6D24-4583-85E9-46C6BF3F8021}" destId="{89C723AD-7965-4F9F-8B66-68BCED63D69A}" srcOrd="1" destOrd="0" parTransId="{92F08CB9-7861-46EA-A835-A475E2B6480A}" sibTransId="{14375B6B-1B76-4833-8084-2A20D62E599E}"/>
    <dgm:cxn modelId="{A127A14A-A330-4B57-BC58-EE038664B397}" type="presParOf" srcId="{B96A96FA-9618-423F-925F-F9E1DD866058}" destId="{D0928725-4581-4364-BB75-3D426C9CD41E}" srcOrd="0" destOrd="0" presId="urn:microsoft.com/office/officeart/2018/2/layout/IconCircleList"/>
    <dgm:cxn modelId="{3AF98829-BE10-4F8C-9505-45CD1205ECBD}" type="presParOf" srcId="{D0928725-4581-4364-BB75-3D426C9CD41E}" destId="{4786D021-E4A1-4C15-9061-B68FC0D3D128}" srcOrd="0" destOrd="0" presId="urn:microsoft.com/office/officeart/2018/2/layout/IconCircleList"/>
    <dgm:cxn modelId="{91744762-D1BD-41E2-A8E9-E63F2784595F}" type="presParOf" srcId="{4786D021-E4A1-4C15-9061-B68FC0D3D128}" destId="{A3F90EC2-C3AD-485F-857A-74A19FA2C63B}" srcOrd="0" destOrd="0" presId="urn:microsoft.com/office/officeart/2018/2/layout/IconCircleList"/>
    <dgm:cxn modelId="{52D32207-D854-490E-BD22-DD694114F843}" type="presParOf" srcId="{4786D021-E4A1-4C15-9061-B68FC0D3D128}" destId="{81CE1344-8B54-4BC2-AE56-30FFB9CFC26A}" srcOrd="1" destOrd="0" presId="urn:microsoft.com/office/officeart/2018/2/layout/IconCircleList"/>
    <dgm:cxn modelId="{932EE2F8-B390-427A-A893-348A1EF31F89}" type="presParOf" srcId="{4786D021-E4A1-4C15-9061-B68FC0D3D128}" destId="{84030171-9A41-44C3-B87A-080FFF83F2B5}" srcOrd="2" destOrd="0" presId="urn:microsoft.com/office/officeart/2018/2/layout/IconCircleList"/>
    <dgm:cxn modelId="{3E2182EF-A5C9-4A85-96FD-0732176BF4B5}" type="presParOf" srcId="{4786D021-E4A1-4C15-9061-B68FC0D3D128}" destId="{0C58FF02-2E86-495E-AB61-075122B07F10}" srcOrd="3" destOrd="0" presId="urn:microsoft.com/office/officeart/2018/2/layout/IconCircleList"/>
    <dgm:cxn modelId="{6E997A4B-6B2F-4DEA-BEBC-CE0E97074746}" type="presParOf" srcId="{D0928725-4581-4364-BB75-3D426C9CD41E}" destId="{78753CE6-4F20-459C-BF14-655091FA3B19}" srcOrd="1" destOrd="0" presId="urn:microsoft.com/office/officeart/2018/2/layout/IconCircleList"/>
    <dgm:cxn modelId="{73D2BE0D-8255-46AB-8665-04A62EE5D23A}" type="presParOf" srcId="{D0928725-4581-4364-BB75-3D426C9CD41E}" destId="{F5EB2FDC-CF00-4E7B-8286-8077F8545577}" srcOrd="2" destOrd="0" presId="urn:microsoft.com/office/officeart/2018/2/layout/IconCircleList"/>
    <dgm:cxn modelId="{9B466D0E-2978-4BF1-BC40-9C2BCE0F8923}" type="presParOf" srcId="{F5EB2FDC-CF00-4E7B-8286-8077F8545577}" destId="{361FD802-DCAD-4DA7-ADC4-8D8F5FF037D8}" srcOrd="0" destOrd="0" presId="urn:microsoft.com/office/officeart/2018/2/layout/IconCircleList"/>
    <dgm:cxn modelId="{A9B03C2B-16A1-48C8-BACB-250A6E395B8F}" type="presParOf" srcId="{F5EB2FDC-CF00-4E7B-8286-8077F8545577}" destId="{CC452E9A-337B-4B34-8CD5-66C113797E1F}" srcOrd="1" destOrd="0" presId="urn:microsoft.com/office/officeart/2018/2/layout/IconCircleList"/>
    <dgm:cxn modelId="{B346C379-8415-4AFC-9D7C-A7B8B03B5BB5}" type="presParOf" srcId="{F5EB2FDC-CF00-4E7B-8286-8077F8545577}" destId="{F2E67A26-FABC-4424-95BE-0DFE8BF94A1B}" srcOrd="2" destOrd="0" presId="urn:microsoft.com/office/officeart/2018/2/layout/IconCircleList"/>
    <dgm:cxn modelId="{6E2F6EC4-CCFE-416B-BF13-4D36E3C1B001}" type="presParOf" srcId="{F5EB2FDC-CF00-4E7B-8286-8077F8545577}" destId="{85E4A711-4FB5-473D-96AA-AAFDCA7E8B84}" srcOrd="3" destOrd="0" presId="urn:microsoft.com/office/officeart/2018/2/layout/IconCircleList"/>
    <dgm:cxn modelId="{B807E7C3-D5E0-4F49-AFF4-83787D7921FD}" type="presParOf" srcId="{D0928725-4581-4364-BB75-3D426C9CD41E}" destId="{F95B3974-CEED-4B05-B498-086D622C3183}" srcOrd="3" destOrd="0" presId="urn:microsoft.com/office/officeart/2018/2/layout/IconCircleList"/>
    <dgm:cxn modelId="{9B746F47-CE93-4C17-B3CD-56D8AE46D24A}" type="presParOf" srcId="{D0928725-4581-4364-BB75-3D426C9CD41E}" destId="{63210178-EE88-427F-8CD5-6459B45C267C}" srcOrd="4" destOrd="0" presId="urn:microsoft.com/office/officeart/2018/2/layout/IconCircleList"/>
    <dgm:cxn modelId="{AD451047-6117-45F1-B100-F3A7F41F81DF}" type="presParOf" srcId="{63210178-EE88-427F-8CD5-6459B45C267C}" destId="{CB4EF844-A3EF-4A84-A897-A0ED15B1496F}" srcOrd="0" destOrd="0" presId="urn:microsoft.com/office/officeart/2018/2/layout/IconCircleList"/>
    <dgm:cxn modelId="{B0AF296B-9FEC-4853-B5D4-4D867527A89C}" type="presParOf" srcId="{63210178-EE88-427F-8CD5-6459B45C267C}" destId="{684461D6-C536-442C-8FD7-2AF1CC67E055}" srcOrd="1" destOrd="0" presId="urn:microsoft.com/office/officeart/2018/2/layout/IconCircleList"/>
    <dgm:cxn modelId="{03FBC0C0-3BAC-4517-8E07-993212F01AE9}" type="presParOf" srcId="{63210178-EE88-427F-8CD5-6459B45C267C}" destId="{5EF6AD31-1809-4A49-BFFA-DE3E5BA41037}" srcOrd="2" destOrd="0" presId="urn:microsoft.com/office/officeart/2018/2/layout/IconCircleList"/>
    <dgm:cxn modelId="{B69FE9E4-EECE-436F-877B-43D114C6B292}" type="presParOf" srcId="{63210178-EE88-427F-8CD5-6459B45C267C}" destId="{87955F8E-A0F5-491C-B035-FCE9787F8DF3}" srcOrd="3" destOrd="0" presId="urn:microsoft.com/office/officeart/2018/2/layout/IconCircleList"/>
    <dgm:cxn modelId="{0EAA04EF-CC20-4985-B741-B4EF16C36960}" type="presParOf" srcId="{D0928725-4581-4364-BB75-3D426C9CD41E}" destId="{3092288E-05A1-4D52-B228-BF9D5E79EF8E}" srcOrd="5" destOrd="0" presId="urn:microsoft.com/office/officeart/2018/2/layout/IconCircleList"/>
    <dgm:cxn modelId="{559E0521-ED42-4D8D-A2FD-874808B64925}" type="presParOf" srcId="{D0928725-4581-4364-BB75-3D426C9CD41E}" destId="{00D8F4F0-C852-4F0F-A79F-F62AE36A664D}" srcOrd="6" destOrd="0" presId="urn:microsoft.com/office/officeart/2018/2/layout/IconCircleList"/>
    <dgm:cxn modelId="{B70A6ED9-E8EC-4DFC-B57F-3F27A9DA1468}" type="presParOf" srcId="{00D8F4F0-C852-4F0F-A79F-F62AE36A664D}" destId="{7263A9AC-0133-4069-8997-507D9B71A694}" srcOrd="0" destOrd="0" presId="urn:microsoft.com/office/officeart/2018/2/layout/IconCircleList"/>
    <dgm:cxn modelId="{3D4BA7E9-910B-4858-A762-56289CE16D96}" type="presParOf" srcId="{00D8F4F0-C852-4F0F-A79F-F62AE36A664D}" destId="{CC78856C-D9C2-42A4-96E3-72C9E8B2306B}" srcOrd="1" destOrd="0" presId="urn:microsoft.com/office/officeart/2018/2/layout/IconCircleList"/>
    <dgm:cxn modelId="{9B2BC709-720C-4940-9C37-AAD3437C0FB9}" type="presParOf" srcId="{00D8F4F0-C852-4F0F-A79F-F62AE36A664D}" destId="{FB1DD59D-EA41-45F5-BDDD-9DDF02B68B53}" srcOrd="2" destOrd="0" presId="urn:microsoft.com/office/officeart/2018/2/layout/IconCircleList"/>
    <dgm:cxn modelId="{A8C3D1C6-9503-4620-9F7A-601082EF78DE}" type="presParOf" srcId="{00D8F4F0-C852-4F0F-A79F-F62AE36A664D}" destId="{B407A20E-F648-4AC2-919E-F8748641FE8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3E3381-4541-4FE5-9A91-76F1FF62B760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BC6622-8659-438C-8449-3FE08E3EFE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Abstracción de datos.</a:t>
          </a:r>
        </a:p>
      </dgm:t>
    </dgm:pt>
    <dgm:pt modelId="{378BC344-FCC3-4CC2-8F13-65671FD724E6}" type="parTrans" cxnId="{F109F009-E9E6-4CC2-8105-92ED60A10B1E}">
      <dgm:prSet/>
      <dgm:spPr/>
      <dgm:t>
        <a:bodyPr/>
        <a:lstStyle/>
        <a:p>
          <a:endParaRPr lang="en-US"/>
        </a:p>
      </dgm:t>
    </dgm:pt>
    <dgm:pt modelId="{96E737BD-DC3A-4BFE-A72F-E23317194D57}" type="sibTrans" cxnId="{F109F009-E9E6-4CC2-8105-92ED60A10B1E}">
      <dgm:prSet/>
      <dgm:spPr/>
      <dgm:t>
        <a:bodyPr/>
        <a:lstStyle/>
        <a:p>
          <a:endParaRPr lang="en-US"/>
        </a:p>
      </dgm:t>
    </dgm:pt>
    <dgm:pt modelId="{6DC99674-9D89-4F4F-8B7D-C47FC39C8C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Reutilización de consultas.</a:t>
          </a:r>
        </a:p>
      </dgm:t>
    </dgm:pt>
    <dgm:pt modelId="{EA3EB88A-8C0B-4F1C-BB89-25BDC3DCBC9D}" type="parTrans" cxnId="{1F736FE8-171D-4E42-82A6-8B94D36DF626}">
      <dgm:prSet/>
      <dgm:spPr/>
      <dgm:t>
        <a:bodyPr/>
        <a:lstStyle/>
        <a:p>
          <a:endParaRPr lang="en-US"/>
        </a:p>
      </dgm:t>
    </dgm:pt>
    <dgm:pt modelId="{D8A0DA05-A273-44E5-A755-03C0E7CAACED}" type="sibTrans" cxnId="{1F736FE8-171D-4E42-82A6-8B94D36DF626}">
      <dgm:prSet/>
      <dgm:spPr/>
      <dgm:t>
        <a:bodyPr/>
        <a:lstStyle/>
        <a:p>
          <a:endParaRPr lang="en-US"/>
        </a:p>
      </dgm:t>
    </dgm:pt>
    <dgm:pt modelId="{10AC30F3-C648-4C83-928C-921F80E996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Seguridad en el acceso.</a:t>
          </a:r>
        </a:p>
      </dgm:t>
    </dgm:pt>
    <dgm:pt modelId="{15909111-CF5F-4261-97C4-1CADDCB51E34}" type="parTrans" cxnId="{D9EFACA9-C0D8-4AF7-85EB-C44071AEE269}">
      <dgm:prSet/>
      <dgm:spPr/>
      <dgm:t>
        <a:bodyPr/>
        <a:lstStyle/>
        <a:p>
          <a:endParaRPr lang="en-US"/>
        </a:p>
      </dgm:t>
    </dgm:pt>
    <dgm:pt modelId="{165C3FEB-321E-4D75-B167-382213BAED74}" type="sibTrans" cxnId="{D9EFACA9-C0D8-4AF7-85EB-C44071AEE269}">
      <dgm:prSet/>
      <dgm:spPr/>
      <dgm:t>
        <a:bodyPr/>
        <a:lstStyle/>
        <a:p>
          <a:endParaRPr lang="en-US"/>
        </a:p>
      </dgm:t>
    </dgm:pt>
    <dgm:pt modelId="{B5AE4AA0-2804-4242-B20F-45E2C5214C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Facilita mantenimiento.</a:t>
          </a:r>
        </a:p>
      </dgm:t>
    </dgm:pt>
    <dgm:pt modelId="{205E9E4A-418D-4625-8D86-9C1589B32FA4}" type="parTrans" cxnId="{FD8C31AE-EF7D-49A0-8348-C6D4AD7B9751}">
      <dgm:prSet/>
      <dgm:spPr/>
      <dgm:t>
        <a:bodyPr/>
        <a:lstStyle/>
        <a:p>
          <a:endParaRPr lang="en-US"/>
        </a:p>
      </dgm:t>
    </dgm:pt>
    <dgm:pt modelId="{F3463672-DAEA-47A8-8F8D-FBF7E838E964}" type="sibTrans" cxnId="{FD8C31AE-EF7D-49A0-8348-C6D4AD7B9751}">
      <dgm:prSet/>
      <dgm:spPr/>
      <dgm:t>
        <a:bodyPr/>
        <a:lstStyle/>
        <a:p>
          <a:endParaRPr lang="en-US"/>
        </a:p>
      </dgm:t>
    </dgm:pt>
    <dgm:pt modelId="{6BC6A725-7D6B-4E59-BCD1-CCCB324BC66F}" type="pres">
      <dgm:prSet presAssocID="{723E3381-4541-4FE5-9A91-76F1FF62B760}" presName="root" presStyleCnt="0">
        <dgm:presLayoutVars>
          <dgm:dir/>
          <dgm:resizeHandles val="exact"/>
        </dgm:presLayoutVars>
      </dgm:prSet>
      <dgm:spPr/>
    </dgm:pt>
    <dgm:pt modelId="{73BB8A77-A7AB-48E7-8960-289F22321DBE}" type="pres">
      <dgm:prSet presAssocID="{ADBC6622-8659-438C-8449-3FE08E3EFEA3}" presName="compNode" presStyleCnt="0"/>
      <dgm:spPr/>
    </dgm:pt>
    <dgm:pt modelId="{5244C3C1-26BB-4897-97C2-43D9082E22E5}" type="pres">
      <dgm:prSet presAssocID="{ADBC6622-8659-438C-8449-3FE08E3EFEA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ador"/>
        </a:ext>
      </dgm:extLst>
    </dgm:pt>
    <dgm:pt modelId="{41BCA709-14A6-4296-9BF6-4189CB9522BF}" type="pres">
      <dgm:prSet presAssocID="{ADBC6622-8659-438C-8449-3FE08E3EFEA3}" presName="spaceRect" presStyleCnt="0"/>
      <dgm:spPr/>
    </dgm:pt>
    <dgm:pt modelId="{4180F485-D17E-4FAC-BA68-5A211CA64F66}" type="pres">
      <dgm:prSet presAssocID="{ADBC6622-8659-438C-8449-3FE08E3EFEA3}" presName="textRect" presStyleLbl="revTx" presStyleIdx="0" presStyleCnt="4">
        <dgm:presLayoutVars>
          <dgm:chMax val="1"/>
          <dgm:chPref val="1"/>
        </dgm:presLayoutVars>
      </dgm:prSet>
      <dgm:spPr/>
    </dgm:pt>
    <dgm:pt modelId="{55CEAECD-8F82-4093-8B02-E42D13BC5851}" type="pres">
      <dgm:prSet presAssocID="{96E737BD-DC3A-4BFE-A72F-E23317194D57}" presName="sibTrans" presStyleCnt="0"/>
      <dgm:spPr/>
    </dgm:pt>
    <dgm:pt modelId="{B3766DA5-38A2-41F7-ABF5-40BC24377558}" type="pres">
      <dgm:prSet presAssocID="{6DC99674-9D89-4F4F-8B7D-C47FC39C8C13}" presName="compNode" presStyleCnt="0"/>
      <dgm:spPr/>
    </dgm:pt>
    <dgm:pt modelId="{CC615394-F8B7-44A3-AABB-056073A134A5}" type="pres">
      <dgm:prSet presAssocID="{6DC99674-9D89-4F4F-8B7D-C47FC39C8C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eo"/>
        </a:ext>
      </dgm:extLst>
    </dgm:pt>
    <dgm:pt modelId="{264A5259-44B1-4DF8-96D7-1B8B48C2C096}" type="pres">
      <dgm:prSet presAssocID="{6DC99674-9D89-4F4F-8B7D-C47FC39C8C13}" presName="spaceRect" presStyleCnt="0"/>
      <dgm:spPr/>
    </dgm:pt>
    <dgm:pt modelId="{CC6352E2-9176-4905-AC22-14BDAE420CC0}" type="pres">
      <dgm:prSet presAssocID="{6DC99674-9D89-4F4F-8B7D-C47FC39C8C13}" presName="textRect" presStyleLbl="revTx" presStyleIdx="1" presStyleCnt="4">
        <dgm:presLayoutVars>
          <dgm:chMax val="1"/>
          <dgm:chPref val="1"/>
        </dgm:presLayoutVars>
      </dgm:prSet>
      <dgm:spPr/>
    </dgm:pt>
    <dgm:pt modelId="{DFBD87B4-C34A-4B08-8695-05E5F8C314B1}" type="pres">
      <dgm:prSet presAssocID="{D8A0DA05-A273-44E5-A755-03C0E7CAACED}" presName="sibTrans" presStyleCnt="0"/>
      <dgm:spPr/>
    </dgm:pt>
    <dgm:pt modelId="{1FF0BF63-FEA8-47D8-83F7-EBDC59CDA84F}" type="pres">
      <dgm:prSet presAssocID="{10AC30F3-C648-4C83-928C-921F80E99672}" presName="compNode" presStyleCnt="0"/>
      <dgm:spPr/>
    </dgm:pt>
    <dgm:pt modelId="{6E3248AC-D4DE-4BB7-9717-380F2640209B}" type="pres">
      <dgm:prSet presAssocID="{10AC30F3-C648-4C83-928C-921F80E9967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loquear"/>
        </a:ext>
      </dgm:extLst>
    </dgm:pt>
    <dgm:pt modelId="{397C848A-1606-425C-9C81-4BAC8D3D939C}" type="pres">
      <dgm:prSet presAssocID="{10AC30F3-C648-4C83-928C-921F80E99672}" presName="spaceRect" presStyleCnt="0"/>
      <dgm:spPr/>
    </dgm:pt>
    <dgm:pt modelId="{E9CA612F-D4E6-4171-80B0-A0B8888DAAB2}" type="pres">
      <dgm:prSet presAssocID="{10AC30F3-C648-4C83-928C-921F80E99672}" presName="textRect" presStyleLbl="revTx" presStyleIdx="2" presStyleCnt="4">
        <dgm:presLayoutVars>
          <dgm:chMax val="1"/>
          <dgm:chPref val="1"/>
        </dgm:presLayoutVars>
      </dgm:prSet>
      <dgm:spPr/>
    </dgm:pt>
    <dgm:pt modelId="{94FEF1C2-D7B6-4387-9ED6-3DF656D62119}" type="pres">
      <dgm:prSet presAssocID="{165C3FEB-321E-4D75-B167-382213BAED74}" presName="sibTrans" presStyleCnt="0"/>
      <dgm:spPr/>
    </dgm:pt>
    <dgm:pt modelId="{E702B90B-3C35-4F8B-BDDA-C5B2DC08008E}" type="pres">
      <dgm:prSet presAssocID="{B5AE4AA0-2804-4242-B20F-45E2C5214CC6}" presName="compNode" presStyleCnt="0"/>
      <dgm:spPr/>
    </dgm:pt>
    <dgm:pt modelId="{CE205B76-5104-4D22-A5AF-2F3D4A7ED277}" type="pres">
      <dgm:prSet presAssocID="{B5AE4AA0-2804-4242-B20F-45E2C5214CC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lave inglesa"/>
        </a:ext>
      </dgm:extLst>
    </dgm:pt>
    <dgm:pt modelId="{7EF8BDD5-00ED-4A69-B2C2-2602444EA7A1}" type="pres">
      <dgm:prSet presAssocID="{B5AE4AA0-2804-4242-B20F-45E2C5214CC6}" presName="spaceRect" presStyleCnt="0"/>
      <dgm:spPr/>
    </dgm:pt>
    <dgm:pt modelId="{FE9951B1-BD59-4FDE-9AD0-4E83AF63B649}" type="pres">
      <dgm:prSet presAssocID="{B5AE4AA0-2804-4242-B20F-45E2C5214CC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109F009-E9E6-4CC2-8105-92ED60A10B1E}" srcId="{723E3381-4541-4FE5-9A91-76F1FF62B760}" destId="{ADBC6622-8659-438C-8449-3FE08E3EFEA3}" srcOrd="0" destOrd="0" parTransId="{378BC344-FCC3-4CC2-8F13-65671FD724E6}" sibTransId="{96E737BD-DC3A-4BFE-A72F-E23317194D57}"/>
    <dgm:cxn modelId="{069A8654-72B8-4047-8E14-7879D1A148C3}" type="presOf" srcId="{6DC99674-9D89-4F4F-8B7D-C47FC39C8C13}" destId="{CC6352E2-9176-4905-AC22-14BDAE420CC0}" srcOrd="0" destOrd="0" presId="urn:microsoft.com/office/officeart/2018/2/layout/IconLabelList"/>
    <dgm:cxn modelId="{D9EFACA9-C0D8-4AF7-85EB-C44071AEE269}" srcId="{723E3381-4541-4FE5-9A91-76F1FF62B760}" destId="{10AC30F3-C648-4C83-928C-921F80E99672}" srcOrd="2" destOrd="0" parTransId="{15909111-CF5F-4261-97C4-1CADDCB51E34}" sibTransId="{165C3FEB-321E-4D75-B167-382213BAED74}"/>
    <dgm:cxn modelId="{FD8C31AE-EF7D-49A0-8348-C6D4AD7B9751}" srcId="{723E3381-4541-4FE5-9A91-76F1FF62B760}" destId="{B5AE4AA0-2804-4242-B20F-45E2C5214CC6}" srcOrd="3" destOrd="0" parTransId="{205E9E4A-418D-4625-8D86-9C1589B32FA4}" sibTransId="{F3463672-DAEA-47A8-8F8D-FBF7E838E964}"/>
    <dgm:cxn modelId="{72A73DB6-3C3B-4855-96F3-B1DBBD8E575B}" type="presOf" srcId="{ADBC6622-8659-438C-8449-3FE08E3EFEA3}" destId="{4180F485-D17E-4FAC-BA68-5A211CA64F66}" srcOrd="0" destOrd="0" presId="urn:microsoft.com/office/officeart/2018/2/layout/IconLabelList"/>
    <dgm:cxn modelId="{920A08B7-09E9-473D-A8E6-13D30A65886A}" type="presOf" srcId="{10AC30F3-C648-4C83-928C-921F80E99672}" destId="{E9CA612F-D4E6-4171-80B0-A0B8888DAAB2}" srcOrd="0" destOrd="0" presId="urn:microsoft.com/office/officeart/2018/2/layout/IconLabelList"/>
    <dgm:cxn modelId="{13B670C8-2250-4781-81A2-F5CE7B99B716}" type="presOf" srcId="{B5AE4AA0-2804-4242-B20F-45E2C5214CC6}" destId="{FE9951B1-BD59-4FDE-9AD0-4E83AF63B649}" srcOrd="0" destOrd="0" presId="urn:microsoft.com/office/officeart/2018/2/layout/IconLabelList"/>
    <dgm:cxn modelId="{1F736FE8-171D-4E42-82A6-8B94D36DF626}" srcId="{723E3381-4541-4FE5-9A91-76F1FF62B760}" destId="{6DC99674-9D89-4F4F-8B7D-C47FC39C8C13}" srcOrd="1" destOrd="0" parTransId="{EA3EB88A-8C0B-4F1C-BB89-25BDC3DCBC9D}" sibTransId="{D8A0DA05-A273-44E5-A755-03C0E7CAACED}"/>
    <dgm:cxn modelId="{5748DCEB-A614-4086-938A-7A65D1E45B7D}" type="presOf" srcId="{723E3381-4541-4FE5-9A91-76F1FF62B760}" destId="{6BC6A725-7D6B-4E59-BCD1-CCCB324BC66F}" srcOrd="0" destOrd="0" presId="urn:microsoft.com/office/officeart/2018/2/layout/IconLabelList"/>
    <dgm:cxn modelId="{11485C44-0DE3-4041-BDC9-8F21DD12A06E}" type="presParOf" srcId="{6BC6A725-7D6B-4E59-BCD1-CCCB324BC66F}" destId="{73BB8A77-A7AB-48E7-8960-289F22321DBE}" srcOrd="0" destOrd="0" presId="urn:microsoft.com/office/officeart/2018/2/layout/IconLabelList"/>
    <dgm:cxn modelId="{58A217D2-71A6-4D72-A806-C119F896D44D}" type="presParOf" srcId="{73BB8A77-A7AB-48E7-8960-289F22321DBE}" destId="{5244C3C1-26BB-4897-97C2-43D9082E22E5}" srcOrd="0" destOrd="0" presId="urn:microsoft.com/office/officeart/2018/2/layout/IconLabelList"/>
    <dgm:cxn modelId="{A13F983A-DD39-4D90-9FA9-C8EADB7BE893}" type="presParOf" srcId="{73BB8A77-A7AB-48E7-8960-289F22321DBE}" destId="{41BCA709-14A6-4296-9BF6-4189CB9522BF}" srcOrd="1" destOrd="0" presId="urn:microsoft.com/office/officeart/2018/2/layout/IconLabelList"/>
    <dgm:cxn modelId="{26FBDA91-0DC0-4AFC-979A-D7987CE2AF92}" type="presParOf" srcId="{73BB8A77-A7AB-48E7-8960-289F22321DBE}" destId="{4180F485-D17E-4FAC-BA68-5A211CA64F66}" srcOrd="2" destOrd="0" presId="urn:microsoft.com/office/officeart/2018/2/layout/IconLabelList"/>
    <dgm:cxn modelId="{C963793B-1C20-4692-A07E-4A29E9F2767D}" type="presParOf" srcId="{6BC6A725-7D6B-4E59-BCD1-CCCB324BC66F}" destId="{55CEAECD-8F82-4093-8B02-E42D13BC5851}" srcOrd="1" destOrd="0" presId="urn:microsoft.com/office/officeart/2018/2/layout/IconLabelList"/>
    <dgm:cxn modelId="{AC65BBC9-5A58-4E7D-9497-E33048030F4F}" type="presParOf" srcId="{6BC6A725-7D6B-4E59-BCD1-CCCB324BC66F}" destId="{B3766DA5-38A2-41F7-ABF5-40BC24377558}" srcOrd="2" destOrd="0" presId="urn:microsoft.com/office/officeart/2018/2/layout/IconLabelList"/>
    <dgm:cxn modelId="{06E5CCC3-D23D-49E0-B28B-F091D8EB5839}" type="presParOf" srcId="{B3766DA5-38A2-41F7-ABF5-40BC24377558}" destId="{CC615394-F8B7-44A3-AABB-056073A134A5}" srcOrd="0" destOrd="0" presId="urn:microsoft.com/office/officeart/2018/2/layout/IconLabelList"/>
    <dgm:cxn modelId="{261A8075-A90F-4DC6-A88E-007DA474480F}" type="presParOf" srcId="{B3766DA5-38A2-41F7-ABF5-40BC24377558}" destId="{264A5259-44B1-4DF8-96D7-1B8B48C2C096}" srcOrd="1" destOrd="0" presId="urn:microsoft.com/office/officeart/2018/2/layout/IconLabelList"/>
    <dgm:cxn modelId="{0312C292-25A6-4281-8642-DB49C501C891}" type="presParOf" srcId="{B3766DA5-38A2-41F7-ABF5-40BC24377558}" destId="{CC6352E2-9176-4905-AC22-14BDAE420CC0}" srcOrd="2" destOrd="0" presId="urn:microsoft.com/office/officeart/2018/2/layout/IconLabelList"/>
    <dgm:cxn modelId="{370CD030-E2C1-403B-A64B-196CECA79B17}" type="presParOf" srcId="{6BC6A725-7D6B-4E59-BCD1-CCCB324BC66F}" destId="{DFBD87B4-C34A-4B08-8695-05E5F8C314B1}" srcOrd="3" destOrd="0" presId="urn:microsoft.com/office/officeart/2018/2/layout/IconLabelList"/>
    <dgm:cxn modelId="{71E64BDB-A280-443A-93AD-4E4F03B83404}" type="presParOf" srcId="{6BC6A725-7D6B-4E59-BCD1-CCCB324BC66F}" destId="{1FF0BF63-FEA8-47D8-83F7-EBDC59CDA84F}" srcOrd="4" destOrd="0" presId="urn:microsoft.com/office/officeart/2018/2/layout/IconLabelList"/>
    <dgm:cxn modelId="{863101E5-CD9D-41B6-A2A0-4A7DB36DB62F}" type="presParOf" srcId="{1FF0BF63-FEA8-47D8-83F7-EBDC59CDA84F}" destId="{6E3248AC-D4DE-4BB7-9717-380F2640209B}" srcOrd="0" destOrd="0" presId="urn:microsoft.com/office/officeart/2018/2/layout/IconLabelList"/>
    <dgm:cxn modelId="{ECA86ED3-9EF8-494F-B3F9-9D83E42B5213}" type="presParOf" srcId="{1FF0BF63-FEA8-47D8-83F7-EBDC59CDA84F}" destId="{397C848A-1606-425C-9C81-4BAC8D3D939C}" srcOrd="1" destOrd="0" presId="urn:microsoft.com/office/officeart/2018/2/layout/IconLabelList"/>
    <dgm:cxn modelId="{CD9D9CA5-2E19-4AF8-9062-61C7CE9DFBBE}" type="presParOf" srcId="{1FF0BF63-FEA8-47D8-83F7-EBDC59CDA84F}" destId="{E9CA612F-D4E6-4171-80B0-A0B8888DAAB2}" srcOrd="2" destOrd="0" presId="urn:microsoft.com/office/officeart/2018/2/layout/IconLabelList"/>
    <dgm:cxn modelId="{17CFFD8C-2553-494D-A5BD-97AC63E11A69}" type="presParOf" srcId="{6BC6A725-7D6B-4E59-BCD1-CCCB324BC66F}" destId="{94FEF1C2-D7B6-4387-9ED6-3DF656D62119}" srcOrd="5" destOrd="0" presId="urn:microsoft.com/office/officeart/2018/2/layout/IconLabelList"/>
    <dgm:cxn modelId="{4EE86265-57AD-46C2-8F82-D631EBC9CDCE}" type="presParOf" srcId="{6BC6A725-7D6B-4E59-BCD1-CCCB324BC66F}" destId="{E702B90B-3C35-4F8B-BDDA-C5B2DC08008E}" srcOrd="6" destOrd="0" presId="urn:microsoft.com/office/officeart/2018/2/layout/IconLabelList"/>
    <dgm:cxn modelId="{F959319D-F349-41F3-A2FB-92FE7CD01D99}" type="presParOf" srcId="{E702B90B-3C35-4F8B-BDDA-C5B2DC08008E}" destId="{CE205B76-5104-4D22-A5AF-2F3D4A7ED277}" srcOrd="0" destOrd="0" presId="urn:microsoft.com/office/officeart/2018/2/layout/IconLabelList"/>
    <dgm:cxn modelId="{456C1F69-3410-4485-99D0-76A2BEC4EDF3}" type="presParOf" srcId="{E702B90B-3C35-4F8B-BDDA-C5B2DC08008E}" destId="{7EF8BDD5-00ED-4A69-B2C2-2602444EA7A1}" srcOrd="1" destOrd="0" presId="urn:microsoft.com/office/officeart/2018/2/layout/IconLabelList"/>
    <dgm:cxn modelId="{BE47E1C0-9349-419D-92EC-9A8DD831F154}" type="presParOf" srcId="{E702B90B-3C35-4F8B-BDDA-C5B2DC08008E}" destId="{FE9951B1-BD59-4FDE-9AD0-4E83AF63B64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2AD4B13-2FAB-4A24-8B7A-0146B1714C7B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FC943E-14B3-4CDF-A58C-8CAB5E2834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Útil en reportes y dashboards.</a:t>
          </a:r>
        </a:p>
      </dgm:t>
    </dgm:pt>
    <dgm:pt modelId="{30B3220B-918B-44E7-A8DA-91C97C1E3F38}" type="parTrans" cxnId="{7D245E3A-5F8A-45E0-9C1E-D2033BE09D78}">
      <dgm:prSet/>
      <dgm:spPr/>
      <dgm:t>
        <a:bodyPr/>
        <a:lstStyle/>
        <a:p>
          <a:endParaRPr lang="en-US"/>
        </a:p>
      </dgm:t>
    </dgm:pt>
    <dgm:pt modelId="{1423D22C-F20E-4C56-ADEF-DA5C21C11FDF}" type="sibTrans" cxnId="{7D245E3A-5F8A-45E0-9C1E-D2033BE09D78}">
      <dgm:prSet/>
      <dgm:spPr/>
      <dgm:t>
        <a:bodyPr/>
        <a:lstStyle/>
        <a:p>
          <a:endParaRPr lang="en-US"/>
        </a:p>
      </dgm:t>
    </dgm:pt>
    <dgm:pt modelId="{BAB54439-11F7-42B0-A9B4-8085081450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Mejora legibilidad de consultas.</a:t>
          </a:r>
        </a:p>
      </dgm:t>
    </dgm:pt>
    <dgm:pt modelId="{272AD072-C76B-4230-B968-C1F20493B8FF}" type="parTrans" cxnId="{9D173064-4516-492F-BDE0-139086997FEF}">
      <dgm:prSet/>
      <dgm:spPr/>
      <dgm:t>
        <a:bodyPr/>
        <a:lstStyle/>
        <a:p>
          <a:endParaRPr lang="en-US"/>
        </a:p>
      </dgm:t>
    </dgm:pt>
    <dgm:pt modelId="{FB0DDD2D-D3AC-4231-80BA-A847574871ED}" type="sibTrans" cxnId="{9D173064-4516-492F-BDE0-139086997FEF}">
      <dgm:prSet/>
      <dgm:spPr/>
      <dgm:t>
        <a:bodyPr/>
        <a:lstStyle/>
        <a:p>
          <a:endParaRPr lang="en-US"/>
        </a:p>
      </dgm:t>
    </dgm:pt>
    <dgm:pt modelId="{4A241190-EE9F-46B2-8157-770FFD7071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Controla exposición de datos sensibles.</a:t>
          </a:r>
        </a:p>
      </dgm:t>
    </dgm:pt>
    <dgm:pt modelId="{CED9CAB4-CF29-4FAA-94C9-C0C5E9309F76}" type="parTrans" cxnId="{A9580A41-DE35-47AF-A901-57306573A024}">
      <dgm:prSet/>
      <dgm:spPr/>
      <dgm:t>
        <a:bodyPr/>
        <a:lstStyle/>
        <a:p>
          <a:endParaRPr lang="en-US"/>
        </a:p>
      </dgm:t>
    </dgm:pt>
    <dgm:pt modelId="{AB4C765D-B12B-47D8-8263-D89BCF1CFB86}" type="sibTrans" cxnId="{A9580A41-DE35-47AF-A901-57306573A024}">
      <dgm:prSet/>
      <dgm:spPr/>
      <dgm:t>
        <a:bodyPr/>
        <a:lstStyle/>
        <a:p>
          <a:endParaRPr lang="en-US"/>
        </a:p>
      </dgm:t>
    </dgm:pt>
    <dgm:pt modelId="{6331A5AD-6EA8-49D9-AEB4-2DD04CD48A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Facilita integraciones externas.</a:t>
          </a:r>
        </a:p>
      </dgm:t>
    </dgm:pt>
    <dgm:pt modelId="{8731A88C-2378-42C8-AD2B-1C278AA0DF75}" type="parTrans" cxnId="{883AB62E-3569-4BF1-A387-BF7642FB1B0C}">
      <dgm:prSet/>
      <dgm:spPr/>
      <dgm:t>
        <a:bodyPr/>
        <a:lstStyle/>
        <a:p>
          <a:endParaRPr lang="en-US"/>
        </a:p>
      </dgm:t>
    </dgm:pt>
    <dgm:pt modelId="{5F3DED3C-38FE-4200-BF80-A8355E546C29}" type="sibTrans" cxnId="{883AB62E-3569-4BF1-A387-BF7642FB1B0C}">
      <dgm:prSet/>
      <dgm:spPr/>
      <dgm:t>
        <a:bodyPr/>
        <a:lstStyle/>
        <a:p>
          <a:endParaRPr lang="en-US"/>
        </a:p>
      </dgm:t>
    </dgm:pt>
    <dgm:pt modelId="{8A76E984-34C1-48B0-A602-7D925827ADF6}" type="pres">
      <dgm:prSet presAssocID="{72AD4B13-2FAB-4A24-8B7A-0146B1714C7B}" presName="root" presStyleCnt="0">
        <dgm:presLayoutVars>
          <dgm:dir/>
          <dgm:resizeHandles val="exact"/>
        </dgm:presLayoutVars>
      </dgm:prSet>
      <dgm:spPr/>
    </dgm:pt>
    <dgm:pt modelId="{82367358-2D2C-4142-A612-7FEEE2BE7739}" type="pres">
      <dgm:prSet presAssocID="{D4FC943E-14B3-4CDF-A58C-8CAB5E2834BB}" presName="compNode" presStyleCnt="0"/>
      <dgm:spPr/>
    </dgm:pt>
    <dgm:pt modelId="{87BA7D50-B6A3-49F0-8B4E-95CF6053581A}" type="pres">
      <dgm:prSet presAssocID="{D4FC943E-14B3-4CDF-A58C-8CAB5E2834B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dicador"/>
        </a:ext>
      </dgm:extLst>
    </dgm:pt>
    <dgm:pt modelId="{D65A7462-358C-4B9C-A096-2FFDC922D3A3}" type="pres">
      <dgm:prSet presAssocID="{D4FC943E-14B3-4CDF-A58C-8CAB5E2834BB}" presName="spaceRect" presStyleCnt="0"/>
      <dgm:spPr/>
    </dgm:pt>
    <dgm:pt modelId="{A4EA0EB7-2EC6-4016-BF0E-BEB93DA1B642}" type="pres">
      <dgm:prSet presAssocID="{D4FC943E-14B3-4CDF-A58C-8CAB5E2834BB}" presName="textRect" presStyleLbl="revTx" presStyleIdx="0" presStyleCnt="4">
        <dgm:presLayoutVars>
          <dgm:chMax val="1"/>
          <dgm:chPref val="1"/>
        </dgm:presLayoutVars>
      </dgm:prSet>
      <dgm:spPr/>
    </dgm:pt>
    <dgm:pt modelId="{6A9AEEA2-2DF7-4681-8C6A-8A92BA3B418D}" type="pres">
      <dgm:prSet presAssocID="{1423D22C-F20E-4C56-ADEF-DA5C21C11FDF}" presName="sibTrans" presStyleCnt="0"/>
      <dgm:spPr/>
    </dgm:pt>
    <dgm:pt modelId="{52F88DBB-EEE7-4878-8EAC-2494028ACFA7}" type="pres">
      <dgm:prSet presAssocID="{BAB54439-11F7-42B0-A9B4-808508145021}" presName="compNode" presStyleCnt="0"/>
      <dgm:spPr/>
    </dgm:pt>
    <dgm:pt modelId="{30596D64-D878-48A0-8AEA-FAEBF23D61AD}" type="pres">
      <dgm:prSet presAssocID="{BAB54439-11F7-42B0-A9B4-80850814502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B96BFD4B-AFFA-4DB7-AB78-34CA3FA0E199}" type="pres">
      <dgm:prSet presAssocID="{BAB54439-11F7-42B0-A9B4-808508145021}" presName="spaceRect" presStyleCnt="0"/>
      <dgm:spPr/>
    </dgm:pt>
    <dgm:pt modelId="{8C7B8482-0D5B-4BF0-9FBC-9EB1BCFB19FF}" type="pres">
      <dgm:prSet presAssocID="{BAB54439-11F7-42B0-A9B4-808508145021}" presName="textRect" presStyleLbl="revTx" presStyleIdx="1" presStyleCnt="4">
        <dgm:presLayoutVars>
          <dgm:chMax val="1"/>
          <dgm:chPref val="1"/>
        </dgm:presLayoutVars>
      </dgm:prSet>
      <dgm:spPr/>
    </dgm:pt>
    <dgm:pt modelId="{2872B903-818C-4CAF-989B-9A0EC55F947C}" type="pres">
      <dgm:prSet presAssocID="{FB0DDD2D-D3AC-4231-80BA-A847574871ED}" presName="sibTrans" presStyleCnt="0"/>
      <dgm:spPr/>
    </dgm:pt>
    <dgm:pt modelId="{E66ABF8E-723A-45A7-B3AD-E67541CE8395}" type="pres">
      <dgm:prSet presAssocID="{4A241190-EE9F-46B2-8157-770FFD7071DB}" presName="compNode" presStyleCnt="0"/>
      <dgm:spPr/>
    </dgm:pt>
    <dgm:pt modelId="{D0E326A2-BA76-4C58-A516-78DA0153178C}" type="pres">
      <dgm:prSet presAssocID="{4A241190-EE9F-46B2-8157-770FFD7071D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loquear"/>
        </a:ext>
      </dgm:extLst>
    </dgm:pt>
    <dgm:pt modelId="{D57FB138-922F-48B6-B52F-9BE75DA05FFD}" type="pres">
      <dgm:prSet presAssocID="{4A241190-EE9F-46B2-8157-770FFD7071DB}" presName="spaceRect" presStyleCnt="0"/>
      <dgm:spPr/>
    </dgm:pt>
    <dgm:pt modelId="{5C062AE2-3F6D-455D-A368-CCC1726A9EDC}" type="pres">
      <dgm:prSet presAssocID="{4A241190-EE9F-46B2-8157-770FFD7071DB}" presName="textRect" presStyleLbl="revTx" presStyleIdx="2" presStyleCnt="4">
        <dgm:presLayoutVars>
          <dgm:chMax val="1"/>
          <dgm:chPref val="1"/>
        </dgm:presLayoutVars>
      </dgm:prSet>
      <dgm:spPr/>
    </dgm:pt>
    <dgm:pt modelId="{833C3C2F-14AA-4496-8459-751ACEC1B2A0}" type="pres">
      <dgm:prSet presAssocID="{AB4C765D-B12B-47D8-8263-D89BCF1CFB86}" presName="sibTrans" presStyleCnt="0"/>
      <dgm:spPr/>
    </dgm:pt>
    <dgm:pt modelId="{826DF4C3-5860-4F28-BF34-1DEC07EDD455}" type="pres">
      <dgm:prSet presAssocID="{6331A5AD-6EA8-49D9-AEB4-2DD04CD48ABF}" presName="compNode" presStyleCnt="0"/>
      <dgm:spPr/>
    </dgm:pt>
    <dgm:pt modelId="{5A0930D8-EFB8-45B8-BF80-AE9346B18686}" type="pres">
      <dgm:prSet presAssocID="{6331A5AD-6EA8-49D9-AEB4-2DD04CD48AB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ma"/>
        </a:ext>
      </dgm:extLst>
    </dgm:pt>
    <dgm:pt modelId="{CFBF012F-08B8-43AE-B98E-84BE4E307702}" type="pres">
      <dgm:prSet presAssocID="{6331A5AD-6EA8-49D9-AEB4-2DD04CD48ABF}" presName="spaceRect" presStyleCnt="0"/>
      <dgm:spPr/>
    </dgm:pt>
    <dgm:pt modelId="{AC4A3EF0-BA21-4884-A5B2-EB1F2E506040}" type="pres">
      <dgm:prSet presAssocID="{6331A5AD-6EA8-49D9-AEB4-2DD04CD48AB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0B2A926-96FA-42A9-BE01-12E60D6E78C9}" type="presOf" srcId="{BAB54439-11F7-42B0-A9B4-808508145021}" destId="{8C7B8482-0D5B-4BF0-9FBC-9EB1BCFB19FF}" srcOrd="0" destOrd="0" presId="urn:microsoft.com/office/officeart/2018/2/layout/IconLabelList"/>
    <dgm:cxn modelId="{883AB62E-3569-4BF1-A387-BF7642FB1B0C}" srcId="{72AD4B13-2FAB-4A24-8B7A-0146B1714C7B}" destId="{6331A5AD-6EA8-49D9-AEB4-2DD04CD48ABF}" srcOrd="3" destOrd="0" parTransId="{8731A88C-2378-42C8-AD2B-1C278AA0DF75}" sibTransId="{5F3DED3C-38FE-4200-BF80-A8355E546C29}"/>
    <dgm:cxn modelId="{7D245E3A-5F8A-45E0-9C1E-D2033BE09D78}" srcId="{72AD4B13-2FAB-4A24-8B7A-0146B1714C7B}" destId="{D4FC943E-14B3-4CDF-A58C-8CAB5E2834BB}" srcOrd="0" destOrd="0" parTransId="{30B3220B-918B-44E7-A8DA-91C97C1E3F38}" sibTransId="{1423D22C-F20E-4C56-ADEF-DA5C21C11FDF}"/>
    <dgm:cxn modelId="{A9580A41-DE35-47AF-A901-57306573A024}" srcId="{72AD4B13-2FAB-4A24-8B7A-0146B1714C7B}" destId="{4A241190-EE9F-46B2-8157-770FFD7071DB}" srcOrd="2" destOrd="0" parTransId="{CED9CAB4-CF29-4FAA-94C9-C0C5E9309F76}" sibTransId="{AB4C765D-B12B-47D8-8263-D89BCF1CFB86}"/>
    <dgm:cxn modelId="{9D173064-4516-492F-BDE0-139086997FEF}" srcId="{72AD4B13-2FAB-4A24-8B7A-0146B1714C7B}" destId="{BAB54439-11F7-42B0-A9B4-808508145021}" srcOrd="1" destOrd="0" parTransId="{272AD072-C76B-4230-B968-C1F20493B8FF}" sibTransId="{FB0DDD2D-D3AC-4231-80BA-A847574871ED}"/>
    <dgm:cxn modelId="{B7CF974C-8BCB-49D9-AB37-64D0D4596299}" type="presOf" srcId="{6331A5AD-6EA8-49D9-AEB4-2DD04CD48ABF}" destId="{AC4A3EF0-BA21-4884-A5B2-EB1F2E506040}" srcOrd="0" destOrd="0" presId="urn:microsoft.com/office/officeart/2018/2/layout/IconLabelList"/>
    <dgm:cxn modelId="{D08C208A-98CA-4EB9-B835-0CD155311B9F}" type="presOf" srcId="{72AD4B13-2FAB-4A24-8B7A-0146B1714C7B}" destId="{8A76E984-34C1-48B0-A602-7D925827ADF6}" srcOrd="0" destOrd="0" presId="urn:microsoft.com/office/officeart/2018/2/layout/IconLabelList"/>
    <dgm:cxn modelId="{F5347AC7-5C6D-4A9A-9D72-73E9316F3E3B}" type="presOf" srcId="{4A241190-EE9F-46B2-8157-770FFD7071DB}" destId="{5C062AE2-3F6D-455D-A368-CCC1726A9EDC}" srcOrd="0" destOrd="0" presId="urn:microsoft.com/office/officeart/2018/2/layout/IconLabelList"/>
    <dgm:cxn modelId="{7E4AD0E1-1617-4F2A-9DDD-079123DD48C2}" type="presOf" srcId="{D4FC943E-14B3-4CDF-A58C-8CAB5E2834BB}" destId="{A4EA0EB7-2EC6-4016-BF0E-BEB93DA1B642}" srcOrd="0" destOrd="0" presId="urn:microsoft.com/office/officeart/2018/2/layout/IconLabelList"/>
    <dgm:cxn modelId="{22E3B41C-729E-4046-8281-65E1C000B5A9}" type="presParOf" srcId="{8A76E984-34C1-48B0-A602-7D925827ADF6}" destId="{82367358-2D2C-4142-A612-7FEEE2BE7739}" srcOrd="0" destOrd="0" presId="urn:microsoft.com/office/officeart/2018/2/layout/IconLabelList"/>
    <dgm:cxn modelId="{0E388354-C537-448D-8FD9-3A8CDCD58000}" type="presParOf" srcId="{82367358-2D2C-4142-A612-7FEEE2BE7739}" destId="{87BA7D50-B6A3-49F0-8B4E-95CF6053581A}" srcOrd="0" destOrd="0" presId="urn:microsoft.com/office/officeart/2018/2/layout/IconLabelList"/>
    <dgm:cxn modelId="{3AE03BAA-CB6B-493E-A12A-264940060CE4}" type="presParOf" srcId="{82367358-2D2C-4142-A612-7FEEE2BE7739}" destId="{D65A7462-358C-4B9C-A096-2FFDC922D3A3}" srcOrd="1" destOrd="0" presId="urn:microsoft.com/office/officeart/2018/2/layout/IconLabelList"/>
    <dgm:cxn modelId="{E89E333A-B3E7-49ED-AA75-F5A2EFF28235}" type="presParOf" srcId="{82367358-2D2C-4142-A612-7FEEE2BE7739}" destId="{A4EA0EB7-2EC6-4016-BF0E-BEB93DA1B642}" srcOrd="2" destOrd="0" presId="urn:microsoft.com/office/officeart/2018/2/layout/IconLabelList"/>
    <dgm:cxn modelId="{42B5D7CF-5F06-4594-9EA7-58384FCE99B2}" type="presParOf" srcId="{8A76E984-34C1-48B0-A602-7D925827ADF6}" destId="{6A9AEEA2-2DF7-4681-8C6A-8A92BA3B418D}" srcOrd="1" destOrd="0" presId="urn:microsoft.com/office/officeart/2018/2/layout/IconLabelList"/>
    <dgm:cxn modelId="{B1989DF4-0E31-4486-BCF4-37BD940F72A7}" type="presParOf" srcId="{8A76E984-34C1-48B0-A602-7D925827ADF6}" destId="{52F88DBB-EEE7-4878-8EAC-2494028ACFA7}" srcOrd="2" destOrd="0" presId="urn:microsoft.com/office/officeart/2018/2/layout/IconLabelList"/>
    <dgm:cxn modelId="{9E0E2994-04B4-44BB-93EB-2F9DEA6E87C6}" type="presParOf" srcId="{52F88DBB-EEE7-4878-8EAC-2494028ACFA7}" destId="{30596D64-D878-48A0-8AEA-FAEBF23D61AD}" srcOrd="0" destOrd="0" presId="urn:microsoft.com/office/officeart/2018/2/layout/IconLabelList"/>
    <dgm:cxn modelId="{111A0E9D-6C64-4A43-B893-4D4AA2DD2D2D}" type="presParOf" srcId="{52F88DBB-EEE7-4878-8EAC-2494028ACFA7}" destId="{B96BFD4B-AFFA-4DB7-AB78-34CA3FA0E199}" srcOrd="1" destOrd="0" presId="urn:microsoft.com/office/officeart/2018/2/layout/IconLabelList"/>
    <dgm:cxn modelId="{5CA76363-369D-4794-8054-BD1578E491EF}" type="presParOf" srcId="{52F88DBB-EEE7-4878-8EAC-2494028ACFA7}" destId="{8C7B8482-0D5B-4BF0-9FBC-9EB1BCFB19FF}" srcOrd="2" destOrd="0" presId="urn:microsoft.com/office/officeart/2018/2/layout/IconLabelList"/>
    <dgm:cxn modelId="{6CDC83D7-2908-4EBA-A02C-7202CB7FF054}" type="presParOf" srcId="{8A76E984-34C1-48B0-A602-7D925827ADF6}" destId="{2872B903-818C-4CAF-989B-9A0EC55F947C}" srcOrd="3" destOrd="0" presId="urn:microsoft.com/office/officeart/2018/2/layout/IconLabelList"/>
    <dgm:cxn modelId="{77104D00-31F9-4865-B676-68F28FFA643E}" type="presParOf" srcId="{8A76E984-34C1-48B0-A602-7D925827ADF6}" destId="{E66ABF8E-723A-45A7-B3AD-E67541CE8395}" srcOrd="4" destOrd="0" presId="urn:microsoft.com/office/officeart/2018/2/layout/IconLabelList"/>
    <dgm:cxn modelId="{472A3280-49CF-46B3-AA30-71BD900E2EAA}" type="presParOf" srcId="{E66ABF8E-723A-45A7-B3AD-E67541CE8395}" destId="{D0E326A2-BA76-4C58-A516-78DA0153178C}" srcOrd="0" destOrd="0" presId="urn:microsoft.com/office/officeart/2018/2/layout/IconLabelList"/>
    <dgm:cxn modelId="{DD9E0CA8-C698-4C76-A23D-C580C6206585}" type="presParOf" srcId="{E66ABF8E-723A-45A7-B3AD-E67541CE8395}" destId="{D57FB138-922F-48B6-B52F-9BE75DA05FFD}" srcOrd="1" destOrd="0" presId="urn:microsoft.com/office/officeart/2018/2/layout/IconLabelList"/>
    <dgm:cxn modelId="{5A4C9CCD-2C2D-47E9-930E-D94F5D57B894}" type="presParOf" srcId="{E66ABF8E-723A-45A7-B3AD-E67541CE8395}" destId="{5C062AE2-3F6D-455D-A368-CCC1726A9EDC}" srcOrd="2" destOrd="0" presId="urn:microsoft.com/office/officeart/2018/2/layout/IconLabelList"/>
    <dgm:cxn modelId="{6FD14E73-BD85-46AD-91A1-74E2433E2F80}" type="presParOf" srcId="{8A76E984-34C1-48B0-A602-7D925827ADF6}" destId="{833C3C2F-14AA-4496-8459-751ACEC1B2A0}" srcOrd="5" destOrd="0" presId="urn:microsoft.com/office/officeart/2018/2/layout/IconLabelList"/>
    <dgm:cxn modelId="{83A82DDE-E312-4077-9F1F-5433D96BE97C}" type="presParOf" srcId="{8A76E984-34C1-48B0-A602-7D925827ADF6}" destId="{826DF4C3-5860-4F28-BF34-1DEC07EDD455}" srcOrd="6" destOrd="0" presId="urn:microsoft.com/office/officeart/2018/2/layout/IconLabelList"/>
    <dgm:cxn modelId="{F002343B-FFE9-41ED-8DFF-E2151CCC1663}" type="presParOf" srcId="{826DF4C3-5860-4F28-BF34-1DEC07EDD455}" destId="{5A0930D8-EFB8-45B8-BF80-AE9346B18686}" srcOrd="0" destOrd="0" presId="urn:microsoft.com/office/officeart/2018/2/layout/IconLabelList"/>
    <dgm:cxn modelId="{84F9C3DD-C19B-40E5-8573-796D17E7E995}" type="presParOf" srcId="{826DF4C3-5860-4F28-BF34-1DEC07EDD455}" destId="{CFBF012F-08B8-43AE-B98E-84BE4E307702}" srcOrd="1" destOrd="0" presId="urn:microsoft.com/office/officeart/2018/2/layout/IconLabelList"/>
    <dgm:cxn modelId="{31FFD80E-E9A4-4E84-BCAF-69E5E36D9E37}" type="presParOf" srcId="{826DF4C3-5860-4F28-BF34-1DEC07EDD455}" destId="{AC4A3EF0-BA21-4884-A5B2-EB1F2E50604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841B930-50CA-4A05-9C02-C10CF3FDED0D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CF696D-FFD9-4D4E-BCA3-08821D165F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Automatiza tareas repetitivas.</a:t>
          </a:r>
        </a:p>
      </dgm:t>
    </dgm:pt>
    <dgm:pt modelId="{280B1D92-1C20-4FDD-8317-F4D3C0F693BC}" type="parTrans" cxnId="{8143D521-3F4C-4835-80FD-D64E762A00CB}">
      <dgm:prSet/>
      <dgm:spPr/>
      <dgm:t>
        <a:bodyPr/>
        <a:lstStyle/>
        <a:p>
          <a:endParaRPr lang="en-US"/>
        </a:p>
      </dgm:t>
    </dgm:pt>
    <dgm:pt modelId="{CACE8DA4-CB12-400D-808D-EB835EB3B72B}" type="sibTrans" cxnId="{8143D521-3F4C-4835-80FD-D64E762A00C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8C1DC61-0D32-4923-8E6A-B98F139147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Mejora el rendimiento.</a:t>
          </a:r>
        </a:p>
      </dgm:t>
    </dgm:pt>
    <dgm:pt modelId="{F6BE67A2-B93D-412C-AF03-3C37F6DF4A09}" type="parTrans" cxnId="{FC2F180D-5336-400C-B138-8CDC5A771C46}">
      <dgm:prSet/>
      <dgm:spPr/>
      <dgm:t>
        <a:bodyPr/>
        <a:lstStyle/>
        <a:p>
          <a:endParaRPr lang="en-US"/>
        </a:p>
      </dgm:t>
    </dgm:pt>
    <dgm:pt modelId="{691B181B-D794-4E54-95C8-F06FE9A48FA4}" type="sibTrans" cxnId="{FC2F180D-5336-400C-B138-8CDC5A771C4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13294BA-A5A3-4C39-9EE0-DECECAEA5E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Permite operaciones complejas.</a:t>
          </a:r>
        </a:p>
      </dgm:t>
    </dgm:pt>
    <dgm:pt modelId="{0AD8A14C-5EC2-48EF-9DE1-ADA54C8003AF}" type="parTrans" cxnId="{8A904578-F1C9-4204-B5B9-54AC8CC13569}">
      <dgm:prSet/>
      <dgm:spPr/>
      <dgm:t>
        <a:bodyPr/>
        <a:lstStyle/>
        <a:p>
          <a:endParaRPr lang="en-US"/>
        </a:p>
      </dgm:t>
    </dgm:pt>
    <dgm:pt modelId="{08B57D81-C61C-40C7-8934-AE266C860126}" type="sibTrans" cxnId="{8A904578-F1C9-4204-B5B9-54AC8CC1356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AF2EF79-AB88-4D6B-BAFD-41033DC564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Invocable desde apps o manualmente.</a:t>
          </a:r>
        </a:p>
      </dgm:t>
    </dgm:pt>
    <dgm:pt modelId="{A4F3C481-255A-48F5-820C-D7613A9DB621}" type="parTrans" cxnId="{F99AF88F-FDDC-4FEB-A994-2D3E0CCA5081}">
      <dgm:prSet/>
      <dgm:spPr/>
      <dgm:t>
        <a:bodyPr/>
        <a:lstStyle/>
        <a:p>
          <a:endParaRPr lang="en-US"/>
        </a:p>
      </dgm:t>
    </dgm:pt>
    <dgm:pt modelId="{6C1F30FF-8EAF-467B-8B6E-BF053A322274}" type="sibTrans" cxnId="{F99AF88F-FDDC-4FEB-A994-2D3E0CCA5081}">
      <dgm:prSet/>
      <dgm:spPr/>
      <dgm:t>
        <a:bodyPr/>
        <a:lstStyle/>
        <a:p>
          <a:endParaRPr lang="en-US"/>
        </a:p>
      </dgm:t>
    </dgm:pt>
    <dgm:pt modelId="{76F1CC65-189D-4BDD-B0BF-68A5FE30A72B}" type="pres">
      <dgm:prSet presAssocID="{0841B930-50CA-4A05-9C02-C10CF3FDED0D}" presName="root" presStyleCnt="0">
        <dgm:presLayoutVars>
          <dgm:dir/>
          <dgm:resizeHandles val="exact"/>
        </dgm:presLayoutVars>
      </dgm:prSet>
      <dgm:spPr/>
    </dgm:pt>
    <dgm:pt modelId="{F6D38F40-3602-4A34-9D0B-D62EAB34D747}" type="pres">
      <dgm:prSet presAssocID="{0841B930-50CA-4A05-9C02-C10CF3FDED0D}" presName="container" presStyleCnt="0">
        <dgm:presLayoutVars>
          <dgm:dir/>
          <dgm:resizeHandles val="exact"/>
        </dgm:presLayoutVars>
      </dgm:prSet>
      <dgm:spPr/>
    </dgm:pt>
    <dgm:pt modelId="{058E4AC3-0C36-486E-AE99-393A2D8F32CB}" type="pres">
      <dgm:prSet presAssocID="{8ACF696D-FFD9-4D4E-BCA3-08821D165FDC}" presName="compNode" presStyleCnt="0"/>
      <dgm:spPr/>
    </dgm:pt>
    <dgm:pt modelId="{0854F543-F1B0-44EE-BDB0-877F0E6919F2}" type="pres">
      <dgm:prSet presAssocID="{8ACF696D-FFD9-4D4E-BCA3-08821D165FDC}" presName="iconBgRect" presStyleLbl="bgShp" presStyleIdx="0" presStyleCnt="4"/>
      <dgm:spPr/>
    </dgm:pt>
    <dgm:pt modelId="{32D4E54C-6657-4AD8-8A4A-19D3D5D2BCE3}" type="pres">
      <dgm:prSet presAssocID="{8ACF696D-FFD9-4D4E-BCA3-08821D165FD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a de comprobación"/>
        </a:ext>
      </dgm:extLst>
    </dgm:pt>
    <dgm:pt modelId="{3738BC9A-89E9-46B2-AA9A-5392A744542B}" type="pres">
      <dgm:prSet presAssocID="{8ACF696D-FFD9-4D4E-BCA3-08821D165FDC}" presName="spaceRect" presStyleCnt="0"/>
      <dgm:spPr/>
    </dgm:pt>
    <dgm:pt modelId="{06BD0F91-20F9-491F-85D7-CAA23E84708A}" type="pres">
      <dgm:prSet presAssocID="{8ACF696D-FFD9-4D4E-BCA3-08821D165FDC}" presName="textRect" presStyleLbl="revTx" presStyleIdx="0" presStyleCnt="4">
        <dgm:presLayoutVars>
          <dgm:chMax val="1"/>
          <dgm:chPref val="1"/>
        </dgm:presLayoutVars>
      </dgm:prSet>
      <dgm:spPr/>
    </dgm:pt>
    <dgm:pt modelId="{D2013C78-371A-41B1-9547-EDB0D329FF41}" type="pres">
      <dgm:prSet presAssocID="{CACE8DA4-CB12-400D-808D-EB835EB3B72B}" presName="sibTrans" presStyleLbl="sibTrans2D1" presStyleIdx="0" presStyleCnt="0"/>
      <dgm:spPr/>
    </dgm:pt>
    <dgm:pt modelId="{81528C20-4D08-4A77-9057-B94FCC7718AE}" type="pres">
      <dgm:prSet presAssocID="{98C1DC61-0D32-4923-8E6A-B98F139147BC}" presName="compNode" presStyleCnt="0"/>
      <dgm:spPr/>
    </dgm:pt>
    <dgm:pt modelId="{313FA17F-E1D5-4C70-A063-DB461D81CB48}" type="pres">
      <dgm:prSet presAssocID="{98C1DC61-0D32-4923-8E6A-B98F139147BC}" presName="iconBgRect" presStyleLbl="bgShp" presStyleIdx="1" presStyleCnt="4"/>
      <dgm:spPr/>
    </dgm:pt>
    <dgm:pt modelId="{A87E5093-4C99-4FE7-A21C-ABF8371A882F}" type="pres">
      <dgm:prSet presAssocID="{98C1DC61-0D32-4923-8E6A-B98F139147B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69E45F5A-F7AA-4774-80B6-565E093E5A5A}" type="pres">
      <dgm:prSet presAssocID="{98C1DC61-0D32-4923-8E6A-B98F139147BC}" presName="spaceRect" presStyleCnt="0"/>
      <dgm:spPr/>
    </dgm:pt>
    <dgm:pt modelId="{D1F60B4E-B574-409E-AFE3-DBDD8C60074A}" type="pres">
      <dgm:prSet presAssocID="{98C1DC61-0D32-4923-8E6A-B98F139147BC}" presName="textRect" presStyleLbl="revTx" presStyleIdx="1" presStyleCnt="4">
        <dgm:presLayoutVars>
          <dgm:chMax val="1"/>
          <dgm:chPref val="1"/>
        </dgm:presLayoutVars>
      </dgm:prSet>
      <dgm:spPr/>
    </dgm:pt>
    <dgm:pt modelId="{7E7457BE-D212-49C5-83D4-69781A8C4B29}" type="pres">
      <dgm:prSet presAssocID="{691B181B-D794-4E54-95C8-F06FE9A48FA4}" presName="sibTrans" presStyleLbl="sibTrans2D1" presStyleIdx="0" presStyleCnt="0"/>
      <dgm:spPr/>
    </dgm:pt>
    <dgm:pt modelId="{DF9C5184-16E7-4012-BD05-8DC1F97C8E73}" type="pres">
      <dgm:prSet presAssocID="{E13294BA-A5A3-4C39-9EE0-DECECAEA5ED2}" presName="compNode" presStyleCnt="0"/>
      <dgm:spPr/>
    </dgm:pt>
    <dgm:pt modelId="{FBA389FC-4B51-4F50-BFA3-2CE3CDE238F6}" type="pres">
      <dgm:prSet presAssocID="{E13294BA-A5A3-4C39-9EE0-DECECAEA5ED2}" presName="iconBgRect" presStyleLbl="bgShp" presStyleIdx="2" presStyleCnt="4"/>
      <dgm:spPr/>
    </dgm:pt>
    <dgm:pt modelId="{61EE438B-D3DC-4EB4-9908-B43DF8341B21}" type="pres">
      <dgm:prSet presAssocID="{E13294BA-A5A3-4C39-9EE0-DECECAEA5ED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817FC266-EFEB-412F-A814-99C7D2BFDABA}" type="pres">
      <dgm:prSet presAssocID="{E13294BA-A5A3-4C39-9EE0-DECECAEA5ED2}" presName="spaceRect" presStyleCnt="0"/>
      <dgm:spPr/>
    </dgm:pt>
    <dgm:pt modelId="{05511103-EC28-488F-9643-CBE39463CAF3}" type="pres">
      <dgm:prSet presAssocID="{E13294BA-A5A3-4C39-9EE0-DECECAEA5ED2}" presName="textRect" presStyleLbl="revTx" presStyleIdx="2" presStyleCnt="4">
        <dgm:presLayoutVars>
          <dgm:chMax val="1"/>
          <dgm:chPref val="1"/>
        </dgm:presLayoutVars>
      </dgm:prSet>
      <dgm:spPr/>
    </dgm:pt>
    <dgm:pt modelId="{5EC4809E-54B8-463D-BF78-8B5D3D5601AB}" type="pres">
      <dgm:prSet presAssocID="{08B57D81-C61C-40C7-8934-AE266C860126}" presName="sibTrans" presStyleLbl="sibTrans2D1" presStyleIdx="0" presStyleCnt="0"/>
      <dgm:spPr/>
    </dgm:pt>
    <dgm:pt modelId="{106A61B4-9453-484F-B68D-54480E5A0471}" type="pres">
      <dgm:prSet presAssocID="{BAF2EF79-AB88-4D6B-BAFD-41033DC56484}" presName="compNode" presStyleCnt="0"/>
      <dgm:spPr/>
    </dgm:pt>
    <dgm:pt modelId="{9B98E29C-87AF-4967-88BB-544D77062C7F}" type="pres">
      <dgm:prSet presAssocID="{BAF2EF79-AB88-4D6B-BAFD-41033DC56484}" presName="iconBgRect" presStyleLbl="bgShp" presStyleIdx="3" presStyleCnt="4"/>
      <dgm:spPr/>
    </dgm:pt>
    <dgm:pt modelId="{10B05D6C-2518-4157-9EDF-6A86072ABF88}" type="pres">
      <dgm:prSet presAssocID="{BAF2EF79-AB88-4D6B-BAFD-41033DC5648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uario"/>
        </a:ext>
      </dgm:extLst>
    </dgm:pt>
    <dgm:pt modelId="{E0D54BB2-A818-4854-B29D-5267D2FA714F}" type="pres">
      <dgm:prSet presAssocID="{BAF2EF79-AB88-4D6B-BAFD-41033DC56484}" presName="spaceRect" presStyleCnt="0"/>
      <dgm:spPr/>
    </dgm:pt>
    <dgm:pt modelId="{99AC2528-A1DE-4809-8282-FCCC07515A6E}" type="pres">
      <dgm:prSet presAssocID="{BAF2EF79-AB88-4D6B-BAFD-41033DC5648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C2F180D-5336-400C-B138-8CDC5A771C46}" srcId="{0841B930-50CA-4A05-9C02-C10CF3FDED0D}" destId="{98C1DC61-0D32-4923-8E6A-B98F139147BC}" srcOrd="1" destOrd="0" parTransId="{F6BE67A2-B93D-412C-AF03-3C37F6DF4A09}" sibTransId="{691B181B-D794-4E54-95C8-F06FE9A48FA4}"/>
    <dgm:cxn modelId="{75203B10-B36C-43C7-9FF2-5164EDA0A9ED}" type="presOf" srcId="{0841B930-50CA-4A05-9C02-C10CF3FDED0D}" destId="{76F1CC65-189D-4BDD-B0BF-68A5FE30A72B}" srcOrd="0" destOrd="0" presId="urn:microsoft.com/office/officeart/2018/2/layout/IconCircleList"/>
    <dgm:cxn modelId="{8143D521-3F4C-4835-80FD-D64E762A00CB}" srcId="{0841B930-50CA-4A05-9C02-C10CF3FDED0D}" destId="{8ACF696D-FFD9-4D4E-BCA3-08821D165FDC}" srcOrd="0" destOrd="0" parTransId="{280B1D92-1C20-4FDD-8317-F4D3C0F693BC}" sibTransId="{CACE8DA4-CB12-400D-808D-EB835EB3B72B}"/>
    <dgm:cxn modelId="{8A904578-F1C9-4204-B5B9-54AC8CC13569}" srcId="{0841B930-50CA-4A05-9C02-C10CF3FDED0D}" destId="{E13294BA-A5A3-4C39-9EE0-DECECAEA5ED2}" srcOrd="2" destOrd="0" parTransId="{0AD8A14C-5EC2-48EF-9DE1-ADA54C8003AF}" sibTransId="{08B57D81-C61C-40C7-8934-AE266C860126}"/>
    <dgm:cxn modelId="{F4E3708D-1CE5-4931-B5C9-CCFF7D4BCDB5}" type="presOf" srcId="{08B57D81-C61C-40C7-8934-AE266C860126}" destId="{5EC4809E-54B8-463D-BF78-8B5D3D5601AB}" srcOrd="0" destOrd="0" presId="urn:microsoft.com/office/officeart/2018/2/layout/IconCircleList"/>
    <dgm:cxn modelId="{F99AF88F-FDDC-4FEB-A994-2D3E0CCA5081}" srcId="{0841B930-50CA-4A05-9C02-C10CF3FDED0D}" destId="{BAF2EF79-AB88-4D6B-BAFD-41033DC56484}" srcOrd="3" destOrd="0" parTransId="{A4F3C481-255A-48F5-820C-D7613A9DB621}" sibTransId="{6C1F30FF-8EAF-467B-8B6E-BF053A322274}"/>
    <dgm:cxn modelId="{D1392EC0-CFFA-4584-BB7C-6224544D15CD}" type="presOf" srcId="{BAF2EF79-AB88-4D6B-BAFD-41033DC56484}" destId="{99AC2528-A1DE-4809-8282-FCCC07515A6E}" srcOrd="0" destOrd="0" presId="urn:microsoft.com/office/officeart/2018/2/layout/IconCircleList"/>
    <dgm:cxn modelId="{69F6DEC3-F01A-43D9-9F36-2D665B24BA37}" type="presOf" srcId="{691B181B-D794-4E54-95C8-F06FE9A48FA4}" destId="{7E7457BE-D212-49C5-83D4-69781A8C4B29}" srcOrd="0" destOrd="0" presId="urn:microsoft.com/office/officeart/2018/2/layout/IconCircleList"/>
    <dgm:cxn modelId="{2D376AD1-029B-4412-A00E-1C570DC85944}" type="presOf" srcId="{E13294BA-A5A3-4C39-9EE0-DECECAEA5ED2}" destId="{05511103-EC28-488F-9643-CBE39463CAF3}" srcOrd="0" destOrd="0" presId="urn:microsoft.com/office/officeart/2018/2/layout/IconCircleList"/>
    <dgm:cxn modelId="{E8CC86E2-192F-4118-8487-7524BB10D492}" type="presOf" srcId="{CACE8DA4-CB12-400D-808D-EB835EB3B72B}" destId="{D2013C78-371A-41B1-9547-EDB0D329FF41}" srcOrd="0" destOrd="0" presId="urn:microsoft.com/office/officeart/2018/2/layout/IconCircleList"/>
    <dgm:cxn modelId="{BECCACE4-D0EF-4666-9FEF-301A3CCF0149}" type="presOf" srcId="{8ACF696D-FFD9-4D4E-BCA3-08821D165FDC}" destId="{06BD0F91-20F9-491F-85D7-CAA23E84708A}" srcOrd="0" destOrd="0" presId="urn:microsoft.com/office/officeart/2018/2/layout/IconCircleList"/>
    <dgm:cxn modelId="{BCBFF1F0-FF1E-424E-A5A9-C9878366507D}" type="presOf" srcId="{98C1DC61-0D32-4923-8E6A-B98F139147BC}" destId="{D1F60B4E-B574-409E-AFE3-DBDD8C60074A}" srcOrd="0" destOrd="0" presId="urn:microsoft.com/office/officeart/2018/2/layout/IconCircleList"/>
    <dgm:cxn modelId="{C4ED5DED-F1AD-412F-9F7D-D09669AB6FF1}" type="presParOf" srcId="{76F1CC65-189D-4BDD-B0BF-68A5FE30A72B}" destId="{F6D38F40-3602-4A34-9D0B-D62EAB34D747}" srcOrd="0" destOrd="0" presId="urn:microsoft.com/office/officeart/2018/2/layout/IconCircleList"/>
    <dgm:cxn modelId="{F6FD4C66-44C0-41EA-8E1E-08ED85D48071}" type="presParOf" srcId="{F6D38F40-3602-4A34-9D0B-D62EAB34D747}" destId="{058E4AC3-0C36-486E-AE99-393A2D8F32CB}" srcOrd="0" destOrd="0" presId="urn:microsoft.com/office/officeart/2018/2/layout/IconCircleList"/>
    <dgm:cxn modelId="{9051D960-B93E-4044-89E0-0332173CE293}" type="presParOf" srcId="{058E4AC3-0C36-486E-AE99-393A2D8F32CB}" destId="{0854F543-F1B0-44EE-BDB0-877F0E6919F2}" srcOrd="0" destOrd="0" presId="urn:microsoft.com/office/officeart/2018/2/layout/IconCircleList"/>
    <dgm:cxn modelId="{F041FC37-3F8A-4F8C-892D-1527AAECB521}" type="presParOf" srcId="{058E4AC3-0C36-486E-AE99-393A2D8F32CB}" destId="{32D4E54C-6657-4AD8-8A4A-19D3D5D2BCE3}" srcOrd="1" destOrd="0" presId="urn:microsoft.com/office/officeart/2018/2/layout/IconCircleList"/>
    <dgm:cxn modelId="{E1F7C63F-2889-4AA0-94A8-7AB5523DE7FA}" type="presParOf" srcId="{058E4AC3-0C36-486E-AE99-393A2D8F32CB}" destId="{3738BC9A-89E9-46B2-AA9A-5392A744542B}" srcOrd="2" destOrd="0" presId="urn:microsoft.com/office/officeart/2018/2/layout/IconCircleList"/>
    <dgm:cxn modelId="{67EBB689-C3DE-4B00-A88E-EC4B8FD50B7C}" type="presParOf" srcId="{058E4AC3-0C36-486E-AE99-393A2D8F32CB}" destId="{06BD0F91-20F9-491F-85D7-CAA23E84708A}" srcOrd="3" destOrd="0" presId="urn:microsoft.com/office/officeart/2018/2/layout/IconCircleList"/>
    <dgm:cxn modelId="{FF9A878E-4A7F-4692-A500-3724E6F38567}" type="presParOf" srcId="{F6D38F40-3602-4A34-9D0B-D62EAB34D747}" destId="{D2013C78-371A-41B1-9547-EDB0D329FF41}" srcOrd="1" destOrd="0" presId="urn:microsoft.com/office/officeart/2018/2/layout/IconCircleList"/>
    <dgm:cxn modelId="{1C43BAF7-5AA0-4CE2-B24C-45E1EA0ADB47}" type="presParOf" srcId="{F6D38F40-3602-4A34-9D0B-D62EAB34D747}" destId="{81528C20-4D08-4A77-9057-B94FCC7718AE}" srcOrd="2" destOrd="0" presId="urn:microsoft.com/office/officeart/2018/2/layout/IconCircleList"/>
    <dgm:cxn modelId="{371B5561-7834-4A26-9814-DD4A6C7326A1}" type="presParOf" srcId="{81528C20-4D08-4A77-9057-B94FCC7718AE}" destId="{313FA17F-E1D5-4C70-A063-DB461D81CB48}" srcOrd="0" destOrd="0" presId="urn:microsoft.com/office/officeart/2018/2/layout/IconCircleList"/>
    <dgm:cxn modelId="{CF1F315F-37EB-4C3C-AC16-FA054B73BA5C}" type="presParOf" srcId="{81528C20-4D08-4A77-9057-B94FCC7718AE}" destId="{A87E5093-4C99-4FE7-A21C-ABF8371A882F}" srcOrd="1" destOrd="0" presId="urn:microsoft.com/office/officeart/2018/2/layout/IconCircleList"/>
    <dgm:cxn modelId="{69C41607-A6FC-430C-8CC8-7C01378062F8}" type="presParOf" srcId="{81528C20-4D08-4A77-9057-B94FCC7718AE}" destId="{69E45F5A-F7AA-4774-80B6-565E093E5A5A}" srcOrd="2" destOrd="0" presId="urn:microsoft.com/office/officeart/2018/2/layout/IconCircleList"/>
    <dgm:cxn modelId="{615F39BC-3FBC-4F3C-81FE-537AD2F3CFFE}" type="presParOf" srcId="{81528C20-4D08-4A77-9057-B94FCC7718AE}" destId="{D1F60B4E-B574-409E-AFE3-DBDD8C60074A}" srcOrd="3" destOrd="0" presId="urn:microsoft.com/office/officeart/2018/2/layout/IconCircleList"/>
    <dgm:cxn modelId="{6A4B9B89-8B84-4A18-901D-6F76908CE479}" type="presParOf" srcId="{F6D38F40-3602-4A34-9D0B-D62EAB34D747}" destId="{7E7457BE-D212-49C5-83D4-69781A8C4B29}" srcOrd="3" destOrd="0" presId="urn:microsoft.com/office/officeart/2018/2/layout/IconCircleList"/>
    <dgm:cxn modelId="{6384ABDD-FEE2-468F-9209-A4AA947E4017}" type="presParOf" srcId="{F6D38F40-3602-4A34-9D0B-D62EAB34D747}" destId="{DF9C5184-16E7-4012-BD05-8DC1F97C8E73}" srcOrd="4" destOrd="0" presId="urn:microsoft.com/office/officeart/2018/2/layout/IconCircleList"/>
    <dgm:cxn modelId="{690F17E7-E04A-4C40-AC86-D34946B580CA}" type="presParOf" srcId="{DF9C5184-16E7-4012-BD05-8DC1F97C8E73}" destId="{FBA389FC-4B51-4F50-BFA3-2CE3CDE238F6}" srcOrd="0" destOrd="0" presId="urn:microsoft.com/office/officeart/2018/2/layout/IconCircleList"/>
    <dgm:cxn modelId="{474FFE92-DAF6-4866-A48B-913BCC38FD85}" type="presParOf" srcId="{DF9C5184-16E7-4012-BD05-8DC1F97C8E73}" destId="{61EE438B-D3DC-4EB4-9908-B43DF8341B21}" srcOrd="1" destOrd="0" presId="urn:microsoft.com/office/officeart/2018/2/layout/IconCircleList"/>
    <dgm:cxn modelId="{58B48F79-D92D-4DEA-BB9D-7B20762B1439}" type="presParOf" srcId="{DF9C5184-16E7-4012-BD05-8DC1F97C8E73}" destId="{817FC266-EFEB-412F-A814-99C7D2BFDABA}" srcOrd="2" destOrd="0" presId="urn:microsoft.com/office/officeart/2018/2/layout/IconCircleList"/>
    <dgm:cxn modelId="{947054CC-DA3D-4B32-B359-09381F3F87DA}" type="presParOf" srcId="{DF9C5184-16E7-4012-BD05-8DC1F97C8E73}" destId="{05511103-EC28-488F-9643-CBE39463CAF3}" srcOrd="3" destOrd="0" presId="urn:microsoft.com/office/officeart/2018/2/layout/IconCircleList"/>
    <dgm:cxn modelId="{A7558468-8D9F-46EE-B0EA-3732FD1B66C4}" type="presParOf" srcId="{F6D38F40-3602-4A34-9D0B-D62EAB34D747}" destId="{5EC4809E-54B8-463D-BF78-8B5D3D5601AB}" srcOrd="5" destOrd="0" presId="urn:microsoft.com/office/officeart/2018/2/layout/IconCircleList"/>
    <dgm:cxn modelId="{FA4E479A-ABBF-46AA-AF52-3FC7DE864CA2}" type="presParOf" srcId="{F6D38F40-3602-4A34-9D0B-D62EAB34D747}" destId="{106A61B4-9453-484F-B68D-54480E5A0471}" srcOrd="6" destOrd="0" presId="urn:microsoft.com/office/officeart/2018/2/layout/IconCircleList"/>
    <dgm:cxn modelId="{9EAD0B39-A264-4FC3-8140-BFDDC86F1F4E}" type="presParOf" srcId="{106A61B4-9453-484F-B68D-54480E5A0471}" destId="{9B98E29C-87AF-4967-88BB-544D77062C7F}" srcOrd="0" destOrd="0" presId="urn:microsoft.com/office/officeart/2018/2/layout/IconCircleList"/>
    <dgm:cxn modelId="{A5CCB341-503F-4AF4-9B3F-BFFAEF550010}" type="presParOf" srcId="{106A61B4-9453-484F-B68D-54480E5A0471}" destId="{10B05D6C-2518-4157-9EDF-6A86072ABF88}" srcOrd="1" destOrd="0" presId="urn:microsoft.com/office/officeart/2018/2/layout/IconCircleList"/>
    <dgm:cxn modelId="{B2CCBBB6-D376-4AA9-BFEB-F86BC6B19928}" type="presParOf" srcId="{106A61B4-9453-484F-B68D-54480E5A0471}" destId="{E0D54BB2-A818-4854-B29D-5267D2FA714F}" srcOrd="2" destOrd="0" presId="urn:microsoft.com/office/officeart/2018/2/layout/IconCircleList"/>
    <dgm:cxn modelId="{595F09B5-94EB-454F-862E-30E5F8D4F653}" type="presParOf" srcId="{106A61B4-9453-484F-B68D-54480E5A0471}" destId="{99AC2528-A1DE-4809-8282-FCCC07515A6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D51A3BF-21F6-436D-8737-B47FD5A180A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D2AB30A-D8EE-493D-B235-DDE98C1E36FE}">
      <dgm:prSet/>
      <dgm:spPr/>
      <dgm:t>
        <a:bodyPr/>
        <a:lstStyle/>
        <a:p>
          <a:r>
            <a:rPr lang="en-US"/>
            <a:t>Ventajas:</a:t>
          </a:r>
        </a:p>
      </dgm:t>
    </dgm:pt>
    <dgm:pt modelId="{BB2A7E1A-D4F2-4AE9-B422-8DADE32E3753}" type="parTrans" cxnId="{A5B3E2BB-000F-4656-8746-CF2CCD926433}">
      <dgm:prSet/>
      <dgm:spPr/>
      <dgm:t>
        <a:bodyPr/>
        <a:lstStyle/>
        <a:p>
          <a:endParaRPr lang="en-US"/>
        </a:p>
      </dgm:t>
    </dgm:pt>
    <dgm:pt modelId="{9E86278B-CBB4-48DF-8158-3CA27F3F2958}" type="sibTrans" cxnId="{A5B3E2BB-000F-4656-8746-CF2CCD926433}">
      <dgm:prSet/>
      <dgm:spPr/>
      <dgm:t>
        <a:bodyPr/>
        <a:lstStyle/>
        <a:p>
          <a:endParaRPr lang="en-US"/>
        </a:p>
      </dgm:t>
    </dgm:pt>
    <dgm:pt modelId="{F1837647-912A-45E3-AFA9-B48714961414}">
      <dgm:prSet/>
      <dgm:spPr/>
      <dgm:t>
        <a:bodyPr/>
        <a:lstStyle/>
        <a:p>
          <a:r>
            <a:rPr lang="en-US"/>
            <a:t>- Alto rendimiento (precompilado).</a:t>
          </a:r>
        </a:p>
      </dgm:t>
    </dgm:pt>
    <dgm:pt modelId="{D0237185-F652-40BC-8AC8-A3072DF71718}" type="parTrans" cxnId="{B97E460A-6BCE-4135-9552-FDFD65CA7068}">
      <dgm:prSet/>
      <dgm:spPr/>
      <dgm:t>
        <a:bodyPr/>
        <a:lstStyle/>
        <a:p>
          <a:endParaRPr lang="en-US"/>
        </a:p>
      </dgm:t>
    </dgm:pt>
    <dgm:pt modelId="{7FB6E97A-0840-4D4A-AD1A-3074CEE8681B}" type="sibTrans" cxnId="{B97E460A-6BCE-4135-9552-FDFD65CA7068}">
      <dgm:prSet/>
      <dgm:spPr/>
      <dgm:t>
        <a:bodyPr/>
        <a:lstStyle/>
        <a:p>
          <a:endParaRPr lang="en-US"/>
        </a:p>
      </dgm:t>
    </dgm:pt>
    <dgm:pt modelId="{43E97BFC-E330-4F2B-860C-C8016B3AB393}">
      <dgm:prSet/>
      <dgm:spPr/>
      <dgm:t>
        <a:bodyPr/>
        <a:lstStyle/>
        <a:p>
          <a:r>
            <a:rPr lang="en-US"/>
            <a:t>- Seguridad y reducción de tráfico SQL.</a:t>
          </a:r>
        </a:p>
      </dgm:t>
    </dgm:pt>
    <dgm:pt modelId="{A2EC9A41-E113-4B2C-8E1A-856C458CFA06}" type="parTrans" cxnId="{0208012A-62FC-4721-BF23-53503D2097CB}">
      <dgm:prSet/>
      <dgm:spPr/>
      <dgm:t>
        <a:bodyPr/>
        <a:lstStyle/>
        <a:p>
          <a:endParaRPr lang="en-US"/>
        </a:p>
      </dgm:t>
    </dgm:pt>
    <dgm:pt modelId="{5C95A692-4973-424E-8FE1-039071D5983B}" type="sibTrans" cxnId="{0208012A-62FC-4721-BF23-53503D2097CB}">
      <dgm:prSet/>
      <dgm:spPr/>
      <dgm:t>
        <a:bodyPr/>
        <a:lstStyle/>
        <a:p>
          <a:endParaRPr lang="en-US"/>
        </a:p>
      </dgm:t>
    </dgm:pt>
    <dgm:pt modelId="{97326BA0-EDA2-4315-BE57-07CA27B2A824}">
      <dgm:prSet/>
      <dgm:spPr/>
      <dgm:t>
        <a:bodyPr/>
        <a:lstStyle/>
        <a:p>
          <a:r>
            <a:rPr lang="en-US"/>
            <a:t>Desventajas:</a:t>
          </a:r>
        </a:p>
      </dgm:t>
    </dgm:pt>
    <dgm:pt modelId="{269F3126-4DBD-4C04-9DBA-5A94B336A4E8}" type="parTrans" cxnId="{A48FF273-22DD-4EEB-8E9F-4991D03A808B}">
      <dgm:prSet/>
      <dgm:spPr/>
      <dgm:t>
        <a:bodyPr/>
        <a:lstStyle/>
        <a:p>
          <a:endParaRPr lang="en-US"/>
        </a:p>
      </dgm:t>
    </dgm:pt>
    <dgm:pt modelId="{313C6B01-0451-4EF9-8974-95B35DE7F3FD}" type="sibTrans" cxnId="{A48FF273-22DD-4EEB-8E9F-4991D03A808B}">
      <dgm:prSet/>
      <dgm:spPr/>
      <dgm:t>
        <a:bodyPr/>
        <a:lstStyle/>
        <a:p>
          <a:endParaRPr lang="en-US"/>
        </a:p>
      </dgm:t>
    </dgm:pt>
    <dgm:pt modelId="{AA3F9F80-80F4-4309-96CD-ED03BC1CC36C}">
      <dgm:prSet/>
      <dgm:spPr/>
      <dgm:t>
        <a:bodyPr/>
        <a:lstStyle/>
        <a:p>
          <a:r>
            <a:rPr lang="en-US"/>
            <a:t>- Difícil de depurar.</a:t>
          </a:r>
        </a:p>
      </dgm:t>
    </dgm:pt>
    <dgm:pt modelId="{C197AAD6-5E12-4B97-8DFE-F7BF3795E226}" type="parTrans" cxnId="{CDC9668A-F92B-474C-ABE6-359C5AE5C7A0}">
      <dgm:prSet/>
      <dgm:spPr/>
      <dgm:t>
        <a:bodyPr/>
        <a:lstStyle/>
        <a:p>
          <a:endParaRPr lang="en-US"/>
        </a:p>
      </dgm:t>
    </dgm:pt>
    <dgm:pt modelId="{35BE7A21-DBDF-4587-BFB4-154E11DBF218}" type="sibTrans" cxnId="{CDC9668A-F92B-474C-ABE6-359C5AE5C7A0}">
      <dgm:prSet/>
      <dgm:spPr/>
      <dgm:t>
        <a:bodyPr/>
        <a:lstStyle/>
        <a:p>
          <a:endParaRPr lang="en-US"/>
        </a:p>
      </dgm:t>
    </dgm:pt>
    <dgm:pt modelId="{4E82B51B-F524-40BF-ABCA-553F4D065B4F}">
      <dgm:prSet/>
      <dgm:spPr/>
      <dgm:t>
        <a:bodyPr/>
        <a:lstStyle/>
        <a:p>
          <a:r>
            <a:rPr lang="en-US"/>
            <a:t>- Dependencia de lógica en la BD.</a:t>
          </a:r>
        </a:p>
      </dgm:t>
    </dgm:pt>
    <dgm:pt modelId="{452DCF20-5688-4AF9-8F2D-121F780962A6}" type="parTrans" cxnId="{585ED9C6-06D5-4291-83E7-EBADA6AA35DB}">
      <dgm:prSet/>
      <dgm:spPr/>
      <dgm:t>
        <a:bodyPr/>
        <a:lstStyle/>
        <a:p>
          <a:endParaRPr lang="en-US"/>
        </a:p>
      </dgm:t>
    </dgm:pt>
    <dgm:pt modelId="{D7D30FFC-2F0C-4474-8E9B-44133C7D4F19}" type="sibTrans" cxnId="{585ED9C6-06D5-4291-83E7-EBADA6AA35DB}">
      <dgm:prSet/>
      <dgm:spPr/>
      <dgm:t>
        <a:bodyPr/>
        <a:lstStyle/>
        <a:p>
          <a:endParaRPr lang="en-US"/>
        </a:p>
      </dgm:t>
    </dgm:pt>
    <dgm:pt modelId="{B380915A-5437-4C3F-BCAE-287717DDA60B}" type="pres">
      <dgm:prSet presAssocID="{9D51A3BF-21F6-436D-8737-B47FD5A180AB}" presName="linear" presStyleCnt="0">
        <dgm:presLayoutVars>
          <dgm:animLvl val="lvl"/>
          <dgm:resizeHandles val="exact"/>
        </dgm:presLayoutVars>
      </dgm:prSet>
      <dgm:spPr/>
    </dgm:pt>
    <dgm:pt modelId="{DEEA98A2-2373-4210-AC7D-BDAA1D953F74}" type="pres">
      <dgm:prSet presAssocID="{FD2AB30A-D8EE-493D-B235-DDE98C1E36FE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60A7D36-1E87-4272-BA04-9F073A4A547A}" type="pres">
      <dgm:prSet presAssocID="{9E86278B-CBB4-48DF-8158-3CA27F3F2958}" presName="spacer" presStyleCnt="0"/>
      <dgm:spPr/>
    </dgm:pt>
    <dgm:pt modelId="{25192C6C-842F-43F8-B2A7-762DE82F10BC}" type="pres">
      <dgm:prSet presAssocID="{F1837647-912A-45E3-AFA9-B48714961414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0185919B-A0D9-4A5C-8E58-54C0652A8026}" type="pres">
      <dgm:prSet presAssocID="{7FB6E97A-0840-4D4A-AD1A-3074CEE8681B}" presName="spacer" presStyleCnt="0"/>
      <dgm:spPr/>
    </dgm:pt>
    <dgm:pt modelId="{2202631C-D37F-4021-8544-0529868FCF49}" type="pres">
      <dgm:prSet presAssocID="{43E97BFC-E330-4F2B-860C-C8016B3AB39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5E4C87E-B590-4E9B-876D-51100AB99BE3}" type="pres">
      <dgm:prSet presAssocID="{5C95A692-4973-424E-8FE1-039071D5983B}" presName="spacer" presStyleCnt="0"/>
      <dgm:spPr/>
    </dgm:pt>
    <dgm:pt modelId="{E2145C93-DE0C-44E6-BBBD-357C0828F1B5}" type="pres">
      <dgm:prSet presAssocID="{97326BA0-EDA2-4315-BE57-07CA27B2A82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FC10FD3-AD8F-4F2C-B61E-6C58CB6CE0C1}" type="pres">
      <dgm:prSet presAssocID="{313C6B01-0451-4EF9-8974-95B35DE7F3FD}" presName="spacer" presStyleCnt="0"/>
      <dgm:spPr/>
    </dgm:pt>
    <dgm:pt modelId="{67F419A1-8CBE-44B1-A417-6FE49A6C51FD}" type="pres">
      <dgm:prSet presAssocID="{AA3F9F80-80F4-4309-96CD-ED03BC1CC36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C7E7E107-789C-42D5-B601-54793DA6A63D}" type="pres">
      <dgm:prSet presAssocID="{35BE7A21-DBDF-4587-BFB4-154E11DBF218}" presName="spacer" presStyleCnt="0"/>
      <dgm:spPr/>
    </dgm:pt>
    <dgm:pt modelId="{811CE72A-DFBE-4AEA-952C-A067426EE896}" type="pres">
      <dgm:prSet presAssocID="{4E82B51B-F524-40BF-ABCA-553F4D065B4F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B97E460A-6BCE-4135-9552-FDFD65CA7068}" srcId="{9D51A3BF-21F6-436D-8737-B47FD5A180AB}" destId="{F1837647-912A-45E3-AFA9-B48714961414}" srcOrd="1" destOrd="0" parTransId="{D0237185-F652-40BC-8AC8-A3072DF71718}" sibTransId="{7FB6E97A-0840-4D4A-AD1A-3074CEE8681B}"/>
    <dgm:cxn modelId="{1992DC12-E308-4B89-BC12-BBAD72839BBD}" type="presOf" srcId="{4E82B51B-F524-40BF-ABCA-553F4D065B4F}" destId="{811CE72A-DFBE-4AEA-952C-A067426EE896}" srcOrd="0" destOrd="0" presId="urn:microsoft.com/office/officeart/2005/8/layout/vList2"/>
    <dgm:cxn modelId="{0208012A-62FC-4721-BF23-53503D2097CB}" srcId="{9D51A3BF-21F6-436D-8737-B47FD5A180AB}" destId="{43E97BFC-E330-4F2B-860C-C8016B3AB393}" srcOrd="2" destOrd="0" parTransId="{A2EC9A41-E113-4B2C-8E1A-856C458CFA06}" sibTransId="{5C95A692-4973-424E-8FE1-039071D5983B}"/>
    <dgm:cxn modelId="{539D882C-4C32-4123-9933-19A329A3AAC5}" type="presOf" srcId="{9D51A3BF-21F6-436D-8737-B47FD5A180AB}" destId="{B380915A-5437-4C3F-BCAE-287717DDA60B}" srcOrd="0" destOrd="0" presId="urn:microsoft.com/office/officeart/2005/8/layout/vList2"/>
    <dgm:cxn modelId="{515A5830-00E6-41BA-A418-5B2127F58C80}" type="presOf" srcId="{AA3F9F80-80F4-4309-96CD-ED03BC1CC36C}" destId="{67F419A1-8CBE-44B1-A417-6FE49A6C51FD}" srcOrd="0" destOrd="0" presId="urn:microsoft.com/office/officeart/2005/8/layout/vList2"/>
    <dgm:cxn modelId="{16829B5F-7306-4912-9E7C-6150152F5F05}" type="presOf" srcId="{FD2AB30A-D8EE-493D-B235-DDE98C1E36FE}" destId="{DEEA98A2-2373-4210-AC7D-BDAA1D953F74}" srcOrd="0" destOrd="0" presId="urn:microsoft.com/office/officeart/2005/8/layout/vList2"/>
    <dgm:cxn modelId="{C01F2042-5E6B-4221-B95F-FB85D4A55AC5}" type="presOf" srcId="{43E97BFC-E330-4F2B-860C-C8016B3AB393}" destId="{2202631C-D37F-4021-8544-0529868FCF49}" srcOrd="0" destOrd="0" presId="urn:microsoft.com/office/officeart/2005/8/layout/vList2"/>
    <dgm:cxn modelId="{A48FF273-22DD-4EEB-8E9F-4991D03A808B}" srcId="{9D51A3BF-21F6-436D-8737-B47FD5A180AB}" destId="{97326BA0-EDA2-4315-BE57-07CA27B2A824}" srcOrd="3" destOrd="0" parTransId="{269F3126-4DBD-4C04-9DBA-5A94B336A4E8}" sibTransId="{313C6B01-0451-4EF9-8974-95B35DE7F3FD}"/>
    <dgm:cxn modelId="{CDC9668A-F92B-474C-ABE6-359C5AE5C7A0}" srcId="{9D51A3BF-21F6-436D-8737-B47FD5A180AB}" destId="{AA3F9F80-80F4-4309-96CD-ED03BC1CC36C}" srcOrd="4" destOrd="0" parTransId="{C197AAD6-5E12-4B97-8DFE-F7BF3795E226}" sibTransId="{35BE7A21-DBDF-4587-BFB4-154E11DBF218}"/>
    <dgm:cxn modelId="{A5B3E2BB-000F-4656-8746-CF2CCD926433}" srcId="{9D51A3BF-21F6-436D-8737-B47FD5A180AB}" destId="{FD2AB30A-D8EE-493D-B235-DDE98C1E36FE}" srcOrd="0" destOrd="0" parTransId="{BB2A7E1A-D4F2-4AE9-B422-8DADE32E3753}" sibTransId="{9E86278B-CBB4-48DF-8158-3CA27F3F2958}"/>
    <dgm:cxn modelId="{585ED9C6-06D5-4291-83E7-EBADA6AA35DB}" srcId="{9D51A3BF-21F6-436D-8737-B47FD5A180AB}" destId="{4E82B51B-F524-40BF-ABCA-553F4D065B4F}" srcOrd="5" destOrd="0" parTransId="{452DCF20-5688-4AF9-8F2D-121F780962A6}" sibTransId="{D7D30FFC-2F0C-4474-8E9B-44133C7D4F19}"/>
    <dgm:cxn modelId="{E83C5FD1-1BEF-42A5-94FD-1DCC6E8DA8BB}" type="presOf" srcId="{97326BA0-EDA2-4315-BE57-07CA27B2A824}" destId="{E2145C93-DE0C-44E6-BBBD-357C0828F1B5}" srcOrd="0" destOrd="0" presId="urn:microsoft.com/office/officeart/2005/8/layout/vList2"/>
    <dgm:cxn modelId="{8FFB41F7-237E-4A95-A35C-9F17EFACDD65}" type="presOf" srcId="{F1837647-912A-45E3-AFA9-B48714961414}" destId="{25192C6C-842F-43F8-B2A7-762DE82F10BC}" srcOrd="0" destOrd="0" presId="urn:microsoft.com/office/officeart/2005/8/layout/vList2"/>
    <dgm:cxn modelId="{6D54C27B-AB5F-49F4-A252-FE50485AB40D}" type="presParOf" srcId="{B380915A-5437-4C3F-BCAE-287717DDA60B}" destId="{DEEA98A2-2373-4210-AC7D-BDAA1D953F74}" srcOrd="0" destOrd="0" presId="urn:microsoft.com/office/officeart/2005/8/layout/vList2"/>
    <dgm:cxn modelId="{5FE09F5B-AA0B-4B93-94AB-9E2DEF9E73A3}" type="presParOf" srcId="{B380915A-5437-4C3F-BCAE-287717DDA60B}" destId="{D60A7D36-1E87-4272-BA04-9F073A4A547A}" srcOrd="1" destOrd="0" presId="urn:microsoft.com/office/officeart/2005/8/layout/vList2"/>
    <dgm:cxn modelId="{C4C6C5BC-D6C1-4F59-8470-45EC5028CF07}" type="presParOf" srcId="{B380915A-5437-4C3F-BCAE-287717DDA60B}" destId="{25192C6C-842F-43F8-B2A7-762DE82F10BC}" srcOrd="2" destOrd="0" presId="urn:microsoft.com/office/officeart/2005/8/layout/vList2"/>
    <dgm:cxn modelId="{C81B24E5-BDE0-42B6-BC84-5F79975D0411}" type="presParOf" srcId="{B380915A-5437-4C3F-BCAE-287717DDA60B}" destId="{0185919B-A0D9-4A5C-8E58-54C0652A8026}" srcOrd="3" destOrd="0" presId="urn:microsoft.com/office/officeart/2005/8/layout/vList2"/>
    <dgm:cxn modelId="{950FC3D2-F3AC-4C5C-A1D0-E101E07BF205}" type="presParOf" srcId="{B380915A-5437-4C3F-BCAE-287717DDA60B}" destId="{2202631C-D37F-4021-8544-0529868FCF49}" srcOrd="4" destOrd="0" presId="urn:microsoft.com/office/officeart/2005/8/layout/vList2"/>
    <dgm:cxn modelId="{4295BFEF-5A61-4E75-B9CD-5F12CFEA0F39}" type="presParOf" srcId="{B380915A-5437-4C3F-BCAE-287717DDA60B}" destId="{75E4C87E-B590-4E9B-876D-51100AB99BE3}" srcOrd="5" destOrd="0" presId="urn:microsoft.com/office/officeart/2005/8/layout/vList2"/>
    <dgm:cxn modelId="{D64C2BB5-0664-49B5-892B-40FE6879E945}" type="presParOf" srcId="{B380915A-5437-4C3F-BCAE-287717DDA60B}" destId="{E2145C93-DE0C-44E6-BBBD-357C0828F1B5}" srcOrd="6" destOrd="0" presId="urn:microsoft.com/office/officeart/2005/8/layout/vList2"/>
    <dgm:cxn modelId="{F8024967-A0D5-4FAA-A8B0-1D3C8164D033}" type="presParOf" srcId="{B380915A-5437-4C3F-BCAE-287717DDA60B}" destId="{EFC10FD3-AD8F-4F2C-B61E-6C58CB6CE0C1}" srcOrd="7" destOrd="0" presId="urn:microsoft.com/office/officeart/2005/8/layout/vList2"/>
    <dgm:cxn modelId="{E3A9C836-C023-42CD-BDFF-64FA81FC75A9}" type="presParOf" srcId="{B380915A-5437-4C3F-BCAE-287717DDA60B}" destId="{67F419A1-8CBE-44B1-A417-6FE49A6C51FD}" srcOrd="8" destOrd="0" presId="urn:microsoft.com/office/officeart/2005/8/layout/vList2"/>
    <dgm:cxn modelId="{D5FC92E4-A366-4E08-AACE-12B2568BBBDA}" type="presParOf" srcId="{B380915A-5437-4C3F-BCAE-287717DDA60B}" destId="{C7E7E107-789C-42D5-B601-54793DA6A63D}" srcOrd="9" destOrd="0" presId="urn:microsoft.com/office/officeart/2005/8/layout/vList2"/>
    <dgm:cxn modelId="{ACCA914C-F5B5-44E5-90E2-B406F0FFC94A}" type="presParOf" srcId="{B380915A-5437-4C3F-BCAE-287717DDA60B}" destId="{811CE72A-DFBE-4AEA-952C-A067426EE896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94F2593-83D2-482A-B468-D47F12E9357A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B0DC98-1B9E-47BE-80C2-3B804F5A2F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Vista: consulta dinámica, solo SELECT.</a:t>
          </a:r>
        </a:p>
      </dgm:t>
    </dgm:pt>
    <dgm:pt modelId="{E4942D2E-0E5A-4A47-B698-F928D1216A6A}" type="parTrans" cxnId="{F425FB89-5D03-43EE-AFE8-2DD068449202}">
      <dgm:prSet/>
      <dgm:spPr/>
      <dgm:t>
        <a:bodyPr/>
        <a:lstStyle/>
        <a:p>
          <a:endParaRPr lang="en-US"/>
        </a:p>
      </dgm:t>
    </dgm:pt>
    <dgm:pt modelId="{7DE395E8-675E-47AC-984A-0EBADF89A089}" type="sibTrans" cxnId="{F425FB89-5D03-43EE-AFE8-2DD06844920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501BD22-4043-41E3-9857-E4FC3D5E30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SP: precompilado, lógica compleja.</a:t>
          </a:r>
        </a:p>
      </dgm:t>
    </dgm:pt>
    <dgm:pt modelId="{A38A8B48-A0E4-437A-9140-20FDE2568326}" type="parTrans" cxnId="{01EB2BC4-6071-430E-A243-A40E87575F6E}">
      <dgm:prSet/>
      <dgm:spPr/>
      <dgm:t>
        <a:bodyPr/>
        <a:lstStyle/>
        <a:p>
          <a:endParaRPr lang="en-US"/>
        </a:p>
      </dgm:t>
    </dgm:pt>
    <dgm:pt modelId="{57BDCC03-347B-432A-91C4-9EC02A2F18FE}" type="sibTrans" cxnId="{01EB2BC4-6071-430E-A243-A40E87575F6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C75254B-3E0E-46CD-9098-EDBC35DD66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Vista: ideal para lectura y reportes.</a:t>
          </a:r>
        </a:p>
      </dgm:t>
    </dgm:pt>
    <dgm:pt modelId="{F5E8E630-1AF2-4F22-A7C4-0DFA57C9CDE2}" type="parTrans" cxnId="{78D723F4-11E5-4E19-BBB7-43AFDF10551B}">
      <dgm:prSet/>
      <dgm:spPr/>
      <dgm:t>
        <a:bodyPr/>
        <a:lstStyle/>
        <a:p>
          <a:endParaRPr lang="en-US"/>
        </a:p>
      </dgm:t>
    </dgm:pt>
    <dgm:pt modelId="{21CE7B70-451B-498E-A5FE-FEBD382EFC21}" type="sibTrans" cxnId="{78D723F4-11E5-4E19-BBB7-43AFDF10551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363BAA8-B141-47FF-A9C3-1E4BFA21BA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SP: ideal para lógica y actualizaciones.</a:t>
          </a:r>
        </a:p>
      </dgm:t>
    </dgm:pt>
    <dgm:pt modelId="{CF740E24-EE88-433F-9ED4-A9AAAE8F4BEB}" type="parTrans" cxnId="{524AC1AC-0AC8-440E-8C86-C7A77D4168A2}">
      <dgm:prSet/>
      <dgm:spPr/>
      <dgm:t>
        <a:bodyPr/>
        <a:lstStyle/>
        <a:p>
          <a:endParaRPr lang="en-US"/>
        </a:p>
      </dgm:t>
    </dgm:pt>
    <dgm:pt modelId="{A8FA7169-DA1B-4D62-B257-9A85FEF4AF2B}" type="sibTrans" cxnId="{524AC1AC-0AC8-440E-8C86-C7A77D4168A2}">
      <dgm:prSet/>
      <dgm:spPr/>
      <dgm:t>
        <a:bodyPr/>
        <a:lstStyle/>
        <a:p>
          <a:endParaRPr lang="en-US"/>
        </a:p>
      </dgm:t>
    </dgm:pt>
    <dgm:pt modelId="{FF5C480C-960F-4F0E-A2E4-C13D82256E81}" type="pres">
      <dgm:prSet presAssocID="{694F2593-83D2-482A-B468-D47F12E9357A}" presName="root" presStyleCnt="0">
        <dgm:presLayoutVars>
          <dgm:dir/>
          <dgm:resizeHandles val="exact"/>
        </dgm:presLayoutVars>
      </dgm:prSet>
      <dgm:spPr/>
    </dgm:pt>
    <dgm:pt modelId="{F4F12A6E-B206-433A-AC09-0E4DBA72174F}" type="pres">
      <dgm:prSet presAssocID="{694F2593-83D2-482A-B468-D47F12E9357A}" presName="container" presStyleCnt="0">
        <dgm:presLayoutVars>
          <dgm:dir/>
          <dgm:resizeHandles val="exact"/>
        </dgm:presLayoutVars>
      </dgm:prSet>
      <dgm:spPr/>
    </dgm:pt>
    <dgm:pt modelId="{EB7BCB0F-0722-4801-988D-BD5A260D314E}" type="pres">
      <dgm:prSet presAssocID="{5CB0DC98-1B9E-47BE-80C2-3B804F5A2F93}" presName="compNode" presStyleCnt="0"/>
      <dgm:spPr/>
    </dgm:pt>
    <dgm:pt modelId="{43A1A828-C306-4873-A845-253F9ABA91D4}" type="pres">
      <dgm:prSet presAssocID="{5CB0DC98-1B9E-47BE-80C2-3B804F5A2F93}" presName="iconBgRect" presStyleLbl="bgShp" presStyleIdx="0" presStyleCnt="4"/>
      <dgm:spPr/>
    </dgm:pt>
    <dgm:pt modelId="{257D915E-8B04-46AB-AF90-E6D1D9641537}" type="pres">
      <dgm:prSet presAssocID="{5CB0DC98-1B9E-47BE-80C2-3B804F5A2F9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A2A84368-BD8D-4FA0-87FC-71B4CA4E902D}" type="pres">
      <dgm:prSet presAssocID="{5CB0DC98-1B9E-47BE-80C2-3B804F5A2F93}" presName="spaceRect" presStyleCnt="0"/>
      <dgm:spPr/>
    </dgm:pt>
    <dgm:pt modelId="{2B7ED32C-F980-4CD8-9779-497C76BBBEB9}" type="pres">
      <dgm:prSet presAssocID="{5CB0DC98-1B9E-47BE-80C2-3B804F5A2F93}" presName="textRect" presStyleLbl="revTx" presStyleIdx="0" presStyleCnt="4">
        <dgm:presLayoutVars>
          <dgm:chMax val="1"/>
          <dgm:chPref val="1"/>
        </dgm:presLayoutVars>
      </dgm:prSet>
      <dgm:spPr/>
    </dgm:pt>
    <dgm:pt modelId="{608285EA-F8C2-448C-89FF-0A65E68AB7F8}" type="pres">
      <dgm:prSet presAssocID="{7DE395E8-675E-47AC-984A-0EBADF89A089}" presName="sibTrans" presStyleLbl="sibTrans2D1" presStyleIdx="0" presStyleCnt="0"/>
      <dgm:spPr/>
    </dgm:pt>
    <dgm:pt modelId="{CFC14E9E-72FD-4C48-857F-66CD8364F640}" type="pres">
      <dgm:prSet presAssocID="{C501BD22-4043-41E3-9857-E4FC3D5E30C1}" presName="compNode" presStyleCnt="0"/>
      <dgm:spPr/>
    </dgm:pt>
    <dgm:pt modelId="{6D1A509F-85EA-43B9-B468-7947FC61630A}" type="pres">
      <dgm:prSet presAssocID="{C501BD22-4043-41E3-9857-E4FC3D5E30C1}" presName="iconBgRect" presStyleLbl="bgShp" presStyleIdx="1" presStyleCnt="4"/>
      <dgm:spPr/>
    </dgm:pt>
    <dgm:pt modelId="{4E4BF037-9B3B-4C21-AB1F-08426D9FB9F3}" type="pres">
      <dgm:prSet presAssocID="{C501BD22-4043-41E3-9857-E4FC3D5E30C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idor"/>
        </a:ext>
      </dgm:extLst>
    </dgm:pt>
    <dgm:pt modelId="{51971D44-81BF-4DB9-921A-7696BA3B145D}" type="pres">
      <dgm:prSet presAssocID="{C501BD22-4043-41E3-9857-E4FC3D5E30C1}" presName="spaceRect" presStyleCnt="0"/>
      <dgm:spPr/>
    </dgm:pt>
    <dgm:pt modelId="{E737089E-0CCD-4476-8804-130966A0F7A3}" type="pres">
      <dgm:prSet presAssocID="{C501BD22-4043-41E3-9857-E4FC3D5E30C1}" presName="textRect" presStyleLbl="revTx" presStyleIdx="1" presStyleCnt="4">
        <dgm:presLayoutVars>
          <dgm:chMax val="1"/>
          <dgm:chPref val="1"/>
        </dgm:presLayoutVars>
      </dgm:prSet>
      <dgm:spPr/>
    </dgm:pt>
    <dgm:pt modelId="{C0CE40C1-91A5-4191-977D-55FC77F6B3F6}" type="pres">
      <dgm:prSet presAssocID="{57BDCC03-347B-432A-91C4-9EC02A2F18FE}" presName="sibTrans" presStyleLbl="sibTrans2D1" presStyleIdx="0" presStyleCnt="0"/>
      <dgm:spPr/>
    </dgm:pt>
    <dgm:pt modelId="{FFC83D42-8123-41AF-AAEC-6FC415B4689E}" type="pres">
      <dgm:prSet presAssocID="{CC75254B-3E0E-46CD-9098-EDBC35DD66A1}" presName="compNode" presStyleCnt="0"/>
      <dgm:spPr/>
    </dgm:pt>
    <dgm:pt modelId="{FF677004-7D8A-473B-A68F-5BC407ABA5B1}" type="pres">
      <dgm:prSet presAssocID="{CC75254B-3E0E-46CD-9098-EDBC35DD66A1}" presName="iconBgRect" presStyleLbl="bgShp" presStyleIdx="2" presStyleCnt="4"/>
      <dgm:spPr/>
    </dgm:pt>
    <dgm:pt modelId="{05F492B5-8F69-4B67-AD5E-9AF2CCA14EE4}" type="pres">
      <dgm:prSet presAssocID="{CC75254B-3E0E-46CD-9098-EDBC35DD66A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untain scene"/>
        </a:ext>
      </dgm:extLst>
    </dgm:pt>
    <dgm:pt modelId="{BC9DAB60-624E-45D0-8814-C7203CECF259}" type="pres">
      <dgm:prSet presAssocID="{CC75254B-3E0E-46CD-9098-EDBC35DD66A1}" presName="spaceRect" presStyleCnt="0"/>
      <dgm:spPr/>
    </dgm:pt>
    <dgm:pt modelId="{B795AAF4-6FA2-4B46-920F-CDA6E5F6D125}" type="pres">
      <dgm:prSet presAssocID="{CC75254B-3E0E-46CD-9098-EDBC35DD66A1}" presName="textRect" presStyleLbl="revTx" presStyleIdx="2" presStyleCnt="4">
        <dgm:presLayoutVars>
          <dgm:chMax val="1"/>
          <dgm:chPref val="1"/>
        </dgm:presLayoutVars>
      </dgm:prSet>
      <dgm:spPr/>
    </dgm:pt>
    <dgm:pt modelId="{0795811E-DE5B-437D-BC78-CD1D318E8B65}" type="pres">
      <dgm:prSet presAssocID="{21CE7B70-451B-498E-A5FE-FEBD382EFC21}" presName="sibTrans" presStyleLbl="sibTrans2D1" presStyleIdx="0" presStyleCnt="0"/>
      <dgm:spPr/>
    </dgm:pt>
    <dgm:pt modelId="{3999E6A9-0235-412F-849F-4A531217AA80}" type="pres">
      <dgm:prSet presAssocID="{0363BAA8-B141-47FF-A9C3-1E4BFA21BAE6}" presName="compNode" presStyleCnt="0"/>
      <dgm:spPr/>
    </dgm:pt>
    <dgm:pt modelId="{B7F8A88D-8D86-4016-A342-4F535216A829}" type="pres">
      <dgm:prSet presAssocID="{0363BAA8-B141-47FF-A9C3-1E4BFA21BAE6}" presName="iconBgRect" presStyleLbl="bgShp" presStyleIdx="3" presStyleCnt="4"/>
      <dgm:spPr/>
    </dgm:pt>
    <dgm:pt modelId="{8EFBD4A3-CAD5-4807-A483-4B74C6EB0EC9}" type="pres">
      <dgm:prSet presAssocID="{0363BAA8-B141-47FF-A9C3-1E4BFA21BAE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ador"/>
        </a:ext>
      </dgm:extLst>
    </dgm:pt>
    <dgm:pt modelId="{5E27D4C3-DB99-45AE-99C9-02A663166CF5}" type="pres">
      <dgm:prSet presAssocID="{0363BAA8-B141-47FF-A9C3-1E4BFA21BAE6}" presName="spaceRect" presStyleCnt="0"/>
      <dgm:spPr/>
    </dgm:pt>
    <dgm:pt modelId="{D6A6BA35-297A-47C2-8A19-529975FCE44A}" type="pres">
      <dgm:prSet presAssocID="{0363BAA8-B141-47FF-A9C3-1E4BFA21BAE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AA30418-8D89-456A-96E5-17DC00269CD9}" type="presOf" srcId="{57BDCC03-347B-432A-91C4-9EC02A2F18FE}" destId="{C0CE40C1-91A5-4191-977D-55FC77F6B3F6}" srcOrd="0" destOrd="0" presId="urn:microsoft.com/office/officeart/2018/2/layout/IconCircleList"/>
    <dgm:cxn modelId="{E1717F1D-B631-4477-B1F6-367D9FC7C3E8}" type="presOf" srcId="{0363BAA8-B141-47FF-A9C3-1E4BFA21BAE6}" destId="{D6A6BA35-297A-47C2-8A19-529975FCE44A}" srcOrd="0" destOrd="0" presId="urn:microsoft.com/office/officeart/2018/2/layout/IconCircleList"/>
    <dgm:cxn modelId="{B8D5A32E-3841-4401-8CF7-BF8D47043E9C}" type="presOf" srcId="{5CB0DC98-1B9E-47BE-80C2-3B804F5A2F93}" destId="{2B7ED32C-F980-4CD8-9779-497C76BBBEB9}" srcOrd="0" destOrd="0" presId="urn:microsoft.com/office/officeart/2018/2/layout/IconCircleList"/>
    <dgm:cxn modelId="{9A03623B-0452-4545-B7F0-703EA4881B66}" type="presOf" srcId="{CC75254B-3E0E-46CD-9098-EDBC35DD66A1}" destId="{B795AAF4-6FA2-4B46-920F-CDA6E5F6D125}" srcOrd="0" destOrd="0" presId="urn:microsoft.com/office/officeart/2018/2/layout/IconCircleList"/>
    <dgm:cxn modelId="{7B2B3760-85A1-4939-8488-3511AFFD41E4}" type="presOf" srcId="{694F2593-83D2-482A-B468-D47F12E9357A}" destId="{FF5C480C-960F-4F0E-A2E4-C13D82256E81}" srcOrd="0" destOrd="0" presId="urn:microsoft.com/office/officeart/2018/2/layout/IconCircleList"/>
    <dgm:cxn modelId="{F425FB89-5D03-43EE-AFE8-2DD068449202}" srcId="{694F2593-83D2-482A-B468-D47F12E9357A}" destId="{5CB0DC98-1B9E-47BE-80C2-3B804F5A2F93}" srcOrd="0" destOrd="0" parTransId="{E4942D2E-0E5A-4A47-B698-F928D1216A6A}" sibTransId="{7DE395E8-675E-47AC-984A-0EBADF89A089}"/>
    <dgm:cxn modelId="{CEC7808E-D339-442D-A387-FB816C0C03F1}" type="presOf" srcId="{C501BD22-4043-41E3-9857-E4FC3D5E30C1}" destId="{E737089E-0CCD-4476-8804-130966A0F7A3}" srcOrd="0" destOrd="0" presId="urn:microsoft.com/office/officeart/2018/2/layout/IconCircleList"/>
    <dgm:cxn modelId="{524AC1AC-0AC8-440E-8C86-C7A77D4168A2}" srcId="{694F2593-83D2-482A-B468-D47F12E9357A}" destId="{0363BAA8-B141-47FF-A9C3-1E4BFA21BAE6}" srcOrd="3" destOrd="0" parTransId="{CF740E24-EE88-433F-9ED4-A9AAAE8F4BEB}" sibTransId="{A8FA7169-DA1B-4D62-B257-9A85FEF4AF2B}"/>
    <dgm:cxn modelId="{5AF1D3AC-AC72-4D4D-A371-A2512AE581B9}" type="presOf" srcId="{7DE395E8-675E-47AC-984A-0EBADF89A089}" destId="{608285EA-F8C2-448C-89FF-0A65E68AB7F8}" srcOrd="0" destOrd="0" presId="urn:microsoft.com/office/officeart/2018/2/layout/IconCircleList"/>
    <dgm:cxn modelId="{AD5B56B9-23C7-43D2-9111-B707B6C5EC30}" type="presOf" srcId="{21CE7B70-451B-498E-A5FE-FEBD382EFC21}" destId="{0795811E-DE5B-437D-BC78-CD1D318E8B65}" srcOrd="0" destOrd="0" presId="urn:microsoft.com/office/officeart/2018/2/layout/IconCircleList"/>
    <dgm:cxn modelId="{01EB2BC4-6071-430E-A243-A40E87575F6E}" srcId="{694F2593-83D2-482A-B468-D47F12E9357A}" destId="{C501BD22-4043-41E3-9857-E4FC3D5E30C1}" srcOrd="1" destOrd="0" parTransId="{A38A8B48-A0E4-437A-9140-20FDE2568326}" sibTransId="{57BDCC03-347B-432A-91C4-9EC02A2F18FE}"/>
    <dgm:cxn modelId="{78D723F4-11E5-4E19-BBB7-43AFDF10551B}" srcId="{694F2593-83D2-482A-B468-D47F12E9357A}" destId="{CC75254B-3E0E-46CD-9098-EDBC35DD66A1}" srcOrd="2" destOrd="0" parTransId="{F5E8E630-1AF2-4F22-A7C4-0DFA57C9CDE2}" sibTransId="{21CE7B70-451B-498E-A5FE-FEBD382EFC21}"/>
    <dgm:cxn modelId="{166551C3-0A18-4746-A549-31595315FDAD}" type="presParOf" srcId="{FF5C480C-960F-4F0E-A2E4-C13D82256E81}" destId="{F4F12A6E-B206-433A-AC09-0E4DBA72174F}" srcOrd="0" destOrd="0" presId="urn:microsoft.com/office/officeart/2018/2/layout/IconCircleList"/>
    <dgm:cxn modelId="{5DFD5A80-D9A2-4280-8A97-891196254135}" type="presParOf" srcId="{F4F12A6E-B206-433A-AC09-0E4DBA72174F}" destId="{EB7BCB0F-0722-4801-988D-BD5A260D314E}" srcOrd="0" destOrd="0" presId="urn:microsoft.com/office/officeart/2018/2/layout/IconCircleList"/>
    <dgm:cxn modelId="{23706A92-0415-45C1-A709-4A66ADC9EA44}" type="presParOf" srcId="{EB7BCB0F-0722-4801-988D-BD5A260D314E}" destId="{43A1A828-C306-4873-A845-253F9ABA91D4}" srcOrd="0" destOrd="0" presId="urn:microsoft.com/office/officeart/2018/2/layout/IconCircleList"/>
    <dgm:cxn modelId="{5A2957BD-2C3F-401B-B8CB-F684E5FFA7C7}" type="presParOf" srcId="{EB7BCB0F-0722-4801-988D-BD5A260D314E}" destId="{257D915E-8B04-46AB-AF90-E6D1D9641537}" srcOrd="1" destOrd="0" presId="urn:microsoft.com/office/officeart/2018/2/layout/IconCircleList"/>
    <dgm:cxn modelId="{39FE1E2D-9C2C-439D-8CDE-9A34E695B4C6}" type="presParOf" srcId="{EB7BCB0F-0722-4801-988D-BD5A260D314E}" destId="{A2A84368-BD8D-4FA0-87FC-71B4CA4E902D}" srcOrd="2" destOrd="0" presId="urn:microsoft.com/office/officeart/2018/2/layout/IconCircleList"/>
    <dgm:cxn modelId="{8754FD26-7DD1-4871-83FF-0CA7DA18F755}" type="presParOf" srcId="{EB7BCB0F-0722-4801-988D-BD5A260D314E}" destId="{2B7ED32C-F980-4CD8-9779-497C76BBBEB9}" srcOrd="3" destOrd="0" presId="urn:microsoft.com/office/officeart/2018/2/layout/IconCircleList"/>
    <dgm:cxn modelId="{4C8C0C2F-9587-449A-BC91-40C3990F9CC3}" type="presParOf" srcId="{F4F12A6E-B206-433A-AC09-0E4DBA72174F}" destId="{608285EA-F8C2-448C-89FF-0A65E68AB7F8}" srcOrd="1" destOrd="0" presId="urn:microsoft.com/office/officeart/2018/2/layout/IconCircleList"/>
    <dgm:cxn modelId="{CE99B472-EDA2-4049-A43B-17F770FD291B}" type="presParOf" srcId="{F4F12A6E-B206-433A-AC09-0E4DBA72174F}" destId="{CFC14E9E-72FD-4C48-857F-66CD8364F640}" srcOrd="2" destOrd="0" presId="urn:microsoft.com/office/officeart/2018/2/layout/IconCircleList"/>
    <dgm:cxn modelId="{89E2927D-9BA7-4362-9FCD-268DBBDDE58E}" type="presParOf" srcId="{CFC14E9E-72FD-4C48-857F-66CD8364F640}" destId="{6D1A509F-85EA-43B9-B468-7947FC61630A}" srcOrd="0" destOrd="0" presId="urn:microsoft.com/office/officeart/2018/2/layout/IconCircleList"/>
    <dgm:cxn modelId="{BC10385B-8F37-4636-94A4-67BE79369903}" type="presParOf" srcId="{CFC14E9E-72FD-4C48-857F-66CD8364F640}" destId="{4E4BF037-9B3B-4C21-AB1F-08426D9FB9F3}" srcOrd="1" destOrd="0" presId="urn:microsoft.com/office/officeart/2018/2/layout/IconCircleList"/>
    <dgm:cxn modelId="{09423603-ECCA-4645-BA3E-AEE13505A7A6}" type="presParOf" srcId="{CFC14E9E-72FD-4C48-857F-66CD8364F640}" destId="{51971D44-81BF-4DB9-921A-7696BA3B145D}" srcOrd="2" destOrd="0" presId="urn:microsoft.com/office/officeart/2018/2/layout/IconCircleList"/>
    <dgm:cxn modelId="{5EE96D2D-89E8-4E74-9996-6B1C611C0E07}" type="presParOf" srcId="{CFC14E9E-72FD-4C48-857F-66CD8364F640}" destId="{E737089E-0CCD-4476-8804-130966A0F7A3}" srcOrd="3" destOrd="0" presId="urn:microsoft.com/office/officeart/2018/2/layout/IconCircleList"/>
    <dgm:cxn modelId="{DD956370-BEDF-4D18-BEF3-C9855BC3D775}" type="presParOf" srcId="{F4F12A6E-B206-433A-AC09-0E4DBA72174F}" destId="{C0CE40C1-91A5-4191-977D-55FC77F6B3F6}" srcOrd="3" destOrd="0" presId="urn:microsoft.com/office/officeart/2018/2/layout/IconCircleList"/>
    <dgm:cxn modelId="{7BD81D4F-8094-4263-8CEF-298A989BC741}" type="presParOf" srcId="{F4F12A6E-B206-433A-AC09-0E4DBA72174F}" destId="{FFC83D42-8123-41AF-AAEC-6FC415B4689E}" srcOrd="4" destOrd="0" presId="urn:microsoft.com/office/officeart/2018/2/layout/IconCircleList"/>
    <dgm:cxn modelId="{71F9AB6C-178B-4BB3-AC28-A4D986CF623C}" type="presParOf" srcId="{FFC83D42-8123-41AF-AAEC-6FC415B4689E}" destId="{FF677004-7D8A-473B-A68F-5BC407ABA5B1}" srcOrd="0" destOrd="0" presId="urn:microsoft.com/office/officeart/2018/2/layout/IconCircleList"/>
    <dgm:cxn modelId="{AE2D0452-71B7-45EF-BBED-9C3B9588F47C}" type="presParOf" srcId="{FFC83D42-8123-41AF-AAEC-6FC415B4689E}" destId="{05F492B5-8F69-4B67-AD5E-9AF2CCA14EE4}" srcOrd="1" destOrd="0" presId="urn:microsoft.com/office/officeart/2018/2/layout/IconCircleList"/>
    <dgm:cxn modelId="{9B161280-BA72-4084-A1AD-DD59883ABDC1}" type="presParOf" srcId="{FFC83D42-8123-41AF-AAEC-6FC415B4689E}" destId="{BC9DAB60-624E-45D0-8814-C7203CECF259}" srcOrd="2" destOrd="0" presId="urn:microsoft.com/office/officeart/2018/2/layout/IconCircleList"/>
    <dgm:cxn modelId="{D939B999-5EAC-427B-9951-8BFF09909038}" type="presParOf" srcId="{FFC83D42-8123-41AF-AAEC-6FC415B4689E}" destId="{B795AAF4-6FA2-4B46-920F-CDA6E5F6D125}" srcOrd="3" destOrd="0" presId="urn:microsoft.com/office/officeart/2018/2/layout/IconCircleList"/>
    <dgm:cxn modelId="{E38902E6-0EF2-44FA-8D76-220DDA731EE8}" type="presParOf" srcId="{F4F12A6E-B206-433A-AC09-0E4DBA72174F}" destId="{0795811E-DE5B-437D-BC78-CD1D318E8B65}" srcOrd="5" destOrd="0" presId="urn:microsoft.com/office/officeart/2018/2/layout/IconCircleList"/>
    <dgm:cxn modelId="{3335FC1B-B59D-42E1-B138-AFDFAA494263}" type="presParOf" srcId="{F4F12A6E-B206-433A-AC09-0E4DBA72174F}" destId="{3999E6A9-0235-412F-849F-4A531217AA80}" srcOrd="6" destOrd="0" presId="urn:microsoft.com/office/officeart/2018/2/layout/IconCircleList"/>
    <dgm:cxn modelId="{C3A73D25-AB50-4556-B152-0F276C90D921}" type="presParOf" srcId="{3999E6A9-0235-412F-849F-4A531217AA80}" destId="{B7F8A88D-8D86-4016-A342-4F535216A829}" srcOrd="0" destOrd="0" presId="urn:microsoft.com/office/officeart/2018/2/layout/IconCircleList"/>
    <dgm:cxn modelId="{74681DF1-CCEF-4F05-BADE-E1992DFE3575}" type="presParOf" srcId="{3999E6A9-0235-412F-849F-4A531217AA80}" destId="{8EFBD4A3-CAD5-4807-A483-4B74C6EB0EC9}" srcOrd="1" destOrd="0" presId="urn:microsoft.com/office/officeart/2018/2/layout/IconCircleList"/>
    <dgm:cxn modelId="{7216C666-DBE3-43D6-88B8-6022E390AA8F}" type="presParOf" srcId="{3999E6A9-0235-412F-849F-4A531217AA80}" destId="{5E27D4C3-DB99-45AE-99C9-02A663166CF5}" srcOrd="2" destOrd="0" presId="urn:microsoft.com/office/officeart/2018/2/layout/IconCircleList"/>
    <dgm:cxn modelId="{1E412263-A4AD-4CDA-9506-1C9F4C103D13}" type="presParOf" srcId="{3999E6A9-0235-412F-849F-4A531217AA80}" destId="{D6A6BA35-297A-47C2-8A19-529975FCE44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ED50A72-4024-417D-9F5A-4F232E423F13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3666584-8CE7-46C9-850F-C1CEC6C3FFE4}">
      <dgm:prSet/>
      <dgm:spPr/>
      <dgm:t>
        <a:bodyPr/>
        <a:lstStyle/>
        <a:p>
          <a:r>
            <a:rPr lang="en-US"/>
            <a:t>Auditoría, monitoreo y detección de errores.</a:t>
          </a:r>
        </a:p>
      </dgm:t>
    </dgm:pt>
    <dgm:pt modelId="{9BBFDA61-D9FA-46C2-BDBF-88D963744107}" type="parTrans" cxnId="{6E5A826A-E515-4F4C-A4E9-D981555A3025}">
      <dgm:prSet/>
      <dgm:spPr/>
      <dgm:t>
        <a:bodyPr/>
        <a:lstStyle/>
        <a:p>
          <a:endParaRPr lang="en-US"/>
        </a:p>
      </dgm:t>
    </dgm:pt>
    <dgm:pt modelId="{5FB78C0F-5FBA-44F2-B5C2-A012E8E7010B}" type="sibTrans" cxnId="{6E5A826A-E515-4F4C-A4E9-D981555A3025}">
      <dgm:prSet/>
      <dgm:spPr/>
      <dgm:t>
        <a:bodyPr/>
        <a:lstStyle/>
        <a:p>
          <a:endParaRPr lang="en-US"/>
        </a:p>
      </dgm:t>
    </dgm:pt>
    <dgm:pt modelId="{5B60AEA5-85CD-4298-8934-203F51DB1561}">
      <dgm:prSet/>
      <dgm:spPr/>
      <dgm:t>
        <a:bodyPr/>
        <a:lstStyle/>
        <a:p>
          <a:r>
            <a:rPr lang="en-US"/>
            <a:t>Ejemplo:</a:t>
          </a:r>
          <a:br>
            <a:rPr lang="en-US"/>
          </a:br>
          <a:r>
            <a:rPr lang="en-US"/>
            <a:t>INSERT INTO Log_Cambios (...)</a:t>
          </a:r>
          <a:br>
            <a:rPr lang="en-US"/>
          </a:br>
          <a:r>
            <a:rPr lang="en-US"/>
            <a:t>VALUES (...);</a:t>
          </a:r>
          <a:br>
            <a:rPr lang="en-US"/>
          </a:br>
          <a:r>
            <a:rPr lang="en-US"/>
            <a:t>CATCH:</a:t>
          </a:r>
          <a:br>
            <a:rPr lang="en-US"/>
          </a:br>
          <a:r>
            <a:rPr lang="en-US"/>
            <a:t>INSERT INTO Log_Errores (...);</a:t>
          </a:r>
        </a:p>
      </dgm:t>
    </dgm:pt>
    <dgm:pt modelId="{557E19C0-F162-447C-82F6-81ED910D5DBA}" type="parTrans" cxnId="{C35D4F41-4C67-43DE-9CE9-4CF7FCEAA402}">
      <dgm:prSet/>
      <dgm:spPr/>
      <dgm:t>
        <a:bodyPr/>
        <a:lstStyle/>
        <a:p>
          <a:endParaRPr lang="en-US"/>
        </a:p>
      </dgm:t>
    </dgm:pt>
    <dgm:pt modelId="{65FB76B1-BFA8-4827-875C-8B28C63148B8}" type="sibTrans" cxnId="{C35D4F41-4C67-43DE-9CE9-4CF7FCEAA402}">
      <dgm:prSet/>
      <dgm:spPr/>
      <dgm:t>
        <a:bodyPr/>
        <a:lstStyle/>
        <a:p>
          <a:endParaRPr lang="en-US"/>
        </a:p>
      </dgm:t>
    </dgm:pt>
    <dgm:pt modelId="{558F1441-97C5-4552-BEB2-95C2DE4EA412}" type="pres">
      <dgm:prSet presAssocID="{CED50A72-4024-417D-9F5A-4F232E423F13}" presName="Name0" presStyleCnt="0">
        <dgm:presLayoutVars>
          <dgm:dir/>
          <dgm:animLvl val="lvl"/>
          <dgm:resizeHandles val="exact"/>
        </dgm:presLayoutVars>
      </dgm:prSet>
      <dgm:spPr/>
    </dgm:pt>
    <dgm:pt modelId="{1BE02C13-2635-4320-8741-18D8A7FE2E6D}" type="pres">
      <dgm:prSet presAssocID="{5B60AEA5-85CD-4298-8934-203F51DB1561}" presName="boxAndChildren" presStyleCnt="0"/>
      <dgm:spPr/>
    </dgm:pt>
    <dgm:pt modelId="{F0719136-B35F-4A1F-9F11-80186DA5C808}" type="pres">
      <dgm:prSet presAssocID="{5B60AEA5-85CD-4298-8934-203F51DB1561}" presName="parentTextBox" presStyleLbl="node1" presStyleIdx="0" presStyleCnt="2"/>
      <dgm:spPr/>
    </dgm:pt>
    <dgm:pt modelId="{4BFC6AFF-948E-4A2B-9990-A9F9E2663E33}" type="pres">
      <dgm:prSet presAssocID="{5FB78C0F-5FBA-44F2-B5C2-A012E8E7010B}" presName="sp" presStyleCnt="0"/>
      <dgm:spPr/>
    </dgm:pt>
    <dgm:pt modelId="{43748E8A-625C-444D-A228-EFBDC560C334}" type="pres">
      <dgm:prSet presAssocID="{73666584-8CE7-46C9-850F-C1CEC6C3FFE4}" presName="arrowAndChildren" presStyleCnt="0"/>
      <dgm:spPr/>
    </dgm:pt>
    <dgm:pt modelId="{447E0B1F-D380-4642-AF41-F9C0EBA99EA2}" type="pres">
      <dgm:prSet presAssocID="{73666584-8CE7-46C9-850F-C1CEC6C3FFE4}" presName="parentTextArrow" presStyleLbl="node1" presStyleIdx="1" presStyleCnt="2"/>
      <dgm:spPr/>
    </dgm:pt>
  </dgm:ptLst>
  <dgm:cxnLst>
    <dgm:cxn modelId="{08637C1E-BA50-4A3C-86C3-0FDD3B7CE41F}" type="presOf" srcId="{73666584-8CE7-46C9-850F-C1CEC6C3FFE4}" destId="{447E0B1F-D380-4642-AF41-F9C0EBA99EA2}" srcOrd="0" destOrd="0" presId="urn:microsoft.com/office/officeart/2005/8/layout/process4"/>
    <dgm:cxn modelId="{C35D4F41-4C67-43DE-9CE9-4CF7FCEAA402}" srcId="{CED50A72-4024-417D-9F5A-4F232E423F13}" destId="{5B60AEA5-85CD-4298-8934-203F51DB1561}" srcOrd="1" destOrd="0" parTransId="{557E19C0-F162-447C-82F6-81ED910D5DBA}" sibTransId="{65FB76B1-BFA8-4827-875C-8B28C63148B8}"/>
    <dgm:cxn modelId="{6E5A826A-E515-4F4C-A4E9-D981555A3025}" srcId="{CED50A72-4024-417D-9F5A-4F232E423F13}" destId="{73666584-8CE7-46C9-850F-C1CEC6C3FFE4}" srcOrd="0" destOrd="0" parTransId="{9BBFDA61-D9FA-46C2-BDBF-88D963744107}" sibTransId="{5FB78C0F-5FBA-44F2-B5C2-A012E8E7010B}"/>
    <dgm:cxn modelId="{EB99CEE2-A1B1-4A7C-9EC4-8DA20DCD45F3}" type="presOf" srcId="{CED50A72-4024-417D-9F5A-4F232E423F13}" destId="{558F1441-97C5-4552-BEB2-95C2DE4EA412}" srcOrd="0" destOrd="0" presId="urn:microsoft.com/office/officeart/2005/8/layout/process4"/>
    <dgm:cxn modelId="{2FFB5DE6-AAA0-4A07-8F2E-4831215EF3C0}" type="presOf" srcId="{5B60AEA5-85CD-4298-8934-203F51DB1561}" destId="{F0719136-B35F-4A1F-9F11-80186DA5C808}" srcOrd="0" destOrd="0" presId="urn:microsoft.com/office/officeart/2005/8/layout/process4"/>
    <dgm:cxn modelId="{B1CB5E53-EAA1-42F4-B25A-DAF687F6E5DB}" type="presParOf" srcId="{558F1441-97C5-4552-BEB2-95C2DE4EA412}" destId="{1BE02C13-2635-4320-8741-18D8A7FE2E6D}" srcOrd="0" destOrd="0" presId="urn:microsoft.com/office/officeart/2005/8/layout/process4"/>
    <dgm:cxn modelId="{39B7469B-0B78-460E-8F9C-1BF708262109}" type="presParOf" srcId="{1BE02C13-2635-4320-8741-18D8A7FE2E6D}" destId="{F0719136-B35F-4A1F-9F11-80186DA5C808}" srcOrd="0" destOrd="0" presId="urn:microsoft.com/office/officeart/2005/8/layout/process4"/>
    <dgm:cxn modelId="{12C0563A-2D60-49A1-A7A5-5D26EFC09A69}" type="presParOf" srcId="{558F1441-97C5-4552-BEB2-95C2DE4EA412}" destId="{4BFC6AFF-948E-4A2B-9990-A9F9E2663E33}" srcOrd="1" destOrd="0" presId="urn:microsoft.com/office/officeart/2005/8/layout/process4"/>
    <dgm:cxn modelId="{D2317B7F-6025-4782-B3F4-05CC6267EAC8}" type="presParOf" srcId="{558F1441-97C5-4552-BEB2-95C2DE4EA412}" destId="{43748E8A-625C-444D-A228-EFBDC560C334}" srcOrd="2" destOrd="0" presId="urn:microsoft.com/office/officeart/2005/8/layout/process4"/>
    <dgm:cxn modelId="{C0E3D1D7-4AEA-4DFC-B1E3-20FE6596F2EF}" type="presParOf" srcId="{43748E8A-625C-444D-A228-EFBDC560C334}" destId="{447E0B1F-D380-4642-AF41-F9C0EBA99EA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5CF0985-D1C4-4CF7-A18E-C2876E42CD6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B8AADA-70E4-48B2-B4C9-C4AFFFBDE4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Vistas: simplifican y protegen datos.</a:t>
          </a:r>
        </a:p>
      </dgm:t>
    </dgm:pt>
    <dgm:pt modelId="{89EEEEB7-0404-490D-B349-3EFE17568FAD}" type="parTrans" cxnId="{C7EF10E8-A13F-450D-8FA0-69CFD8681CBE}">
      <dgm:prSet/>
      <dgm:spPr/>
      <dgm:t>
        <a:bodyPr/>
        <a:lstStyle/>
        <a:p>
          <a:endParaRPr lang="en-US"/>
        </a:p>
      </dgm:t>
    </dgm:pt>
    <dgm:pt modelId="{9E4D5BC2-5C5A-4C8A-BD9C-61B5A2B5C25C}" type="sibTrans" cxnId="{C7EF10E8-A13F-450D-8FA0-69CFD8681CBE}">
      <dgm:prSet/>
      <dgm:spPr/>
      <dgm:t>
        <a:bodyPr/>
        <a:lstStyle/>
        <a:p>
          <a:endParaRPr lang="en-US"/>
        </a:p>
      </dgm:t>
    </dgm:pt>
    <dgm:pt modelId="{F2E8D932-ED50-4910-AEBA-AA9EB3388F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SPs: automatizan y ejecutan lógica compleja.</a:t>
          </a:r>
        </a:p>
      </dgm:t>
    </dgm:pt>
    <dgm:pt modelId="{9CA4603E-9F03-4308-9E16-23B09E68E017}" type="parTrans" cxnId="{91AC57E3-9581-4AC0-AF76-539B4897E430}">
      <dgm:prSet/>
      <dgm:spPr/>
      <dgm:t>
        <a:bodyPr/>
        <a:lstStyle/>
        <a:p>
          <a:endParaRPr lang="en-US"/>
        </a:p>
      </dgm:t>
    </dgm:pt>
    <dgm:pt modelId="{1CE54F74-B12F-4BCC-AD06-06A342821B47}" type="sibTrans" cxnId="{91AC57E3-9581-4AC0-AF76-539B4897E430}">
      <dgm:prSet/>
      <dgm:spPr/>
      <dgm:t>
        <a:bodyPr/>
        <a:lstStyle/>
        <a:p>
          <a:endParaRPr lang="en-US"/>
        </a:p>
      </dgm:t>
    </dgm:pt>
    <dgm:pt modelId="{0389BF3A-8E23-429A-80A4-43E5BD34D1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Ambos mejoran rendimiento y mantenimiento.</a:t>
          </a:r>
        </a:p>
      </dgm:t>
    </dgm:pt>
    <dgm:pt modelId="{A1005C81-CBA5-474E-872E-7B607A1F0E28}" type="parTrans" cxnId="{184CC1B2-2201-477C-BD0F-96B8602E271D}">
      <dgm:prSet/>
      <dgm:spPr/>
      <dgm:t>
        <a:bodyPr/>
        <a:lstStyle/>
        <a:p>
          <a:endParaRPr lang="en-US"/>
        </a:p>
      </dgm:t>
    </dgm:pt>
    <dgm:pt modelId="{89D1B472-9FCC-4D9B-A17F-39F0ED7C3189}" type="sibTrans" cxnId="{184CC1B2-2201-477C-BD0F-96B8602E271D}">
      <dgm:prSet/>
      <dgm:spPr/>
      <dgm:t>
        <a:bodyPr/>
        <a:lstStyle/>
        <a:p>
          <a:endParaRPr lang="en-US"/>
        </a:p>
      </dgm:t>
    </dgm:pt>
    <dgm:pt modelId="{217C41EF-253B-47FD-B68E-FC49BC9270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Logging en SPs = sistemas auditables y robustos.</a:t>
          </a:r>
        </a:p>
      </dgm:t>
    </dgm:pt>
    <dgm:pt modelId="{6857E188-7902-4DBE-A10F-D8449EFE6653}" type="parTrans" cxnId="{828C4EE7-DB8C-48BC-8E07-93EF31726E9C}">
      <dgm:prSet/>
      <dgm:spPr/>
      <dgm:t>
        <a:bodyPr/>
        <a:lstStyle/>
        <a:p>
          <a:endParaRPr lang="en-US"/>
        </a:p>
      </dgm:t>
    </dgm:pt>
    <dgm:pt modelId="{33B3D78D-4F9E-4158-B44D-FED26CB0BCCA}" type="sibTrans" cxnId="{828C4EE7-DB8C-48BC-8E07-93EF31726E9C}">
      <dgm:prSet/>
      <dgm:spPr/>
      <dgm:t>
        <a:bodyPr/>
        <a:lstStyle/>
        <a:p>
          <a:endParaRPr lang="en-US"/>
        </a:p>
      </dgm:t>
    </dgm:pt>
    <dgm:pt modelId="{62EF4B0C-817B-44C8-93AE-E6FC8EDD1408}" type="pres">
      <dgm:prSet presAssocID="{35CF0985-D1C4-4CF7-A18E-C2876E42CD67}" presName="root" presStyleCnt="0">
        <dgm:presLayoutVars>
          <dgm:dir/>
          <dgm:resizeHandles val="exact"/>
        </dgm:presLayoutVars>
      </dgm:prSet>
      <dgm:spPr/>
    </dgm:pt>
    <dgm:pt modelId="{EA502CDE-D006-4530-8221-8E24878FA6DA}" type="pres">
      <dgm:prSet presAssocID="{A2B8AADA-70E4-48B2-B4C9-C4AFFFBDE44D}" presName="compNode" presStyleCnt="0"/>
      <dgm:spPr/>
    </dgm:pt>
    <dgm:pt modelId="{232B597E-F8BC-40B4-BA4F-ABA731F3CEAB}" type="pres">
      <dgm:prSet presAssocID="{A2B8AADA-70E4-48B2-B4C9-C4AFFFBDE44D}" presName="bgRect" presStyleLbl="bgShp" presStyleIdx="0" presStyleCnt="4"/>
      <dgm:spPr/>
    </dgm:pt>
    <dgm:pt modelId="{4F230324-89A7-444F-8A7E-A2FD042CF236}" type="pres">
      <dgm:prSet presAssocID="{A2B8AADA-70E4-48B2-B4C9-C4AFFFBDE44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jo"/>
        </a:ext>
      </dgm:extLst>
    </dgm:pt>
    <dgm:pt modelId="{7FA6751B-6C6C-44BC-B7D6-C46D9661B28C}" type="pres">
      <dgm:prSet presAssocID="{A2B8AADA-70E4-48B2-B4C9-C4AFFFBDE44D}" presName="spaceRect" presStyleCnt="0"/>
      <dgm:spPr/>
    </dgm:pt>
    <dgm:pt modelId="{507CFAA0-A910-4C15-BCF9-97B1C6882096}" type="pres">
      <dgm:prSet presAssocID="{A2B8AADA-70E4-48B2-B4C9-C4AFFFBDE44D}" presName="parTx" presStyleLbl="revTx" presStyleIdx="0" presStyleCnt="4">
        <dgm:presLayoutVars>
          <dgm:chMax val="0"/>
          <dgm:chPref val="0"/>
        </dgm:presLayoutVars>
      </dgm:prSet>
      <dgm:spPr/>
    </dgm:pt>
    <dgm:pt modelId="{BABAF727-25DA-4A19-9D9D-BE4BA52BF8ED}" type="pres">
      <dgm:prSet presAssocID="{9E4D5BC2-5C5A-4C8A-BD9C-61B5A2B5C25C}" presName="sibTrans" presStyleCnt="0"/>
      <dgm:spPr/>
    </dgm:pt>
    <dgm:pt modelId="{1B6B580A-F589-4FA7-9D73-9FC42215FC5B}" type="pres">
      <dgm:prSet presAssocID="{F2E8D932-ED50-4910-AEBA-AA9EB3388FF4}" presName="compNode" presStyleCnt="0"/>
      <dgm:spPr/>
    </dgm:pt>
    <dgm:pt modelId="{C5F01997-0593-4C6D-8097-020FB2D77F4B}" type="pres">
      <dgm:prSet presAssocID="{F2E8D932-ED50-4910-AEBA-AA9EB3388FF4}" presName="bgRect" presStyleLbl="bgShp" presStyleIdx="1" presStyleCnt="4"/>
      <dgm:spPr/>
    </dgm:pt>
    <dgm:pt modelId="{9BCC913B-357F-45DA-BA02-A9C2EB00B594}" type="pres">
      <dgm:prSet presAssocID="{F2E8D932-ED50-4910-AEBA-AA9EB3388FF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rdenador"/>
        </a:ext>
      </dgm:extLst>
    </dgm:pt>
    <dgm:pt modelId="{002B8A51-5AD2-4201-BE04-042D7E8FF418}" type="pres">
      <dgm:prSet presAssocID="{F2E8D932-ED50-4910-AEBA-AA9EB3388FF4}" presName="spaceRect" presStyleCnt="0"/>
      <dgm:spPr/>
    </dgm:pt>
    <dgm:pt modelId="{A58E5676-4D29-4544-8E2B-FAC9B3DCB1E3}" type="pres">
      <dgm:prSet presAssocID="{F2E8D932-ED50-4910-AEBA-AA9EB3388FF4}" presName="parTx" presStyleLbl="revTx" presStyleIdx="1" presStyleCnt="4">
        <dgm:presLayoutVars>
          <dgm:chMax val="0"/>
          <dgm:chPref val="0"/>
        </dgm:presLayoutVars>
      </dgm:prSet>
      <dgm:spPr/>
    </dgm:pt>
    <dgm:pt modelId="{27A443A6-1354-40D1-A391-BF625878C08A}" type="pres">
      <dgm:prSet presAssocID="{1CE54F74-B12F-4BCC-AD06-06A342821B47}" presName="sibTrans" presStyleCnt="0"/>
      <dgm:spPr/>
    </dgm:pt>
    <dgm:pt modelId="{A8388A7B-5D69-4EEC-9944-C54750C43B33}" type="pres">
      <dgm:prSet presAssocID="{0389BF3A-8E23-429A-80A4-43E5BD34D111}" presName="compNode" presStyleCnt="0"/>
      <dgm:spPr/>
    </dgm:pt>
    <dgm:pt modelId="{8659B720-3AEE-4ECA-9A35-4E6046CA0244}" type="pres">
      <dgm:prSet presAssocID="{0389BF3A-8E23-429A-80A4-43E5BD34D111}" presName="bgRect" presStyleLbl="bgShp" presStyleIdx="2" presStyleCnt="4"/>
      <dgm:spPr/>
    </dgm:pt>
    <dgm:pt modelId="{E39E4ED9-23C6-4A67-B2B2-54B34F2F6EFD}" type="pres">
      <dgm:prSet presAssocID="{0389BF3A-8E23-429A-80A4-43E5BD34D11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fresh"/>
        </a:ext>
      </dgm:extLst>
    </dgm:pt>
    <dgm:pt modelId="{EDABE508-347E-442C-8C82-225F12E57B70}" type="pres">
      <dgm:prSet presAssocID="{0389BF3A-8E23-429A-80A4-43E5BD34D111}" presName="spaceRect" presStyleCnt="0"/>
      <dgm:spPr/>
    </dgm:pt>
    <dgm:pt modelId="{30B4EEF3-E7ED-431D-9752-2F5B1A1B5405}" type="pres">
      <dgm:prSet presAssocID="{0389BF3A-8E23-429A-80A4-43E5BD34D111}" presName="parTx" presStyleLbl="revTx" presStyleIdx="2" presStyleCnt="4">
        <dgm:presLayoutVars>
          <dgm:chMax val="0"/>
          <dgm:chPref val="0"/>
        </dgm:presLayoutVars>
      </dgm:prSet>
      <dgm:spPr/>
    </dgm:pt>
    <dgm:pt modelId="{DD0180C5-CE9C-42A1-B4FA-0DD5C1494062}" type="pres">
      <dgm:prSet presAssocID="{89D1B472-9FCC-4D9B-A17F-39F0ED7C3189}" presName="sibTrans" presStyleCnt="0"/>
      <dgm:spPr/>
    </dgm:pt>
    <dgm:pt modelId="{F9F8186C-FCE7-4EB3-88DD-F26C58738D56}" type="pres">
      <dgm:prSet presAssocID="{217C41EF-253B-47FD-B68E-FC49BC9270ED}" presName="compNode" presStyleCnt="0"/>
      <dgm:spPr/>
    </dgm:pt>
    <dgm:pt modelId="{BF49AC73-6464-40A6-A34B-849A1049B09D}" type="pres">
      <dgm:prSet presAssocID="{217C41EF-253B-47FD-B68E-FC49BC9270ED}" presName="bgRect" presStyleLbl="bgShp" presStyleIdx="3" presStyleCnt="4"/>
      <dgm:spPr/>
    </dgm:pt>
    <dgm:pt modelId="{0C1D8765-170E-4623-856B-522573C9D0F4}" type="pres">
      <dgm:prSet presAssocID="{217C41EF-253B-47FD-B68E-FC49BC9270E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r tree"/>
        </a:ext>
      </dgm:extLst>
    </dgm:pt>
    <dgm:pt modelId="{BB682F51-9339-4D10-9723-DE0D609C2823}" type="pres">
      <dgm:prSet presAssocID="{217C41EF-253B-47FD-B68E-FC49BC9270ED}" presName="spaceRect" presStyleCnt="0"/>
      <dgm:spPr/>
    </dgm:pt>
    <dgm:pt modelId="{0BBD9E53-48D3-4A8F-8906-79C5837B4F68}" type="pres">
      <dgm:prSet presAssocID="{217C41EF-253B-47FD-B68E-FC49BC9270E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D8D502D-0F50-44F9-AD04-22A76F8692BA}" type="presOf" srcId="{F2E8D932-ED50-4910-AEBA-AA9EB3388FF4}" destId="{A58E5676-4D29-4544-8E2B-FAC9B3DCB1E3}" srcOrd="0" destOrd="0" presId="urn:microsoft.com/office/officeart/2018/2/layout/IconVerticalSolidList"/>
    <dgm:cxn modelId="{53002586-DC6D-409F-B96E-01D6739B901E}" type="presOf" srcId="{217C41EF-253B-47FD-B68E-FC49BC9270ED}" destId="{0BBD9E53-48D3-4A8F-8906-79C5837B4F68}" srcOrd="0" destOrd="0" presId="urn:microsoft.com/office/officeart/2018/2/layout/IconVerticalSolidList"/>
    <dgm:cxn modelId="{184CC1B2-2201-477C-BD0F-96B8602E271D}" srcId="{35CF0985-D1C4-4CF7-A18E-C2876E42CD67}" destId="{0389BF3A-8E23-429A-80A4-43E5BD34D111}" srcOrd="2" destOrd="0" parTransId="{A1005C81-CBA5-474E-872E-7B607A1F0E28}" sibTransId="{89D1B472-9FCC-4D9B-A17F-39F0ED7C3189}"/>
    <dgm:cxn modelId="{5A0F09CA-511B-4D7D-B0AE-88F5629449FC}" type="presOf" srcId="{0389BF3A-8E23-429A-80A4-43E5BD34D111}" destId="{30B4EEF3-E7ED-431D-9752-2F5B1A1B5405}" srcOrd="0" destOrd="0" presId="urn:microsoft.com/office/officeart/2018/2/layout/IconVerticalSolidList"/>
    <dgm:cxn modelId="{D84200DD-BED0-427E-9676-7F7545718E58}" type="presOf" srcId="{35CF0985-D1C4-4CF7-A18E-C2876E42CD67}" destId="{62EF4B0C-817B-44C8-93AE-E6FC8EDD1408}" srcOrd="0" destOrd="0" presId="urn:microsoft.com/office/officeart/2018/2/layout/IconVerticalSolidList"/>
    <dgm:cxn modelId="{91AC57E3-9581-4AC0-AF76-539B4897E430}" srcId="{35CF0985-D1C4-4CF7-A18E-C2876E42CD67}" destId="{F2E8D932-ED50-4910-AEBA-AA9EB3388FF4}" srcOrd="1" destOrd="0" parTransId="{9CA4603E-9F03-4308-9E16-23B09E68E017}" sibTransId="{1CE54F74-B12F-4BCC-AD06-06A342821B47}"/>
    <dgm:cxn modelId="{828C4EE7-DB8C-48BC-8E07-93EF31726E9C}" srcId="{35CF0985-D1C4-4CF7-A18E-C2876E42CD67}" destId="{217C41EF-253B-47FD-B68E-FC49BC9270ED}" srcOrd="3" destOrd="0" parTransId="{6857E188-7902-4DBE-A10F-D8449EFE6653}" sibTransId="{33B3D78D-4F9E-4158-B44D-FED26CB0BCCA}"/>
    <dgm:cxn modelId="{C7EF10E8-A13F-450D-8FA0-69CFD8681CBE}" srcId="{35CF0985-D1C4-4CF7-A18E-C2876E42CD67}" destId="{A2B8AADA-70E4-48B2-B4C9-C4AFFFBDE44D}" srcOrd="0" destOrd="0" parTransId="{89EEEEB7-0404-490D-B349-3EFE17568FAD}" sibTransId="{9E4D5BC2-5C5A-4C8A-BD9C-61B5A2B5C25C}"/>
    <dgm:cxn modelId="{C5F870EA-6993-4798-B081-E04448A4DFC0}" type="presOf" srcId="{A2B8AADA-70E4-48B2-B4C9-C4AFFFBDE44D}" destId="{507CFAA0-A910-4C15-BCF9-97B1C6882096}" srcOrd="0" destOrd="0" presId="urn:microsoft.com/office/officeart/2018/2/layout/IconVerticalSolidList"/>
    <dgm:cxn modelId="{EC9D0723-AA2C-405E-A5F2-A1DD82D4E226}" type="presParOf" srcId="{62EF4B0C-817B-44C8-93AE-E6FC8EDD1408}" destId="{EA502CDE-D006-4530-8221-8E24878FA6DA}" srcOrd="0" destOrd="0" presId="urn:microsoft.com/office/officeart/2018/2/layout/IconVerticalSolidList"/>
    <dgm:cxn modelId="{2CD865FB-33DC-4F88-9976-74B0DDCE7FBD}" type="presParOf" srcId="{EA502CDE-D006-4530-8221-8E24878FA6DA}" destId="{232B597E-F8BC-40B4-BA4F-ABA731F3CEAB}" srcOrd="0" destOrd="0" presId="urn:microsoft.com/office/officeart/2018/2/layout/IconVerticalSolidList"/>
    <dgm:cxn modelId="{A388F846-1787-40F5-BC22-794F35761278}" type="presParOf" srcId="{EA502CDE-D006-4530-8221-8E24878FA6DA}" destId="{4F230324-89A7-444F-8A7E-A2FD042CF236}" srcOrd="1" destOrd="0" presId="urn:microsoft.com/office/officeart/2018/2/layout/IconVerticalSolidList"/>
    <dgm:cxn modelId="{69C90FD7-8DA3-4787-863B-FA7927046102}" type="presParOf" srcId="{EA502CDE-D006-4530-8221-8E24878FA6DA}" destId="{7FA6751B-6C6C-44BC-B7D6-C46D9661B28C}" srcOrd="2" destOrd="0" presId="urn:microsoft.com/office/officeart/2018/2/layout/IconVerticalSolidList"/>
    <dgm:cxn modelId="{E829851F-ACEC-47CD-ADCA-8C51658BC7FE}" type="presParOf" srcId="{EA502CDE-D006-4530-8221-8E24878FA6DA}" destId="{507CFAA0-A910-4C15-BCF9-97B1C6882096}" srcOrd="3" destOrd="0" presId="urn:microsoft.com/office/officeart/2018/2/layout/IconVerticalSolidList"/>
    <dgm:cxn modelId="{A353A42A-C342-42DE-9171-0C46546DE957}" type="presParOf" srcId="{62EF4B0C-817B-44C8-93AE-E6FC8EDD1408}" destId="{BABAF727-25DA-4A19-9D9D-BE4BA52BF8ED}" srcOrd="1" destOrd="0" presId="urn:microsoft.com/office/officeart/2018/2/layout/IconVerticalSolidList"/>
    <dgm:cxn modelId="{F32ABEC8-78BC-4E69-89EE-634D611CFC3E}" type="presParOf" srcId="{62EF4B0C-817B-44C8-93AE-E6FC8EDD1408}" destId="{1B6B580A-F589-4FA7-9D73-9FC42215FC5B}" srcOrd="2" destOrd="0" presId="urn:microsoft.com/office/officeart/2018/2/layout/IconVerticalSolidList"/>
    <dgm:cxn modelId="{745C5463-7F3B-436A-A380-BD843D339B92}" type="presParOf" srcId="{1B6B580A-F589-4FA7-9D73-9FC42215FC5B}" destId="{C5F01997-0593-4C6D-8097-020FB2D77F4B}" srcOrd="0" destOrd="0" presId="urn:microsoft.com/office/officeart/2018/2/layout/IconVerticalSolidList"/>
    <dgm:cxn modelId="{636B62AD-4262-4EEF-ABE5-397FFC73A9CD}" type="presParOf" srcId="{1B6B580A-F589-4FA7-9D73-9FC42215FC5B}" destId="{9BCC913B-357F-45DA-BA02-A9C2EB00B594}" srcOrd="1" destOrd="0" presId="urn:microsoft.com/office/officeart/2018/2/layout/IconVerticalSolidList"/>
    <dgm:cxn modelId="{779FEAB2-A1AC-41C5-8F58-05AA9AAE3EC5}" type="presParOf" srcId="{1B6B580A-F589-4FA7-9D73-9FC42215FC5B}" destId="{002B8A51-5AD2-4201-BE04-042D7E8FF418}" srcOrd="2" destOrd="0" presId="urn:microsoft.com/office/officeart/2018/2/layout/IconVerticalSolidList"/>
    <dgm:cxn modelId="{AB11FAE4-EF13-40AE-B0F7-09172C5566DB}" type="presParOf" srcId="{1B6B580A-F589-4FA7-9D73-9FC42215FC5B}" destId="{A58E5676-4D29-4544-8E2B-FAC9B3DCB1E3}" srcOrd="3" destOrd="0" presId="urn:microsoft.com/office/officeart/2018/2/layout/IconVerticalSolidList"/>
    <dgm:cxn modelId="{10E1677D-C504-4166-9870-0F5DF9020618}" type="presParOf" srcId="{62EF4B0C-817B-44C8-93AE-E6FC8EDD1408}" destId="{27A443A6-1354-40D1-A391-BF625878C08A}" srcOrd="3" destOrd="0" presId="urn:microsoft.com/office/officeart/2018/2/layout/IconVerticalSolidList"/>
    <dgm:cxn modelId="{C213977C-F63D-49E3-ACC7-A81BEF396571}" type="presParOf" srcId="{62EF4B0C-817B-44C8-93AE-E6FC8EDD1408}" destId="{A8388A7B-5D69-4EEC-9944-C54750C43B33}" srcOrd="4" destOrd="0" presId="urn:microsoft.com/office/officeart/2018/2/layout/IconVerticalSolidList"/>
    <dgm:cxn modelId="{349BA5C1-188B-41F9-8D50-D477FB5E3CA2}" type="presParOf" srcId="{A8388A7B-5D69-4EEC-9944-C54750C43B33}" destId="{8659B720-3AEE-4ECA-9A35-4E6046CA0244}" srcOrd="0" destOrd="0" presId="urn:microsoft.com/office/officeart/2018/2/layout/IconVerticalSolidList"/>
    <dgm:cxn modelId="{B3322A5B-367C-4490-B214-B2656386EB1E}" type="presParOf" srcId="{A8388A7B-5D69-4EEC-9944-C54750C43B33}" destId="{E39E4ED9-23C6-4A67-B2B2-54B34F2F6EFD}" srcOrd="1" destOrd="0" presId="urn:microsoft.com/office/officeart/2018/2/layout/IconVerticalSolidList"/>
    <dgm:cxn modelId="{C210942E-6667-4A59-983B-A84D2A783FE8}" type="presParOf" srcId="{A8388A7B-5D69-4EEC-9944-C54750C43B33}" destId="{EDABE508-347E-442C-8C82-225F12E57B70}" srcOrd="2" destOrd="0" presId="urn:microsoft.com/office/officeart/2018/2/layout/IconVerticalSolidList"/>
    <dgm:cxn modelId="{EF3FF91F-FD8D-4D5A-89FB-2366E62217FC}" type="presParOf" srcId="{A8388A7B-5D69-4EEC-9944-C54750C43B33}" destId="{30B4EEF3-E7ED-431D-9752-2F5B1A1B5405}" srcOrd="3" destOrd="0" presId="urn:microsoft.com/office/officeart/2018/2/layout/IconVerticalSolidList"/>
    <dgm:cxn modelId="{5DB0F977-787A-42A6-A2D7-709105F1451A}" type="presParOf" srcId="{62EF4B0C-817B-44C8-93AE-E6FC8EDD1408}" destId="{DD0180C5-CE9C-42A1-B4FA-0DD5C1494062}" srcOrd="5" destOrd="0" presId="urn:microsoft.com/office/officeart/2018/2/layout/IconVerticalSolidList"/>
    <dgm:cxn modelId="{21FF63F6-9CE6-4631-A32E-A0634F4B1981}" type="presParOf" srcId="{62EF4B0C-817B-44C8-93AE-E6FC8EDD1408}" destId="{F9F8186C-FCE7-4EB3-88DD-F26C58738D56}" srcOrd="6" destOrd="0" presId="urn:microsoft.com/office/officeart/2018/2/layout/IconVerticalSolidList"/>
    <dgm:cxn modelId="{52917A02-5416-4415-B7F3-DCD7ED446515}" type="presParOf" srcId="{F9F8186C-FCE7-4EB3-88DD-F26C58738D56}" destId="{BF49AC73-6464-40A6-A34B-849A1049B09D}" srcOrd="0" destOrd="0" presId="urn:microsoft.com/office/officeart/2018/2/layout/IconVerticalSolidList"/>
    <dgm:cxn modelId="{E80CD5E7-9E6E-41EB-9964-EA3208C5A095}" type="presParOf" srcId="{F9F8186C-FCE7-4EB3-88DD-F26C58738D56}" destId="{0C1D8765-170E-4623-856B-522573C9D0F4}" srcOrd="1" destOrd="0" presId="urn:microsoft.com/office/officeart/2018/2/layout/IconVerticalSolidList"/>
    <dgm:cxn modelId="{22327930-A8DC-475F-958B-D6A533C80481}" type="presParOf" srcId="{F9F8186C-FCE7-4EB3-88DD-F26C58738D56}" destId="{BB682F51-9339-4D10-9723-DE0D609C2823}" srcOrd="2" destOrd="0" presId="urn:microsoft.com/office/officeart/2018/2/layout/IconVerticalSolidList"/>
    <dgm:cxn modelId="{45BB5BC0-BC11-4A08-9C14-0CB969C15057}" type="presParOf" srcId="{F9F8186C-FCE7-4EB3-88DD-F26C58738D56}" destId="{0BBD9E53-48D3-4A8F-8906-79C5837B4F6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2BB146-0428-41A8-A336-039917FC9189}">
      <dsp:nvSpPr>
        <dsp:cNvPr id="0" name=""/>
        <dsp:cNvSpPr/>
      </dsp:nvSpPr>
      <dsp:spPr>
        <a:xfrm>
          <a:off x="0" y="73219"/>
          <a:ext cx="8229600" cy="105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Consulta virtual almacenada como objeto.</a:t>
          </a:r>
        </a:p>
      </dsp:txBody>
      <dsp:txXfrm>
        <a:off x="51444" y="124663"/>
        <a:ext cx="8126712" cy="950952"/>
      </dsp:txXfrm>
    </dsp:sp>
    <dsp:sp modelId="{52C6E202-4288-4C6B-9D97-53397048C497}">
      <dsp:nvSpPr>
        <dsp:cNvPr id="0" name=""/>
        <dsp:cNvSpPr/>
      </dsp:nvSpPr>
      <dsp:spPr>
        <a:xfrm>
          <a:off x="0" y="1181780"/>
          <a:ext cx="8229600" cy="105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Basada en una instrucción SELECT.</a:t>
          </a:r>
        </a:p>
      </dsp:txBody>
      <dsp:txXfrm>
        <a:off x="51444" y="1233224"/>
        <a:ext cx="8126712" cy="950952"/>
      </dsp:txXfrm>
    </dsp:sp>
    <dsp:sp modelId="{F1B790AF-8ECC-4EAE-B44D-13D169EB5525}">
      <dsp:nvSpPr>
        <dsp:cNvPr id="0" name=""/>
        <dsp:cNvSpPr/>
      </dsp:nvSpPr>
      <dsp:spPr>
        <a:xfrm>
          <a:off x="0" y="2290341"/>
          <a:ext cx="8229600" cy="105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No almacena datos, solo la definición.</a:t>
          </a:r>
        </a:p>
      </dsp:txBody>
      <dsp:txXfrm>
        <a:off x="51444" y="2341785"/>
        <a:ext cx="8126712" cy="950952"/>
      </dsp:txXfrm>
    </dsp:sp>
    <dsp:sp modelId="{C43EE5DB-24DE-43A1-800C-6708F84495D7}">
      <dsp:nvSpPr>
        <dsp:cNvPr id="0" name=""/>
        <dsp:cNvSpPr/>
      </dsp:nvSpPr>
      <dsp:spPr>
        <a:xfrm>
          <a:off x="0" y="3398902"/>
          <a:ext cx="8229600" cy="105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Ejemplo:</a:t>
          </a:r>
          <a:br>
            <a:rPr lang="en-US" sz="1900" kern="1200"/>
          </a:br>
          <a:r>
            <a:rPr lang="en-US" sz="1900" kern="1200"/>
            <a:t>CREATE VIEW Vista_ClientesActivos AS</a:t>
          </a:r>
          <a:br>
            <a:rPr lang="en-US" sz="1900" kern="1200"/>
          </a:br>
          <a:r>
            <a:rPr lang="en-US" sz="1900" kern="1200"/>
            <a:t>SELECT Nombre, Email FROM Clientes WHERE Activo = 1;</a:t>
          </a:r>
        </a:p>
      </dsp:txBody>
      <dsp:txXfrm>
        <a:off x="51444" y="3450346"/>
        <a:ext cx="8126712" cy="9509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F90EC2-C3AD-485F-857A-74A19FA2C63B}">
      <dsp:nvSpPr>
        <dsp:cNvPr id="0" name=""/>
        <dsp:cNvSpPr/>
      </dsp:nvSpPr>
      <dsp:spPr>
        <a:xfrm>
          <a:off x="25368" y="795493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CE1344-8B54-4BC2-AE56-30FFB9CFC26A}">
      <dsp:nvSpPr>
        <dsp:cNvPr id="0" name=""/>
        <dsp:cNvSpPr/>
      </dsp:nvSpPr>
      <dsp:spPr>
        <a:xfrm>
          <a:off x="252752" y="1022877"/>
          <a:ext cx="628012" cy="6280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58FF02-2E86-495E-AB61-075122B07F10}">
      <dsp:nvSpPr>
        <dsp:cNvPr id="0" name=""/>
        <dsp:cNvSpPr/>
      </dsp:nvSpPr>
      <dsp:spPr>
        <a:xfrm>
          <a:off x="1340173" y="795493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Simplifica el acceso a datos complejos.</a:t>
          </a:r>
        </a:p>
      </dsp:txBody>
      <dsp:txXfrm>
        <a:off x="1340173" y="795493"/>
        <a:ext cx="2552269" cy="1082781"/>
      </dsp:txXfrm>
    </dsp:sp>
    <dsp:sp modelId="{361FD802-DCAD-4DA7-ADC4-8D8F5FF037D8}">
      <dsp:nvSpPr>
        <dsp:cNvPr id="0" name=""/>
        <dsp:cNvSpPr/>
      </dsp:nvSpPr>
      <dsp:spPr>
        <a:xfrm>
          <a:off x="4337156" y="795493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452E9A-337B-4B34-8CD5-66C113797E1F}">
      <dsp:nvSpPr>
        <dsp:cNvPr id="0" name=""/>
        <dsp:cNvSpPr/>
      </dsp:nvSpPr>
      <dsp:spPr>
        <a:xfrm>
          <a:off x="4564540" y="1022877"/>
          <a:ext cx="628012" cy="6280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E4A711-4FB5-473D-96AA-AAFDCA7E8B84}">
      <dsp:nvSpPr>
        <dsp:cNvPr id="0" name=""/>
        <dsp:cNvSpPr/>
      </dsp:nvSpPr>
      <dsp:spPr>
        <a:xfrm>
          <a:off x="5651962" y="795493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Oculta la complejidad de las tablas.</a:t>
          </a:r>
        </a:p>
      </dsp:txBody>
      <dsp:txXfrm>
        <a:off x="5651962" y="795493"/>
        <a:ext cx="2552269" cy="1082781"/>
      </dsp:txXfrm>
    </dsp:sp>
    <dsp:sp modelId="{CB4EF844-A3EF-4A84-A897-A0ED15B1496F}">
      <dsp:nvSpPr>
        <dsp:cNvPr id="0" name=""/>
        <dsp:cNvSpPr/>
      </dsp:nvSpPr>
      <dsp:spPr>
        <a:xfrm>
          <a:off x="25368" y="2647688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4461D6-C536-442C-8FD7-2AF1CC67E055}">
      <dsp:nvSpPr>
        <dsp:cNvPr id="0" name=""/>
        <dsp:cNvSpPr/>
      </dsp:nvSpPr>
      <dsp:spPr>
        <a:xfrm>
          <a:off x="252752" y="2875072"/>
          <a:ext cx="628012" cy="6280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955F8E-A0F5-491C-B035-FCE9787F8DF3}">
      <dsp:nvSpPr>
        <dsp:cNvPr id="0" name=""/>
        <dsp:cNvSpPr/>
      </dsp:nvSpPr>
      <dsp:spPr>
        <a:xfrm>
          <a:off x="1340173" y="2647688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Restringe acceso a ciertos datos.</a:t>
          </a:r>
        </a:p>
      </dsp:txBody>
      <dsp:txXfrm>
        <a:off x="1340173" y="2647688"/>
        <a:ext cx="2552269" cy="1082781"/>
      </dsp:txXfrm>
    </dsp:sp>
    <dsp:sp modelId="{7263A9AC-0133-4069-8997-507D9B71A694}">
      <dsp:nvSpPr>
        <dsp:cNvPr id="0" name=""/>
        <dsp:cNvSpPr/>
      </dsp:nvSpPr>
      <dsp:spPr>
        <a:xfrm>
          <a:off x="4337156" y="2647688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78856C-D9C2-42A4-96E3-72C9E8B2306B}">
      <dsp:nvSpPr>
        <dsp:cNvPr id="0" name=""/>
        <dsp:cNvSpPr/>
      </dsp:nvSpPr>
      <dsp:spPr>
        <a:xfrm>
          <a:off x="4564540" y="2875072"/>
          <a:ext cx="628012" cy="6280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07A20E-F648-4AC2-919E-F8748641FE86}">
      <dsp:nvSpPr>
        <dsp:cNvPr id="0" name=""/>
        <dsp:cNvSpPr/>
      </dsp:nvSpPr>
      <dsp:spPr>
        <a:xfrm>
          <a:off x="5651962" y="2647688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Permite reutilizar consultas.</a:t>
          </a:r>
        </a:p>
      </dsp:txBody>
      <dsp:txXfrm>
        <a:off x="5651962" y="2647688"/>
        <a:ext cx="2552269" cy="10827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44C3C1-26BB-4897-97C2-43D9082E22E5}">
      <dsp:nvSpPr>
        <dsp:cNvPr id="0" name=""/>
        <dsp:cNvSpPr/>
      </dsp:nvSpPr>
      <dsp:spPr>
        <a:xfrm>
          <a:off x="537299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80F485-D17E-4FAC-BA68-5A211CA64F66}">
      <dsp:nvSpPr>
        <dsp:cNvPr id="0" name=""/>
        <dsp:cNvSpPr/>
      </dsp:nvSpPr>
      <dsp:spPr>
        <a:xfrm>
          <a:off x="42299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Abstracción de datos.</a:t>
          </a:r>
        </a:p>
      </dsp:txBody>
      <dsp:txXfrm>
        <a:off x="42299" y="2443760"/>
        <a:ext cx="1800000" cy="720000"/>
      </dsp:txXfrm>
    </dsp:sp>
    <dsp:sp modelId="{CC615394-F8B7-44A3-AABB-056073A134A5}">
      <dsp:nvSpPr>
        <dsp:cNvPr id="0" name=""/>
        <dsp:cNvSpPr/>
      </dsp:nvSpPr>
      <dsp:spPr>
        <a:xfrm>
          <a:off x="2652300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6352E2-9176-4905-AC22-14BDAE420CC0}">
      <dsp:nvSpPr>
        <dsp:cNvPr id="0" name=""/>
        <dsp:cNvSpPr/>
      </dsp:nvSpPr>
      <dsp:spPr>
        <a:xfrm>
          <a:off x="2157300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Reutilización de consultas.</a:t>
          </a:r>
        </a:p>
      </dsp:txBody>
      <dsp:txXfrm>
        <a:off x="2157300" y="2443760"/>
        <a:ext cx="1800000" cy="720000"/>
      </dsp:txXfrm>
    </dsp:sp>
    <dsp:sp modelId="{6E3248AC-D4DE-4BB7-9717-380F2640209B}">
      <dsp:nvSpPr>
        <dsp:cNvPr id="0" name=""/>
        <dsp:cNvSpPr/>
      </dsp:nvSpPr>
      <dsp:spPr>
        <a:xfrm>
          <a:off x="4767300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CA612F-D4E6-4171-80B0-A0B8888DAAB2}">
      <dsp:nvSpPr>
        <dsp:cNvPr id="0" name=""/>
        <dsp:cNvSpPr/>
      </dsp:nvSpPr>
      <dsp:spPr>
        <a:xfrm>
          <a:off x="4272300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Seguridad en el acceso.</a:t>
          </a:r>
        </a:p>
      </dsp:txBody>
      <dsp:txXfrm>
        <a:off x="4272300" y="2443760"/>
        <a:ext cx="1800000" cy="720000"/>
      </dsp:txXfrm>
    </dsp:sp>
    <dsp:sp modelId="{CE205B76-5104-4D22-A5AF-2F3D4A7ED277}">
      <dsp:nvSpPr>
        <dsp:cNvPr id="0" name=""/>
        <dsp:cNvSpPr/>
      </dsp:nvSpPr>
      <dsp:spPr>
        <a:xfrm>
          <a:off x="6882300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9951B1-BD59-4FDE-9AD0-4E83AF63B649}">
      <dsp:nvSpPr>
        <dsp:cNvPr id="0" name=""/>
        <dsp:cNvSpPr/>
      </dsp:nvSpPr>
      <dsp:spPr>
        <a:xfrm>
          <a:off x="6387300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Facilita mantenimiento.</a:t>
          </a:r>
        </a:p>
      </dsp:txBody>
      <dsp:txXfrm>
        <a:off x="6387300" y="2443760"/>
        <a:ext cx="18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BA7D50-B6A3-49F0-8B4E-95CF6053581A}">
      <dsp:nvSpPr>
        <dsp:cNvPr id="0" name=""/>
        <dsp:cNvSpPr/>
      </dsp:nvSpPr>
      <dsp:spPr>
        <a:xfrm>
          <a:off x="537299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EA0EB7-2EC6-4016-BF0E-BEB93DA1B642}">
      <dsp:nvSpPr>
        <dsp:cNvPr id="0" name=""/>
        <dsp:cNvSpPr/>
      </dsp:nvSpPr>
      <dsp:spPr>
        <a:xfrm>
          <a:off x="42299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Útil en reportes y dashboards.</a:t>
          </a:r>
        </a:p>
      </dsp:txBody>
      <dsp:txXfrm>
        <a:off x="42299" y="2443760"/>
        <a:ext cx="1800000" cy="720000"/>
      </dsp:txXfrm>
    </dsp:sp>
    <dsp:sp modelId="{30596D64-D878-48A0-8AEA-FAEBF23D61AD}">
      <dsp:nvSpPr>
        <dsp:cNvPr id="0" name=""/>
        <dsp:cNvSpPr/>
      </dsp:nvSpPr>
      <dsp:spPr>
        <a:xfrm>
          <a:off x="2652300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7B8482-0D5B-4BF0-9FBC-9EB1BCFB19FF}">
      <dsp:nvSpPr>
        <dsp:cNvPr id="0" name=""/>
        <dsp:cNvSpPr/>
      </dsp:nvSpPr>
      <dsp:spPr>
        <a:xfrm>
          <a:off x="2157300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Mejora legibilidad de consultas.</a:t>
          </a:r>
        </a:p>
      </dsp:txBody>
      <dsp:txXfrm>
        <a:off x="2157300" y="2443760"/>
        <a:ext cx="1800000" cy="720000"/>
      </dsp:txXfrm>
    </dsp:sp>
    <dsp:sp modelId="{D0E326A2-BA76-4C58-A516-78DA0153178C}">
      <dsp:nvSpPr>
        <dsp:cNvPr id="0" name=""/>
        <dsp:cNvSpPr/>
      </dsp:nvSpPr>
      <dsp:spPr>
        <a:xfrm>
          <a:off x="4767300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062AE2-3F6D-455D-A368-CCC1726A9EDC}">
      <dsp:nvSpPr>
        <dsp:cNvPr id="0" name=""/>
        <dsp:cNvSpPr/>
      </dsp:nvSpPr>
      <dsp:spPr>
        <a:xfrm>
          <a:off x="4272300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Controla exposición de datos sensibles.</a:t>
          </a:r>
        </a:p>
      </dsp:txBody>
      <dsp:txXfrm>
        <a:off x="4272300" y="2443760"/>
        <a:ext cx="1800000" cy="720000"/>
      </dsp:txXfrm>
    </dsp:sp>
    <dsp:sp modelId="{5A0930D8-EFB8-45B8-BF80-AE9346B18686}">
      <dsp:nvSpPr>
        <dsp:cNvPr id="0" name=""/>
        <dsp:cNvSpPr/>
      </dsp:nvSpPr>
      <dsp:spPr>
        <a:xfrm>
          <a:off x="6882300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4A3EF0-BA21-4884-A5B2-EB1F2E506040}">
      <dsp:nvSpPr>
        <dsp:cNvPr id="0" name=""/>
        <dsp:cNvSpPr/>
      </dsp:nvSpPr>
      <dsp:spPr>
        <a:xfrm>
          <a:off x="6387300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Facilita integraciones externas.</a:t>
          </a:r>
        </a:p>
      </dsp:txBody>
      <dsp:txXfrm>
        <a:off x="6387300" y="2443760"/>
        <a:ext cx="180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54F543-F1B0-44EE-BDB0-877F0E6919F2}">
      <dsp:nvSpPr>
        <dsp:cNvPr id="0" name=""/>
        <dsp:cNvSpPr/>
      </dsp:nvSpPr>
      <dsp:spPr>
        <a:xfrm>
          <a:off x="25368" y="795493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D4E54C-6657-4AD8-8A4A-19D3D5D2BCE3}">
      <dsp:nvSpPr>
        <dsp:cNvPr id="0" name=""/>
        <dsp:cNvSpPr/>
      </dsp:nvSpPr>
      <dsp:spPr>
        <a:xfrm>
          <a:off x="252752" y="1022877"/>
          <a:ext cx="628012" cy="6280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BD0F91-20F9-491F-85D7-CAA23E84708A}">
      <dsp:nvSpPr>
        <dsp:cNvPr id="0" name=""/>
        <dsp:cNvSpPr/>
      </dsp:nvSpPr>
      <dsp:spPr>
        <a:xfrm>
          <a:off x="1340173" y="795493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Automatiza tareas repetitivas.</a:t>
          </a:r>
        </a:p>
      </dsp:txBody>
      <dsp:txXfrm>
        <a:off x="1340173" y="795493"/>
        <a:ext cx="2552269" cy="1082781"/>
      </dsp:txXfrm>
    </dsp:sp>
    <dsp:sp modelId="{313FA17F-E1D5-4C70-A063-DB461D81CB48}">
      <dsp:nvSpPr>
        <dsp:cNvPr id="0" name=""/>
        <dsp:cNvSpPr/>
      </dsp:nvSpPr>
      <dsp:spPr>
        <a:xfrm>
          <a:off x="4337156" y="795493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7E5093-4C99-4FE7-A21C-ABF8371A882F}">
      <dsp:nvSpPr>
        <dsp:cNvPr id="0" name=""/>
        <dsp:cNvSpPr/>
      </dsp:nvSpPr>
      <dsp:spPr>
        <a:xfrm>
          <a:off x="4564540" y="1022877"/>
          <a:ext cx="628012" cy="6280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F60B4E-B574-409E-AFE3-DBDD8C60074A}">
      <dsp:nvSpPr>
        <dsp:cNvPr id="0" name=""/>
        <dsp:cNvSpPr/>
      </dsp:nvSpPr>
      <dsp:spPr>
        <a:xfrm>
          <a:off x="5651962" y="795493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Mejora el rendimiento.</a:t>
          </a:r>
        </a:p>
      </dsp:txBody>
      <dsp:txXfrm>
        <a:off x="5651962" y="795493"/>
        <a:ext cx="2552269" cy="1082781"/>
      </dsp:txXfrm>
    </dsp:sp>
    <dsp:sp modelId="{FBA389FC-4B51-4F50-BFA3-2CE3CDE238F6}">
      <dsp:nvSpPr>
        <dsp:cNvPr id="0" name=""/>
        <dsp:cNvSpPr/>
      </dsp:nvSpPr>
      <dsp:spPr>
        <a:xfrm>
          <a:off x="25368" y="2647688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EE438B-D3DC-4EB4-9908-B43DF8341B21}">
      <dsp:nvSpPr>
        <dsp:cNvPr id="0" name=""/>
        <dsp:cNvSpPr/>
      </dsp:nvSpPr>
      <dsp:spPr>
        <a:xfrm>
          <a:off x="252752" y="2875072"/>
          <a:ext cx="628012" cy="6280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511103-EC28-488F-9643-CBE39463CAF3}">
      <dsp:nvSpPr>
        <dsp:cNvPr id="0" name=""/>
        <dsp:cNvSpPr/>
      </dsp:nvSpPr>
      <dsp:spPr>
        <a:xfrm>
          <a:off x="1340173" y="2647688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Permite operaciones complejas.</a:t>
          </a:r>
        </a:p>
      </dsp:txBody>
      <dsp:txXfrm>
        <a:off x="1340173" y="2647688"/>
        <a:ext cx="2552269" cy="1082781"/>
      </dsp:txXfrm>
    </dsp:sp>
    <dsp:sp modelId="{9B98E29C-87AF-4967-88BB-544D77062C7F}">
      <dsp:nvSpPr>
        <dsp:cNvPr id="0" name=""/>
        <dsp:cNvSpPr/>
      </dsp:nvSpPr>
      <dsp:spPr>
        <a:xfrm>
          <a:off x="4337156" y="2647688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B05D6C-2518-4157-9EDF-6A86072ABF88}">
      <dsp:nvSpPr>
        <dsp:cNvPr id="0" name=""/>
        <dsp:cNvSpPr/>
      </dsp:nvSpPr>
      <dsp:spPr>
        <a:xfrm>
          <a:off x="4564540" y="2875072"/>
          <a:ext cx="628012" cy="6280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AC2528-A1DE-4809-8282-FCCC07515A6E}">
      <dsp:nvSpPr>
        <dsp:cNvPr id="0" name=""/>
        <dsp:cNvSpPr/>
      </dsp:nvSpPr>
      <dsp:spPr>
        <a:xfrm>
          <a:off x="5651962" y="2647688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Invocable desde apps o manualmente.</a:t>
          </a:r>
        </a:p>
      </dsp:txBody>
      <dsp:txXfrm>
        <a:off x="5651962" y="2647688"/>
        <a:ext cx="2552269" cy="108278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EA98A2-2373-4210-AC7D-BDAA1D953F74}">
      <dsp:nvSpPr>
        <dsp:cNvPr id="0" name=""/>
        <dsp:cNvSpPr/>
      </dsp:nvSpPr>
      <dsp:spPr>
        <a:xfrm>
          <a:off x="0" y="46641"/>
          <a:ext cx="8229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Ventajas:</a:t>
          </a:r>
        </a:p>
      </dsp:txBody>
      <dsp:txXfrm>
        <a:off x="32784" y="79425"/>
        <a:ext cx="8164032" cy="606012"/>
      </dsp:txXfrm>
    </dsp:sp>
    <dsp:sp modelId="{25192C6C-842F-43F8-B2A7-762DE82F10BC}">
      <dsp:nvSpPr>
        <dsp:cNvPr id="0" name=""/>
        <dsp:cNvSpPr/>
      </dsp:nvSpPr>
      <dsp:spPr>
        <a:xfrm>
          <a:off x="0" y="798861"/>
          <a:ext cx="8229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- Alto rendimiento (precompilado).</a:t>
          </a:r>
        </a:p>
      </dsp:txBody>
      <dsp:txXfrm>
        <a:off x="32784" y="831645"/>
        <a:ext cx="8164032" cy="606012"/>
      </dsp:txXfrm>
    </dsp:sp>
    <dsp:sp modelId="{2202631C-D37F-4021-8544-0529868FCF49}">
      <dsp:nvSpPr>
        <dsp:cNvPr id="0" name=""/>
        <dsp:cNvSpPr/>
      </dsp:nvSpPr>
      <dsp:spPr>
        <a:xfrm>
          <a:off x="0" y="1551081"/>
          <a:ext cx="8229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- Seguridad y reducción de tráfico SQL.</a:t>
          </a:r>
        </a:p>
      </dsp:txBody>
      <dsp:txXfrm>
        <a:off x="32784" y="1583865"/>
        <a:ext cx="8164032" cy="606012"/>
      </dsp:txXfrm>
    </dsp:sp>
    <dsp:sp modelId="{E2145C93-DE0C-44E6-BBBD-357C0828F1B5}">
      <dsp:nvSpPr>
        <dsp:cNvPr id="0" name=""/>
        <dsp:cNvSpPr/>
      </dsp:nvSpPr>
      <dsp:spPr>
        <a:xfrm>
          <a:off x="0" y="2303301"/>
          <a:ext cx="8229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Desventajas:</a:t>
          </a:r>
        </a:p>
      </dsp:txBody>
      <dsp:txXfrm>
        <a:off x="32784" y="2336085"/>
        <a:ext cx="8164032" cy="606012"/>
      </dsp:txXfrm>
    </dsp:sp>
    <dsp:sp modelId="{67F419A1-8CBE-44B1-A417-6FE49A6C51FD}">
      <dsp:nvSpPr>
        <dsp:cNvPr id="0" name=""/>
        <dsp:cNvSpPr/>
      </dsp:nvSpPr>
      <dsp:spPr>
        <a:xfrm>
          <a:off x="0" y="3055521"/>
          <a:ext cx="8229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- Difícil de depurar.</a:t>
          </a:r>
        </a:p>
      </dsp:txBody>
      <dsp:txXfrm>
        <a:off x="32784" y="3088305"/>
        <a:ext cx="8164032" cy="606012"/>
      </dsp:txXfrm>
    </dsp:sp>
    <dsp:sp modelId="{811CE72A-DFBE-4AEA-952C-A067426EE896}">
      <dsp:nvSpPr>
        <dsp:cNvPr id="0" name=""/>
        <dsp:cNvSpPr/>
      </dsp:nvSpPr>
      <dsp:spPr>
        <a:xfrm>
          <a:off x="0" y="3807741"/>
          <a:ext cx="8229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- Dependencia de lógica en la BD.</a:t>
          </a:r>
        </a:p>
      </dsp:txBody>
      <dsp:txXfrm>
        <a:off x="32784" y="3840525"/>
        <a:ext cx="8164032" cy="60601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A1A828-C306-4873-A845-253F9ABA91D4}">
      <dsp:nvSpPr>
        <dsp:cNvPr id="0" name=""/>
        <dsp:cNvSpPr/>
      </dsp:nvSpPr>
      <dsp:spPr>
        <a:xfrm>
          <a:off x="25368" y="795493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7D915E-8B04-46AB-AF90-E6D1D9641537}">
      <dsp:nvSpPr>
        <dsp:cNvPr id="0" name=""/>
        <dsp:cNvSpPr/>
      </dsp:nvSpPr>
      <dsp:spPr>
        <a:xfrm>
          <a:off x="252752" y="1022877"/>
          <a:ext cx="628012" cy="6280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7ED32C-F980-4CD8-9779-497C76BBBEB9}">
      <dsp:nvSpPr>
        <dsp:cNvPr id="0" name=""/>
        <dsp:cNvSpPr/>
      </dsp:nvSpPr>
      <dsp:spPr>
        <a:xfrm>
          <a:off x="1340173" y="795493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Vista: consulta dinámica, solo SELECT.</a:t>
          </a:r>
        </a:p>
      </dsp:txBody>
      <dsp:txXfrm>
        <a:off x="1340173" y="795493"/>
        <a:ext cx="2552269" cy="1082781"/>
      </dsp:txXfrm>
    </dsp:sp>
    <dsp:sp modelId="{6D1A509F-85EA-43B9-B468-7947FC61630A}">
      <dsp:nvSpPr>
        <dsp:cNvPr id="0" name=""/>
        <dsp:cNvSpPr/>
      </dsp:nvSpPr>
      <dsp:spPr>
        <a:xfrm>
          <a:off x="4337156" y="795493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4BF037-9B3B-4C21-AB1F-08426D9FB9F3}">
      <dsp:nvSpPr>
        <dsp:cNvPr id="0" name=""/>
        <dsp:cNvSpPr/>
      </dsp:nvSpPr>
      <dsp:spPr>
        <a:xfrm>
          <a:off x="4564540" y="1022877"/>
          <a:ext cx="628012" cy="6280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37089E-0CCD-4476-8804-130966A0F7A3}">
      <dsp:nvSpPr>
        <dsp:cNvPr id="0" name=""/>
        <dsp:cNvSpPr/>
      </dsp:nvSpPr>
      <dsp:spPr>
        <a:xfrm>
          <a:off x="5651962" y="795493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SP: precompilado, lógica compleja.</a:t>
          </a:r>
        </a:p>
      </dsp:txBody>
      <dsp:txXfrm>
        <a:off x="5651962" y="795493"/>
        <a:ext cx="2552269" cy="1082781"/>
      </dsp:txXfrm>
    </dsp:sp>
    <dsp:sp modelId="{FF677004-7D8A-473B-A68F-5BC407ABA5B1}">
      <dsp:nvSpPr>
        <dsp:cNvPr id="0" name=""/>
        <dsp:cNvSpPr/>
      </dsp:nvSpPr>
      <dsp:spPr>
        <a:xfrm>
          <a:off x="25368" y="2647688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F492B5-8F69-4B67-AD5E-9AF2CCA14EE4}">
      <dsp:nvSpPr>
        <dsp:cNvPr id="0" name=""/>
        <dsp:cNvSpPr/>
      </dsp:nvSpPr>
      <dsp:spPr>
        <a:xfrm>
          <a:off x="252752" y="2875072"/>
          <a:ext cx="628012" cy="6280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95AAF4-6FA2-4B46-920F-CDA6E5F6D125}">
      <dsp:nvSpPr>
        <dsp:cNvPr id="0" name=""/>
        <dsp:cNvSpPr/>
      </dsp:nvSpPr>
      <dsp:spPr>
        <a:xfrm>
          <a:off x="1340173" y="2647688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Vista: ideal para lectura y reportes.</a:t>
          </a:r>
        </a:p>
      </dsp:txBody>
      <dsp:txXfrm>
        <a:off x="1340173" y="2647688"/>
        <a:ext cx="2552269" cy="1082781"/>
      </dsp:txXfrm>
    </dsp:sp>
    <dsp:sp modelId="{B7F8A88D-8D86-4016-A342-4F535216A829}">
      <dsp:nvSpPr>
        <dsp:cNvPr id="0" name=""/>
        <dsp:cNvSpPr/>
      </dsp:nvSpPr>
      <dsp:spPr>
        <a:xfrm>
          <a:off x="4337156" y="2647688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FBD4A3-CAD5-4807-A483-4B74C6EB0EC9}">
      <dsp:nvSpPr>
        <dsp:cNvPr id="0" name=""/>
        <dsp:cNvSpPr/>
      </dsp:nvSpPr>
      <dsp:spPr>
        <a:xfrm>
          <a:off x="4564540" y="2875072"/>
          <a:ext cx="628012" cy="6280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A6BA35-297A-47C2-8A19-529975FCE44A}">
      <dsp:nvSpPr>
        <dsp:cNvPr id="0" name=""/>
        <dsp:cNvSpPr/>
      </dsp:nvSpPr>
      <dsp:spPr>
        <a:xfrm>
          <a:off x="5651962" y="2647688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SP: ideal para lógica y actualizaciones.</a:t>
          </a:r>
        </a:p>
      </dsp:txBody>
      <dsp:txXfrm>
        <a:off x="5651962" y="2647688"/>
        <a:ext cx="2552269" cy="108278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719136-B35F-4A1F-9F11-80186DA5C808}">
      <dsp:nvSpPr>
        <dsp:cNvPr id="0" name=""/>
        <dsp:cNvSpPr/>
      </dsp:nvSpPr>
      <dsp:spPr>
        <a:xfrm>
          <a:off x="0" y="2731658"/>
          <a:ext cx="8229600" cy="17922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Ejemplo:</a:t>
          </a:r>
          <a:br>
            <a:rPr lang="en-US" sz="2100" kern="1200"/>
          </a:br>
          <a:r>
            <a:rPr lang="en-US" sz="2100" kern="1200"/>
            <a:t>INSERT INTO Log_Cambios (...)</a:t>
          </a:r>
          <a:br>
            <a:rPr lang="en-US" sz="2100" kern="1200"/>
          </a:br>
          <a:r>
            <a:rPr lang="en-US" sz="2100" kern="1200"/>
            <a:t>VALUES (...);</a:t>
          </a:r>
          <a:br>
            <a:rPr lang="en-US" sz="2100" kern="1200"/>
          </a:br>
          <a:r>
            <a:rPr lang="en-US" sz="2100" kern="1200"/>
            <a:t>CATCH:</a:t>
          </a:r>
          <a:br>
            <a:rPr lang="en-US" sz="2100" kern="1200"/>
          </a:br>
          <a:r>
            <a:rPr lang="en-US" sz="2100" kern="1200"/>
            <a:t>INSERT INTO Log_Errores (...);</a:t>
          </a:r>
        </a:p>
      </dsp:txBody>
      <dsp:txXfrm>
        <a:off x="0" y="2731658"/>
        <a:ext cx="8229600" cy="1792263"/>
      </dsp:txXfrm>
    </dsp:sp>
    <dsp:sp modelId="{447E0B1F-D380-4642-AF41-F9C0EBA99EA2}">
      <dsp:nvSpPr>
        <dsp:cNvPr id="0" name=""/>
        <dsp:cNvSpPr/>
      </dsp:nvSpPr>
      <dsp:spPr>
        <a:xfrm rot="10800000">
          <a:off x="0" y="2040"/>
          <a:ext cx="8229600" cy="2756501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Auditoría, monitoreo y detección de errores.</a:t>
          </a:r>
        </a:p>
      </dsp:txBody>
      <dsp:txXfrm rot="10800000">
        <a:off x="0" y="2040"/>
        <a:ext cx="8229600" cy="179109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2B597E-F8BC-40B4-BA4F-ABA731F3CEAB}">
      <dsp:nvSpPr>
        <dsp:cNvPr id="0" name=""/>
        <dsp:cNvSpPr/>
      </dsp:nvSpPr>
      <dsp:spPr>
        <a:xfrm>
          <a:off x="0" y="1878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230324-89A7-444F-8A7E-A2FD042CF236}">
      <dsp:nvSpPr>
        <dsp:cNvPr id="0" name=""/>
        <dsp:cNvSpPr/>
      </dsp:nvSpPr>
      <dsp:spPr>
        <a:xfrm>
          <a:off x="287993" y="216088"/>
          <a:ext cx="523623" cy="5236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7CFAA0-A910-4C15-BCF9-97B1C6882096}">
      <dsp:nvSpPr>
        <dsp:cNvPr id="0" name=""/>
        <dsp:cNvSpPr/>
      </dsp:nvSpPr>
      <dsp:spPr>
        <a:xfrm>
          <a:off x="1099610" y="1878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Vistas: simplifican y protegen datos.</a:t>
          </a:r>
        </a:p>
      </dsp:txBody>
      <dsp:txXfrm>
        <a:off x="1099610" y="1878"/>
        <a:ext cx="7129989" cy="952043"/>
      </dsp:txXfrm>
    </dsp:sp>
    <dsp:sp modelId="{C5F01997-0593-4C6D-8097-020FB2D77F4B}">
      <dsp:nvSpPr>
        <dsp:cNvPr id="0" name=""/>
        <dsp:cNvSpPr/>
      </dsp:nvSpPr>
      <dsp:spPr>
        <a:xfrm>
          <a:off x="0" y="1191932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CC913B-357F-45DA-BA02-A9C2EB00B594}">
      <dsp:nvSpPr>
        <dsp:cNvPr id="0" name=""/>
        <dsp:cNvSpPr/>
      </dsp:nvSpPr>
      <dsp:spPr>
        <a:xfrm>
          <a:off x="287993" y="1406142"/>
          <a:ext cx="523623" cy="5236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8E5676-4D29-4544-8E2B-FAC9B3DCB1E3}">
      <dsp:nvSpPr>
        <dsp:cNvPr id="0" name=""/>
        <dsp:cNvSpPr/>
      </dsp:nvSpPr>
      <dsp:spPr>
        <a:xfrm>
          <a:off x="1099610" y="1191932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SPs: automatizan y ejecutan lógica compleja.</a:t>
          </a:r>
        </a:p>
      </dsp:txBody>
      <dsp:txXfrm>
        <a:off x="1099610" y="1191932"/>
        <a:ext cx="7129989" cy="952043"/>
      </dsp:txXfrm>
    </dsp:sp>
    <dsp:sp modelId="{8659B720-3AEE-4ECA-9A35-4E6046CA0244}">
      <dsp:nvSpPr>
        <dsp:cNvPr id="0" name=""/>
        <dsp:cNvSpPr/>
      </dsp:nvSpPr>
      <dsp:spPr>
        <a:xfrm>
          <a:off x="0" y="2381986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9E4ED9-23C6-4A67-B2B2-54B34F2F6EFD}">
      <dsp:nvSpPr>
        <dsp:cNvPr id="0" name=""/>
        <dsp:cNvSpPr/>
      </dsp:nvSpPr>
      <dsp:spPr>
        <a:xfrm>
          <a:off x="287993" y="2596196"/>
          <a:ext cx="523623" cy="5236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B4EEF3-E7ED-431D-9752-2F5B1A1B5405}">
      <dsp:nvSpPr>
        <dsp:cNvPr id="0" name=""/>
        <dsp:cNvSpPr/>
      </dsp:nvSpPr>
      <dsp:spPr>
        <a:xfrm>
          <a:off x="1099610" y="2381986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Ambos mejoran rendimiento y mantenimiento.</a:t>
          </a:r>
        </a:p>
      </dsp:txBody>
      <dsp:txXfrm>
        <a:off x="1099610" y="2381986"/>
        <a:ext cx="7129989" cy="952043"/>
      </dsp:txXfrm>
    </dsp:sp>
    <dsp:sp modelId="{BF49AC73-6464-40A6-A34B-849A1049B09D}">
      <dsp:nvSpPr>
        <dsp:cNvPr id="0" name=""/>
        <dsp:cNvSpPr/>
      </dsp:nvSpPr>
      <dsp:spPr>
        <a:xfrm>
          <a:off x="0" y="3572041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1D8765-170E-4623-856B-522573C9D0F4}">
      <dsp:nvSpPr>
        <dsp:cNvPr id="0" name=""/>
        <dsp:cNvSpPr/>
      </dsp:nvSpPr>
      <dsp:spPr>
        <a:xfrm>
          <a:off x="287993" y="3786250"/>
          <a:ext cx="523623" cy="5236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BD9E53-48D3-4A8F-8906-79C5837B4F68}">
      <dsp:nvSpPr>
        <dsp:cNvPr id="0" name=""/>
        <dsp:cNvSpPr/>
      </dsp:nvSpPr>
      <dsp:spPr>
        <a:xfrm>
          <a:off x="1099610" y="3572041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Logging en SPs = sistemas auditables y robustos.</a:t>
          </a:r>
        </a:p>
      </dsp:txBody>
      <dsp:txXfrm>
        <a:off x="1099610" y="3572041"/>
        <a:ext cx="7129989" cy="9520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¿Qué es una vista en SQL Server?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3FAA6D-74B0-86D7-60A0-6F6BB5CB1EA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A1DE67-79DE-9B8E-2D08-5B5A6651EFC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El contenido generado por IA puede ser incorrecto.">
            <a:extLst>
              <a:ext uri="{FF2B5EF4-FFF2-40B4-BE49-F238E27FC236}">
                <a16:creationId xmlns:a16="http://schemas.microsoft.com/office/drawing/2014/main" id="{2719CEFF-5D23-CEE5-F5F0-FEEBCD425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293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¿Para qué sirve una vista?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530667-3A68-BD13-6B6F-26B7574E13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Ventajas de usar una vista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B4A80ED-2BDA-3A02-8842-F8A3203A5F9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Importancia de una vista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5DDF98-7F64-7E26-25AF-F78429BA463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1417" y="1138036"/>
            <a:ext cx="4083287" cy="1402470"/>
          </a:xfrm>
        </p:spPr>
        <p:txBody>
          <a:bodyPr anchor="t">
            <a:normAutofit/>
          </a:bodyPr>
          <a:lstStyle/>
          <a:p>
            <a:r>
              <a:rPr lang="es-ES" sz="2800"/>
              <a:t>¿Qué es un procedimiento almacenado (SP)?</a:t>
            </a:r>
          </a:p>
        </p:txBody>
      </p:sp>
      <p:pic>
        <p:nvPicPr>
          <p:cNvPr id="5" name="Picture 4" descr="Script de ordenador en una pantalla">
            <a:extLst>
              <a:ext uri="{FF2B5EF4-FFF2-40B4-BE49-F238E27FC236}">
                <a16:creationId xmlns:a16="http://schemas.microsoft.com/office/drawing/2014/main" id="{4C83208C-9099-D58E-FB03-2D9F7AFFC3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312" r="51085" b="-1"/>
          <a:stretch/>
        </p:blipFill>
        <p:spPr>
          <a:xfrm>
            <a:off x="20" y="10"/>
            <a:ext cx="3863363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78772" y="871146"/>
            <a:ext cx="552705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1417" y="2551176"/>
            <a:ext cx="4083287" cy="35912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 sz="1600"/>
            </a:pPr>
            <a:r>
              <a:rPr lang="es-ES" sz="1700"/>
              <a:t>Conjunto de instrucciones SQL precompiladas.</a:t>
            </a:r>
          </a:p>
          <a:p>
            <a:pPr>
              <a:lnSpc>
                <a:spcPct val="90000"/>
              </a:lnSpc>
              <a:defRPr sz="1600"/>
            </a:pPr>
            <a:r>
              <a:rPr lang="es-ES" sz="1700"/>
              <a:t>Puede aceptar parámetros.</a:t>
            </a:r>
          </a:p>
          <a:p>
            <a:pPr>
              <a:lnSpc>
                <a:spcPct val="90000"/>
              </a:lnSpc>
              <a:defRPr sz="1600"/>
            </a:pPr>
            <a:r>
              <a:rPr lang="es-ES" sz="1700"/>
              <a:t>Soporta lógica condicional y manejo de errores.</a:t>
            </a:r>
          </a:p>
          <a:p>
            <a:pPr>
              <a:lnSpc>
                <a:spcPct val="90000"/>
              </a:lnSpc>
              <a:defRPr sz="1600"/>
            </a:pPr>
            <a:r>
              <a:rPr lang="es-ES" sz="1700"/>
              <a:t>Ejemplo:</a:t>
            </a:r>
            <a:br>
              <a:rPr lang="es-ES" sz="1700"/>
            </a:br>
            <a:r>
              <a:rPr lang="es-ES" sz="1700"/>
              <a:t>CREATE PROCEDURE InsertarCliente</a:t>
            </a:r>
            <a:br>
              <a:rPr lang="es-ES" sz="1700"/>
            </a:br>
            <a:r>
              <a:rPr lang="es-ES" sz="1700"/>
              <a:t>@Nombre NVARCHAR(50), @Email NVARCHAR(100)</a:t>
            </a:r>
            <a:br>
              <a:rPr lang="es-ES" sz="1700"/>
            </a:br>
            <a:r>
              <a:rPr lang="es-ES" sz="1700"/>
              <a:t>AS BEGIN</a:t>
            </a:r>
            <a:br>
              <a:rPr lang="es-ES" sz="1700"/>
            </a:br>
            <a:r>
              <a:rPr lang="es-ES" sz="1700"/>
              <a:t>INSERT INTO Clientes (Nombre, Email) VALUES (@Nombre, @Email);</a:t>
            </a:r>
            <a:br>
              <a:rPr lang="es-ES" sz="1700"/>
            </a:br>
            <a:r>
              <a:rPr lang="es-ES" sz="1700"/>
              <a:t>END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¿Para qué sirve un SP?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2B2CCA-AFA2-B3EA-1F39-68DE6B7A574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Ventajas y desventajas de un SP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DDCC2A-081C-1F9E-92AD-22C8F7CBBF7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Comparación de rendimiento: Vista vs SP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CF5176-6D4A-45DD-0617-35B6261AC1D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Implementación de logs en SP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07ABBE-B678-011B-1E04-7E710D7DB33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</TotalTime>
  <Words>360</Words>
  <Application>Microsoft Office PowerPoint</Application>
  <PresentationFormat>Presentación en pantalla (4:3)</PresentationFormat>
  <Paragraphs>50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¿Qué es una vista en SQL Server?</vt:lpstr>
      <vt:lpstr>¿Para qué sirve una vista?</vt:lpstr>
      <vt:lpstr>Ventajas de usar una vista</vt:lpstr>
      <vt:lpstr>Importancia de una vista</vt:lpstr>
      <vt:lpstr>¿Qué es un procedimiento almacenado (SP)?</vt:lpstr>
      <vt:lpstr>¿Para qué sirve un SP?</vt:lpstr>
      <vt:lpstr>Ventajas y desventajas de un SP</vt:lpstr>
      <vt:lpstr>Comparación de rendimiento: Vista vs SP</vt:lpstr>
      <vt:lpstr>Implementación de logs en SP</vt:lpstr>
      <vt:lpstr>Conclusiones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David Sian</dc:creator>
  <cp:keywords/>
  <dc:description>generated using python-pptx</dc:description>
  <cp:lastModifiedBy>Juan David  Sian Hernández</cp:lastModifiedBy>
  <cp:revision>3</cp:revision>
  <dcterms:created xsi:type="dcterms:W3CDTF">2013-01-27T09:14:16Z</dcterms:created>
  <dcterms:modified xsi:type="dcterms:W3CDTF">2025-05-07T16:13:59Z</dcterms:modified>
  <cp:category/>
</cp:coreProperties>
</file>