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5C83-05E7-E93B-0884-D9CC02A36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EDC49-33F1-5882-04B9-667DBA96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5AA84-5A41-9198-F666-B971AAD1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86EEA-945E-D065-0426-11E065B9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94520-F96E-C8FB-52A3-EC1C40EB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085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DD38F-CB66-0B61-DDD6-ABC7EF7D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688771-93D2-1499-D9C3-978E4DAD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EC47E-E10E-B07C-5799-33A2DE96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6FBC7-B359-DA59-483F-40437107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21404-962F-7EA2-2C11-D4F2E394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602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F0B373-D4F2-FCA2-DDC2-ED900608B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5157E-2280-7302-6F44-F7022240D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0FC5B-CA79-9FBD-D2A3-4460C07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162A3-33CF-B8FE-C2FE-450C0BC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75120-7B2B-0941-F410-7FA1E765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804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0B51-A3B6-9BF1-4C9F-1005315F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2D0A3-F2B0-366F-B8DF-E2F3805F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87F9B-2382-483E-7B49-E76F47B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429CD-0F38-9783-FE07-5B77D730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556D5-5837-D903-3D58-FDEB1AB6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16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6923-BB24-E528-CB75-0DE645DD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F646F-C037-170E-22F5-3E6807D4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2A251-F85A-6974-6771-CCE26EAD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B6D53-FE11-975D-9168-ADDF557A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32424-F975-00F1-7154-E630C515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62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19C5E-3164-F1FD-EF58-DCF3C6F3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B2730-A301-CDE4-4A5B-BC2F5B1AA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E32ECF-5FFB-F55F-4024-95339C13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8224-0CA9-48C9-2CCC-BFF844A0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02896-5AA3-7DDD-5D5E-62A4162F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5E42DE-A8A2-48C2-F5CF-6ECDF138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3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1295-A85C-7DA9-B240-7C0CEA57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307EC-E705-A192-2DE8-587012AC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BC1011-F56D-3CC7-4805-EC6E26A3C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C31A1D-30D6-F2CC-ECE5-7E69BC6F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1CAF79-BB77-1B5D-1288-121E50AD3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C19724-D1B1-8BB2-B5C8-906C8C89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DAEE9-4F4A-0D8A-3107-33D712BE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8E4AFD-220D-6E47-8015-618CB850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4392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B105-07D7-A501-1FB4-845989E8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35473F-B3A8-C731-C977-C6F7A466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7723F2-7BF2-6FEC-2CF2-5470351F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37B20C-AC41-42C2-168E-4A01BF79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09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33D61-A018-7F18-B48E-73206D82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974CC4-505B-0390-9CF7-936FB551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A6548-9702-F70C-B4F5-1A59D62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14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026-D8BD-8084-CCC2-FAAB9937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43B1-DE77-72CA-40F9-A7BD95FB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3C6C3-0447-5172-CBE8-EE5BEFE6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A1821-D8C5-1550-4BE0-71948BCA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47EDF-A37C-FABB-0F0D-5092747E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3C4B59-BB19-EA99-BA29-B8B3BB37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495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9C9CB-5820-A006-8AFB-4815078A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169044-F087-506A-A390-137660E6A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E14368-5C2E-6185-2F5D-425693FC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19C40-F103-68FF-114D-7517E28E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1E210-4119-3251-FF3A-DC639BB5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A88CE-315F-40DB-17D4-5A8B1FEF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130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DD3FD1-B767-E3F9-28C7-8F6BED4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CEF56-75FB-3EBC-4EC6-B4E2E562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E8EBB-A829-3A4A-A142-AF19C92FB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898A8-1417-400B-85DD-E70AC322414B}" type="datetimeFigureOut">
              <a:rPr lang="es-GT" smtClean="0"/>
              <a:t>7/04/2025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BDD61-8782-9711-B3E3-5985750D3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B644F-C6B2-C0CD-A0B9-F0A34CF5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4CC90-4742-491C-AF6F-075BD69894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67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7E9E-FED3-AC7F-214D-E7AD6F785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b="1"/>
              <a:t>JavaScript</a:t>
            </a:r>
            <a:r>
              <a:rPr lang="es-ES"/>
              <a:t>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D3CB3E-5750-0321-8543-FE3ED6BD9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Introducción a javascript en javascript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895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745BD-51E4-9154-FD65-56D79A6D3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DFDF2-7826-9458-482E-1F6CFD2F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nl-NL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Manejo del DOM (Document Object Model)</a:t>
            </a:r>
            <a:endParaRPr lang="es-GT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BB78D-77D8-E07C-FB26-6B9E1082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s-E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Permite </a:t>
            </a:r>
            <a:r>
              <a:rPr lang="es-E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interactuar con los elementos del HTML</a:t>
            </a:r>
            <a:r>
              <a:rPr lang="es-E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8A996C-3E57-6965-514F-695F4ADB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4" y="579473"/>
            <a:ext cx="1043085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2FF67-0B53-7BF8-E31E-191A0C28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D7FC1-E644-B30D-10EA-4C135092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Secciones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35D55A-A19E-BCED-4D77-38F7ADB8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err="1"/>
              <a:t>getElementById</a:t>
            </a:r>
            <a:r>
              <a:rPr lang="es-ES" dirty="0"/>
              <a:t>: </a:t>
            </a:r>
            <a:r>
              <a:rPr lang="es-ES" i="1" dirty="0"/>
              <a:t>Accede a un elemento por su ID.</a:t>
            </a:r>
          </a:p>
          <a:p>
            <a:r>
              <a:rPr lang="es-ES" b="1" dirty="0"/>
              <a:t>.</a:t>
            </a:r>
            <a:r>
              <a:rPr lang="es-ES" b="1" dirty="0" err="1"/>
              <a:t>value</a:t>
            </a:r>
            <a:r>
              <a:rPr lang="es-ES" dirty="0"/>
              <a:t>: </a:t>
            </a:r>
            <a:r>
              <a:rPr lang="es-ES" i="1" dirty="0"/>
              <a:t>Obtiene el valor del input.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0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B223-7449-8428-5405-EE82F5E2A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F250B-AF37-A472-8F95-382567B37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¿Qué es el DOM?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10644D-823B-491B-E949-3FB0E43BB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27530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DOM</a:t>
            </a:r>
            <a:r>
              <a:rPr lang="es-ES" dirty="0"/>
              <a:t> significa </a:t>
            </a:r>
            <a:r>
              <a:rPr lang="es-ES" b="1" dirty="0" err="1"/>
              <a:t>Document</a:t>
            </a:r>
            <a:r>
              <a:rPr lang="es-ES" b="1" dirty="0"/>
              <a:t> </a:t>
            </a:r>
            <a:r>
              <a:rPr lang="es-ES" b="1" dirty="0" err="1"/>
              <a:t>Object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dirty="0"/>
              <a:t> o en español </a:t>
            </a:r>
            <a:r>
              <a:rPr lang="es-ES" b="1" dirty="0"/>
              <a:t>Modelo de Objetos del Documento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Es una </a:t>
            </a:r>
            <a:r>
              <a:rPr lang="es-ES" b="1" dirty="0"/>
              <a:t>representación estructurada de todo el contenido HTML</a:t>
            </a:r>
            <a:r>
              <a:rPr lang="es-ES" dirty="0"/>
              <a:t> de una página web.</a:t>
            </a:r>
            <a:br>
              <a:rPr lang="es-ES" dirty="0"/>
            </a:br>
            <a:r>
              <a:rPr lang="es-ES" dirty="0"/>
              <a:t>Con el DOM, </a:t>
            </a:r>
            <a:r>
              <a:rPr lang="es-ES" b="1" dirty="0"/>
              <a:t>JavaScript puede leer, modificar o eliminar elementos</a:t>
            </a:r>
            <a:r>
              <a:rPr lang="es-ES" dirty="0"/>
              <a:t> del HTML mientras la página está cargada.</a:t>
            </a:r>
          </a:p>
        </p:txBody>
      </p:sp>
    </p:spTree>
    <p:extLst>
      <p:ext uri="{BB962C8B-B14F-4D97-AF65-F5344CB8AC3E}">
        <p14:creationId xmlns:p14="http://schemas.microsoft.com/office/powerpoint/2010/main" val="314788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367B-AB07-2A88-5D4F-E49427E3E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CBA4B-EBC9-570A-AB3B-76E40B96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2387600"/>
          </a:xfrm>
        </p:spPr>
        <p:txBody>
          <a:bodyPr anchor="ctr"/>
          <a:lstStyle/>
          <a:p>
            <a:r>
              <a:rPr lang="es-ES" dirty="0"/>
              <a:t>Ejemplo de la vida cotidiana: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DEB99-3686-8908-F22B-ED584BAE5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4214"/>
            <a:ext cx="9144000" cy="27530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/>
              <a:t>Imagina que tu </a:t>
            </a:r>
            <a:r>
              <a:rPr lang="es-ES" b="1" dirty="0"/>
              <a:t>página web es una casa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b="1" dirty="0"/>
              <a:t>HTML</a:t>
            </a:r>
            <a:r>
              <a:rPr lang="es-ES" dirty="0"/>
              <a:t> es como la </a:t>
            </a:r>
            <a:r>
              <a:rPr lang="es-ES" b="1" dirty="0"/>
              <a:t>estructura física</a:t>
            </a:r>
            <a:r>
              <a:rPr lang="es-ES" dirty="0"/>
              <a:t>: paredes, puertas, ventanas,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b="1" dirty="0"/>
              <a:t>DOM</a:t>
            </a:r>
            <a:r>
              <a:rPr lang="es-ES" dirty="0"/>
              <a:t> es como </a:t>
            </a:r>
            <a:r>
              <a:rPr lang="es-ES" b="1" dirty="0"/>
              <a:t>un plano digital</a:t>
            </a:r>
            <a:r>
              <a:rPr lang="es-ES" dirty="0"/>
              <a:t> de esa casa que puedes ver y editar desde tu computadora.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JavaScript</a:t>
            </a:r>
            <a:r>
              <a:rPr lang="es-ES" dirty="0"/>
              <a:t> es como un </a:t>
            </a:r>
            <a:r>
              <a:rPr lang="es-ES" b="1" dirty="0"/>
              <a:t>robot dentro de la casa</a:t>
            </a:r>
            <a:r>
              <a:rPr lang="es-ES" dirty="0"/>
              <a:t> que puede leer el plano (DOM) y decir: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“Abre la puerta” (mostrar un elemento)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“Pinta la pared de rojo” (cambiar el color)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“Quita esta silla” (eliminar un botón)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“Agrega una lámpara nueva” (crear contenido dinámicamente)</a:t>
            </a:r>
          </a:p>
        </p:txBody>
      </p:sp>
    </p:spTree>
    <p:extLst>
      <p:ext uri="{BB962C8B-B14F-4D97-AF65-F5344CB8AC3E}">
        <p14:creationId xmlns:p14="http://schemas.microsoft.com/office/powerpoint/2010/main" val="29717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6661D-B5EC-17FF-0019-1074972C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5B0A4-6D39-0A8C-A0D1-066617903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010" y="37660"/>
            <a:ext cx="6657975" cy="1270317"/>
          </a:xfrm>
        </p:spPr>
        <p:txBody>
          <a:bodyPr anchor="ctr">
            <a:normAutofit/>
          </a:bodyPr>
          <a:lstStyle/>
          <a:p>
            <a:r>
              <a:rPr lang="es-ES" sz="3600" dirty="0"/>
              <a:t>Estructura del DOM (visual simple)</a:t>
            </a:r>
            <a:endParaRPr lang="es-GT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882132-7C3F-2587-199D-47304984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05" y="2456213"/>
            <a:ext cx="2353003" cy="140037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E9D0EED-B856-E50A-6093-B74BC0F8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307977"/>
            <a:ext cx="9144000" cy="578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/>
              <a:t>En el DOM, esto se representa como un </a:t>
            </a:r>
            <a:r>
              <a:rPr lang="es-ES" sz="2000" b="1" dirty="0"/>
              <a:t>árbol de nodos</a:t>
            </a:r>
            <a:r>
              <a:rPr lang="es-ES" sz="2000" dirty="0"/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20C2092-A6BE-AC4A-9CCA-27C12F87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97" y="2456213"/>
            <a:ext cx="3034133" cy="1400370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5F2FD1B0-85B4-ADD9-D763-F307D2A86921}"/>
              </a:ext>
            </a:extLst>
          </p:cNvPr>
          <p:cNvSpPr txBox="1">
            <a:spLocks/>
          </p:cNvSpPr>
          <p:nvPr/>
        </p:nvSpPr>
        <p:spPr>
          <a:xfrm>
            <a:off x="1523998" y="4971919"/>
            <a:ext cx="9144000" cy="578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Cada etiqueta se convierte en un </a:t>
            </a:r>
            <a:r>
              <a:rPr lang="es-ES" b="1" dirty="0"/>
              <a:t>nodo</a:t>
            </a:r>
            <a:r>
              <a:rPr lang="es-ES" dirty="0"/>
              <a:t> del árbol, y puedes </a:t>
            </a:r>
            <a:r>
              <a:rPr lang="es-ES" b="1" dirty="0"/>
              <a:t>acceder o manipular</a:t>
            </a:r>
            <a:r>
              <a:rPr lang="es-ES" dirty="0"/>
              <a:t> estos nodos con JavaScript.</a:t>
            </a:r>
          </a:p>
        </p:txBody>
      </p:sp>
    </p:spTree>
    <p:extLst>
      <p:ext uri="{BB962C8B-B14F-4D97-AF65-F5344CB8AC3E}">
        <p14:creationId xmlns:p14="http://schemas.microsoft.com/office/powerpoint/2010/main" val="60835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C70886-71F5-DEF7-F78E-5B3E4ED0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581B61-EB9C-4FED-8E62-AE74FB0BC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98901-5716-4C59-8560-9B4B17388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1D91B2F-0B68-466B-871D-2350F92FA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F7C94E-23C0-4A3B-8021-55058EF02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0516DB1-0E43-4D56-A51D-F8C67939D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958EA7-5F20-4E68-8089-D99DC0CC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DFFEF3-1EED-4606-884B-6908880F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9D5AEA-3E32-566B-979F-3349F909E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847" y="3912041"/>
            <a:ext cx="8394306" cy="1396053"/>
          </a:xfrm>
        </p:spPr>
        <p:txBody>
          <a:bodyPr anchor="b">
            <a:normAutofit/>
          </a:bodyPr>
          <a:lstStyle/>
          <a:p>
            <a:r>
              <a:rPr lang="es-ES" dirty="0"/>
              <a:t>Eventos más comunes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CF50D6-5017-6398-9A13-2FC9FA85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17" y="783887"/>
            <a:ext cx="6773766" cy="28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F6DA-6AF8-D729-3821-DD8B13F0A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E850B-8079-2A48-9120-6CD5A829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Otros eventos: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70B0C-CFD6-4A57-1A81-1E1B4547C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err="1"/>
              <a:t>onchange</a:t>
            </a:r>
            <a:r>
              <a:rPr lang="es-ES" dirty="0"/>
              <a:t>: </a:t>
            </a:r>
            <a:r>
              <a:rPr lang="es-ES" i="1" dirty="0"/>
              <a:t>cuando cambia un input.</a:t>
            </a:r>
          </a:p>
          <a:p>
            <a:pPr>
              <a:buNone/>
            </a:pPr>
            <a:r>
              <a:rPr lang="es-ES" b="1" dirty="0" err="1"/>
              <a:t>onmouseover</a:t>
            </a:r>
            <a:r>
              <a:rPr lang="es-ES" dirty="0"/>
              <a:t>: </a:t>
            </a:r>
            <a:r>
              <a:rPr lang="es-ES" i="1" dirty="0"/>
              <a:t>al pasar el mouse.</a:t>
            </a:r>
          </a:p>
          <a:p>
            <a:r>
              <a:rPr lang="es-ES" b="1" dirty="0" err="1"/>
              <a:t>onsubmit</a:t>
            </a:r>
            <a:r>
              <a:rPr lang="es-ES" dirty="0"/>
              <a:t>: </a:t>
            </a:r>
            <a:r>
              <a:rPr lang="es-ES" i="1" dirty="0"/>
              <a:t>al enviar un formulario.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21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3EB7-C75E-6791-846C-651947AD0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C4612-CF08-B1C0-D1DB-B76F6F54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Integración con Formularios de ASP.NET MVC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CAE0F-8FCD-4D06-DA94-FA590BBC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Ejemplo simple:</a:t>
            </a:r>
          </a:p>
        </p:txBody>
      </p:sp>
    </p:spTree>
    <p:extLst>
      <p:ext uri="{BB962C8B-B14F-4D97-AF65-F5344CB8AC3E}">
        <p14:creationId xmlns:p14="http://schemas.microsoft.com/office/powerpoint/2010/main" val="294115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370D-D5C8-C392-4372-14F9E71F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CCE90-735B-4FA3-6D36-6206AB3DD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Mini Reto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C6DC0-EBEE-D1A0-F5EC-834126E7C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/>
              <a:t>Objetivo: Validar un formulario de una tienda en línea:</a:t>
            </a:r>
          </a:p>
          <a:p>
            <a:pPr>
              <a:buNone/>
            </a:pPr>
            <a:r>
              <a:rPr lang="es-ES" dirty="0"/>
              <a:t>Campos: 10 productos,  listas, campos que permitan solo letras, campos que permitan solo números, campos de </a:t>
            </a:r>
            <a:r>
              <a:rPr lang="es-ES" dirty="0" err="1"/>
              <a:t>contraseñ</a:t>
            </a:r>
            <a:r>
              <a:rPr lang="en-US" dirty="0"/>
              <a:t>a.</a:t>
            </a:r>
            <a:endParaRPr lang="es-ES" dirty="0"/>
          </a:p>
          <a:p>
            <a:pPr>
              <a:buNone/>
            </a:pPr>
            <a:r>
              <a:rPr lang="es-ES" dirty="0"/>
              <a:t>Validaciones: que el correo contenga @, y la contraseña tenga al menos 6 caracteres.</a:t>
            </a:r>
          </a:p>
          <a:p>
            <a:pPr>
              <a:buNone/>
            </a:pPr>
            <a:r>
              <a:rPr lang="es-ES" dirty="0"/>
              <a:t>Extras:</a:t>
            </a:r>
          </a:p>
          <a:p>
            <a:r>
              <a:rPr lang="es-ES" dirty="0"/>
              <a:t>Mostrar mensajes con </a:t>
            </a:r>
            <a:r>
              <a:rPr lang="es-ES" b="1" dirty="0" err="1"/>
              <a:t>innerText</a:t>
            </a:r>
            <a:r>
              <a:rPr lang="es-ES" dirty="0"/>
              <a:t> en vez de </a:t>
            </a:r>
            <a:r>
              <a:rPr lang="es-ES" b="1" dirty="0" err="1"/>
              <a:t>alert</a:t>
            </a:r>
            <a:r>
              <a:rPr lang="es-ES" b="1" dirty="0"/>
              <a:t>, integrar sweetalert2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4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7825-B67F-D146-6E66-7384B0B0E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07D83-43D8-C0AC-F0A4-7374E74B9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¿Qué es JavaScript?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0DBEB-E0D7-D267-6890-100FACAEE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JavaScript</a:t>
            </a:r>
            <a:r>
              <a:rPr lang="es-ES" dirty="0"/>
              <a:t> es un lenguaje de programación del lado del cliente que permite agregar </a:t>
            </a:r>
            <a:r>
              <a:rPr lang="es-ES" b="1" dirty="0"/>
              <a:t>interactividad</a:t>
            </a:r>
            <a:r>
              <a:rPr lang="es-ES" dirty="0"/>
              <a:t>, </a:t>
            </a:r>
            <a:r>
              <a:rPr lang="es-ES" b="1" dirty="0"/>
              <a:t>validaciones</a:t>
            </a:r>
            <a:r>
              <a:rPr lang="es-ES" dirty="0"/>
              <a:t> y mejorar la </a:t>
            </a:r>
            <a:r>
              <a:rPr lang="es-ES" b="1" dirty="0"/>
              <a:t>experiencia del usuario</a:t>
            </a:r>
            <a:r>
              <a:rPr lang="es-ES" dirty="0"/>
              <a:t> en aplicaciones web.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20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D510F-6861-E037-2A58-2C295FF6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FB2D5-11A2-0D89-5101-C8D167455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Definición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B3011-53F4-18B7-E247-A1EA36C87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s-ES"/>
              <a:t>En proyectos ASP.NET Core MVC, se usa principalmente en las vistas (.cshtml) para:</a:t>
            </a:r>
          </a:p>
          <a:p>
            <a:pPr>
              <a:buNone/>
            </a:pPr>
            <a:r>
              <a:rPr lang="es-ES"/>
              <a:t>1. Validar formularios antes de enviarlos al servidor.</a:t>
            </a:r>
          </a:p>
          <a:p>
            <a:pPr>
              <a:buNone/>
            </a:pPr>
            <a:r>
              <a:rPr lang="es-ES"/>
              <a:t>2. Mostrar u ocultar elementos dinámicamente.</a:t>
            </a:r>
          </a:p>
          <a:p>
            <a:pPr>
              <a:buNone/>
            </a:pPr>
            <a:r>
              <a:rPr lang="es-ES"/>
              <a:t>3. Consumir APIs mediante fetch o AJAX.</a:t>
            </a:r>
          </a:p>
          <a:p>
            <a:r>
              <a:rPr lang="es-ES"/>
              <a:t>4. Crear interfaces más dinámicas sin recargar la página.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20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2B459-176F-86F1-70C7-6903D434B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F9C0B3-FA71-361F-2254-0EC50A1C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60676"/>
            <a:ext cx="5791199" cy="201949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FEB377C8-F316-FA0B-32ED-A5ABF9595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 anchor="ctr"/>
          <a:lstStyle/>
          <a:p>
            <a:r>
              <a:rPr lang="es-ES" dirty="0"/>
              <a:t>Estructura Básica de un Script</a:t>
            </a:r>
            <a:endParaRPr lang="es-GT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0602F3-8BC0-EE82-E430-7B5C6FD2FCC1}"/>
              </a:ext>
            </a:extLst>
          </p:cNvPr>
          <p:cNvSpPr txBox="1"/>
          <p:nvPr/>
        </p:nvSpPr>
        <p:spPr>
          <a:xfrm>
            <a:off x="3048761" y="5222754"/>
            <a:ext cx="5720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&lt;script&gt;: </a:t>
            </a:r>
          </a:p>
          <a:p>
            <a:pPr>
              <a:buNone/>
            </a:pPr>
            <a:r>
              <a:rPr lang="es-ES" b="1" dirty="0"/>
              <a:t>	</a:t>
            </a:r>
            <a:r>
              <a:rPr lang="es-ES" dirty="0"/>
              <a:t>Etiqueta para incluir código JS.</a:t>
            </a:r>
          </a:p>
          <a:p>
            <a:r>
              <a:rPr lang="es-ES" b="1" dirty="0" err="1"/>
              <a:t>alert</a:t>
            </a:r>
            <a:r>
              <a:rPr lang="es-ES" b="1" dirty="0"/>
              <a:t>(): </a:t>
            </a:r>
          </a:p>
          <a:p>
            <a:r>
              <a:rPr lang="es-ES" b="1" dirty="0"/>
              <a:t>	</a:t>
            </a:r>
            <a:r>
              <a:rPr lang="es-ES" dirty="0"/>
              <a:t>Función que muestra una ventana emergente.</a:t>
            </a:r>
          </a:p>
        </p:txBody>
      </p:sp>
    </p:spTree>
    <p:extLst>
      <p:ext uri="{BB962C8B-B14F-4D97-AF65-F5344CB8AC3E}">
        <p14:creationId xmlns:p14="http://schemas.microsoft.com/office/powerpoint/2010/main" val="36915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BB2D3-DC84-210C-5F91-94C84A9D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F90F4-97D6-9116-B62C-E510EAED4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Manejo de Variables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63979-EAA4-E237-8E62-99BFF807F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 err="1"/>
              <a:t>let</a:t>
            </a:r>
            <a:r>
              <a:rPr lang="es-ES" dirty="0"/>
              <a:t> nombre = "Juan";  // Variable que puede cambiar</a:t>
            </a:r>
          </a:p>
          <a:p>
            <a:r>
              <a:rPr lang="es-ES" dirty="0" err="1"/>
              <a:t>const</a:t>
            </a:r>
            <a:r>
              <a:rPr lang="es-ES" dirty="0"/>
              <a:t> edad = 25;     // Constante (no cambia)</a:t>
            </a:r>
          </a:p>
          <a:p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pais</a:t>
            </a:r>
            <a:r>
              <a:rPr lang="es-ES" dirty="0"/>
              <a:t> = "Guatemala";  // Vieja forma, aún válida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746FA-7AE1-BF43-2FBE-C905C8C98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64D26-0E37-AD42-4E9B-6591BC939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Tipos comunes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49375-D4ED-74D2-123E-69617B69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err="1"/>
              <a:t>String</a:t>
            </a:r>
            <a:r>
              <a:rPr lang="es-ES" dirty="0"/>
              <a:t>: "texto"</a:t>
            </a:r>
          </a:p>
          <a:p>
            <a:pPr>
              <a:buNone/>
            </a:pPr>
            <a:r>
              <a:rPr lang="es-ES" dirty="0" err="1"/>
              <a:t>Number</a:t>
            </a:r>
            <a:r>
              <a:rPr lang="es-ES" dirty="0"/>
              <a:t>: 25, 3.14</a:t>
            </a:r>
          </a:p>
          <a:p>
            <a:pPr>
              <a:buNone/>
            </a:pPr>
            <a:r>
              <a:rPr lang="es-ES" dirty="0" err="1"/>
              <a:t>Boolean</a:t>
            </a:r>
            <a:r>
              <a:rPr lang="es-ES" dirty="0"/>
              <a:t>: true, false</a:t>
            </a:r>
          </a:p>
          <a:p>
            <a:pPr>
              <a:buNone/>
            </a:pPr>
            <a:r>
              <a:rPr lang="es-ES" dirty="0"/>
              <a:t>Array: [1, 2, 3]</a:t>
            </a:r>
          </a:p>
          <a:p>
            <a:r>
              <a:rPr lang="es-ES" dirty="0" err="1"/>
              <a:t>Object</a:t>
            </a:r>
            <a:r>
              <a:rPr lang="es-ES" dirty="0"/>
              <a:t>: { nombre: "Ana", edad: 30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51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81BCF-A544-4E45-15DF-7E043243C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FA2E7A-AACF-B3C8-1003-8195DFE4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s-ES" sz="3600" dirty="0"/>
              <a:t>Operadores y Condicionales</a:t>
            </a:r>
            <a:endParaRPr lang="es-GT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433624-1EA7-F742-02C1-1105DB33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810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0FDC-8D37-BD45-DE01-DE7A41E7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15B3-6CCB-8B6C-786A-E320B189D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Operadores y Condicionales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3FF363-4E25-1639-4C34-EF704679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61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/>
              <a:t>==</a:t>
            </a:r>
            <a:r>
              <a:rPr lang="es-ES" dirty="0"/>
              <a:t> </a:t>
            </a:r>
            <a:r>
              <a:rPr lang="es-ES" i="1" dirty="0"/>
              <a:t>igual (compara valor)</a:t>
            </a:r>
          </a:p>
          <a:p>
            <a:pPr>
              <a:buNone/>
            </a:pPr>
            <a:r>
              <a:rPr lang="es-ES" b="1" dirty="0"/>
              <a:t>===</a:t>
            </a:r>
            <a:r>
              <a:rPr lang="es-ES" dirty="0"/>
              <a:t> </a:t>
            </a:r>
            <a:r>
              <a:rPr lang="es-ES" i="1" dirty="0"/>
              <a:t>estrictamente igual (compara valor y tipo)</a:t>
            </a:r>
          </a:p>
          <a:p>
            <a:pPr>
              <a:buNone/>
            </a:pPr>
            <a:r>
              <a:rPr lang="es-ES" b="1" dirty="0"/>
              <a:t>&amp;&amp;</a:t>
            </a:r>
            <a:r>
              <a:rPr lang="es-ES" dirty="0"/>
              <a:t> </a:t>
            </a:r>
            <a:r>
              <a:rPr lang="es-ES" i="1" dirty="0"/>
              <a:t>y</a:t>
            </a:r>
          </a:p>
          <a:p>
            <a:r>
              <a:rPr lang="es-ES" b="1" dirty="0"/>
              <a:t>||</a:t>
            </a:r>
            <a:r>
              <a:rPr lang="es-ES" dirty="0"/>
              <a:t> </a:t>
            </a:r>
            <a:r>
              <a:rPr lang="es-ES" i="1" dirty="0"/>
              <a:t>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13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49CA5-F48E-13BB-0845-1E57AE1F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581B61-EB9C-4FED-8E62-AE74FB0BC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98901-5716-4C59-8560-9B4B17388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1D91B2F-0B68-466B-871D-2350F92FA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F7C94E-23C0-4A3B-8021-55058EF02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0516DB1-0E43-4D56-A51D-F8C67939D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958EA7-5F20-4E68-8089-D99DC0CC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DFFEF3-1EED-4606-884B-6908880F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4C44E0-E912-7681-F7D7-AB559C9A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847" y="3912041"/>
            <a:ext cx="8394306" cy="1396053"/>
          </a:xfrm>
        </p:spPr>
        <p:txBody>
          <a:bodyPr anchor="b">
            <a:normAutofit/>
          </a:bodyPr>
          <a:lstStyle/>
          <a:p>
            <a:r>
              <a:rPr lang="es-ES" dirty="0"/>
              <a:t>Funciones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0CDE53-589F-148F-6B8A-7D14CB3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17" y="738772"/>
            <a:ext cx="6773766" cy="29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1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571</Words>
  <Application>Microsoft Office PowerPoint</Application>
  <PresentationFormat>Panorámica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Meiryo</vt:lpstr>
      <vt:lpstr>Aptos</vt:lpstr>
      <vt:lpstr>Aptos Display</vt:lpstr>
      <vt:lpstr>Arial</vt:lpstr>
      <vt:lpstr>Tema de Office</vt:lpstr>
      <vt:lpstr>JavaScript </vt:lpstr>
      <vt:lpstr>¿Qué es JavaScript?</vt:lpstr>
      <vt:lpstr>Definición</vt:lpstr>
      <vt:lpstr>Estructura Básica de un Script</vt:lpstr>
      <vt:lpstr>Manejo de Variables</vt:lpstr>
      <vt:lpstr>Tipos comunes</vt:lpstr>
      <vt:lpstr>Operadores y Condicionales</vt:lpstr>
      <vt:lpstr>Operadores y Condicionales</vt:lpstr>
      <vt:lpstr>Funciones</vt:lpstr>
      <vt:lpstr>Manejo del DOM (Document Object Model)</vt:lpstr>
      <vt:lpstr>Secciones</vt:lpstr>
      <vt:lpstr>¿Qué es el DOM?</vt:lpstr>
      <vt:lpstr>Ejemplo de la vida cotidiana:</vt:lpstr>
      <vt:lpstr>Estructura del DOM (visual simple)</vt:lpstr>
      <vt:lpstr>Eventos más comunes</vt:lpstr>
      <vt:lpstr>Otros eventos:</vt:lpstr>
      <vt:lpstr>Integración con Formularios de ASP.NET MVC</vt:lpstr>
      <vt:lpstr>Mini Reto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 Sian Hernández</dc:creator>
  <cp:lastModifiedBy>Juan David  Sian Hernández</cp:lastModifiedBy>
  <cp:revision>2</cp:revision>
  <dcterms:created xsi:type="dcterms:W3CDTF">2025-04-07T14:43:30Z</dcterms:created>
  <dcterms:modified xsi:type="dcterms:W3CDTF">2025-04-07T17:15:43Z</dcterms:modified>
</cp:coreProperties>
</file>