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Bugaki" charset="1" panose="00000000000000000000"/>
      <p:regular r:id="rId10"/>
    </p:embeddedFont>
    <p:embeddedFont>
      <p:font typeface="Montserrat Semi-Bold" charset="1" panose="00000700000000000000"/>
      <p:regular r:id="rId11"/>
    </p:embeddedFont>
    <p:embeddedFont>
      <p:font typeface="Montserrat Bold" charset="1" panose="00000800000000000000"/>
      <p:regular r:id="rId12"/>
    </p:embeddedFont>
    <p:embeddedFont>
      <p:font typeface="Open Sauce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gif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94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6829" y="1774230"/>
            <a:ext cx="13774341" cy="7093786"/>
          </a:xfrm>
          <a:custGeom>
            <a:avLst/>
            <a:gdLst/>
            <a:ahLst/>
            <a:cxnLst/>
            <a:rect r="r" b="b" t="t" l="l"/>
            <a:pathLst>
              <a:path h="7093786" w="13774341">
                <a:moveTo>
                  <a:pt x="0" y="0"/>
                </a:moveTo>
                <a:lnTo>
                  <a:pt x="13774342" y="0"/>
                </a:lnTo>
                <a:lnTo>
                  <a:pt x="13774342" y="7093786"/>
                </a:lnTo>
                <a:lnTo>
                  <a:pt x="0" y="7093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3106" y="7200900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004282" y="-2937292"/>
            <a:ext cx="5493209" cy="6582277"/>
          </a:xfrm>
          <a:custGeom>
            <a:avLst/>
            <a:gdLst/>
            <a:ahLst/>
            <a:cxnLst/>
            <a:rect r="r" b="b" t="t" l="l"/>
            <a:pathLst>
              <a:path h="6582277" w="5493209">
                <a:moveTo>
                  <a:pt x="0" y="0"/>
                </a:moveTo>
                <a:lnTo>
                  <a:pt x="5493209" y="0"/>
                </a:lnTo>
                <a:lnTo>
                  <a:pt x="5493209" y="6582276"/>
                </a:lnTo>
                <a:lnTo>
                  <a:pt x="0" y="658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9376" y="7267575"/>
            <a:ext cx="4439847" cy="4114800"/>
          </a:xfrm>
          <a:custGeom>
            <a:avLst/>
            <a:gdLst/>
            <a:ahLst/>
            <a:cxnLst/>
            <a:rect r="r" b="b" t="t" l="l"/>
            <a:pathLst>
              <a:path h="4114800" w="4439847">
                <a:moveTo>
                  <a:pt x="0" y="0"/>
                </a:moveTo>
                <a:lnTo>
                  <a:pt x="4439848" y="0"/>
                </a:lnTo>
                <a:lnTo>
                  <a:pt x="44398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6829" y="2867295"/>
            <a:ext cx="13774341" cy="409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46"/>
              </a:lnSpc>
            </a:pPr>
            <a:r>
              <a:rPr lang="en-US" sz="14600">
                <a:solidFill>
                  <a:srgbClr val="697F3E"/>
                </a:solidFill>
                <a:latin typeface="Bugaki"/>
              </a:rPr>
              <a:t>Project Photography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21703" y="0"/>
            <a:ext cx="1413995" cy="4114800"/>
          </a:xfrm>
          <a:custGeom>
            <a:avLst/>
            <a:gdLst/>
            <a:ahLst/>
            <a:cxnLst/>
            <a:rect r="r" b="b" t="t" l="l"/>
            <a:pathLst>
              <a:path h="4114800" w="1413995">
                <a:moveTo>
                  <a:pt x="0" y="0"/>
                </a:moveTo>
                <a:lnTo>
                  <a:pt x="1413994" y="0"/>
                </a:lnTo>
                <a:lnTo>
                  <a:pt x="14139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7478" y="617220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5213122" y="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4114800"/>
                </a:moveTo>
                <a:lnTo>
                  <a:pt x="4092356" y="4114800"/>
                </a:lnTo>
                <a:lnTo>
                  <a:pt x="409235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72800" y="9774936"/>
            <a:ext cx="7315200" cy="1024128"/>
          </a:xfrm>
          <a:custGeom>
            <a:avLst/>
            <a:gdLst/>
            <a:ahLst/>
            <a:cxnLst/>
            <a:rect r="r" b="b" t="t" l="l"/>
            <a:pathLst>
              <a:path h="1024128" w="7315200">
                <a:moveTo>
                  <a:pt x="0" y="0"/>
                </a:moveTo>
                <a:lnTo>
                  <a:pt x="7315200" y="0"/>
                </a:lnTo>
                <a:lnTo>
                  <a:pt x="7315200" y="1024128"/>
                </a:lnTo>
                <a:lnTo>
                  <a:pt x="0" y="102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21146" y="1143077"/>
            <a:ext cx="10845707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52"/>
              </a:lnSpc>
              <a:spcBef>
                <a:spcPct val="0"/>
              </a:spcBef>
            </a:pPr>
            <a:r>
              <a:rPr lang="en-US" sz="10043">
                <a:solidFill>
                  <a:srgbClr val="AF7A1F"/>
                </a:solidFill>
                <a:latin typeface="Bugaki"/>
              </a:rPr>
              <a:t>REALIZADO POR: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34351" y="5217677"/>
            <a:ext cx="9219297" cy="1909046"/>
            <a:chOff x="0" y="0"/>
            <a:chExt cx="196261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2615" cy="406400"/>
            </a:xfrm>
            <a:custGeom>
              <a:avLst/>
              <a:gdLst/>
              <a:ahLst/>
              <a:cxnLst/>
              <a:rect r="r" b="b" t="t" l="l"/>
              <a:pathLst>
                <a:path h="406400" w="1962615">
                  <a:moveTo>
                    <a:pt x="1759415" y="0"/>
                  </a:moveTo>
                  <a:cubicBezTo>
                    <a:pt x="1871639" y="0"/>
                    <a:pt x="1962615" y="90976"/>
                    <a:pt x="1962615" y="203200"/>
                  </a:cubicBezTo>
                  <a:cubicBezTo>
                    <a:pt x="1962615" y="315424"/>
                    <a:pt x="1871639" y="406400"/>
                    <a:pt x="175941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9B83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6261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16083" y="5558598"/>
            <a:ext cx="6655834" cy="110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6"/>
              </a:lnSpc>
            </a:pPr>
            <a:r>
              <a:rPr lang="en-US" sz="6433">
                <a:solidFill>
                  <a:srgbClr val="AF7A1F"/>
                </a:solidFill>
                <a:latin typeface="Montserrat Semi-Bold"/>
              </a:rPr>
              <a:t>David Sierra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8459" y="632644"/>
            <a:ext cx="3446560" cy="2920176"/>
          </a:xfrm>
          <a:custGeom>
            <a:avLst/>
            <a:gdLst/>
            <a:ahLst/>
            <a:cxnLst/>
            <a:rect r="r" b="b" t="t" l="l"/>
            <a:pathLst>
              <a:path h="2920176" w="3446560">
                <a:moveTo>
                  <a:pt x="0" y="0"/>
                </a:moveTo>
                <a:lnTo>
                  <a:pt x="3446560" y="0"/>
                </a:lnTo>
                <a:lnTo>
                  <a:pt x="3446560" y="2920177"/>
                </a:lnTo>
                <a:lnTo>
                  <a:pt x="0" y="2920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10378" y="0"/>
            <a:ext cx="6877622" cy="10287000"/>
            <a:chOff x="0" y="0"/>
            <a:chExt cx="9170163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7925" t="0" r="7925" b="0"/>
            <a:stretch>
              <a:fillRect/>
            </a:stretch>
          </p:blipFill>
          <p:spPr>
            <a:xfrm flipH="false" flipV="false">
              <a:off x="0" y="0"/>
              <a:ext cx="9170163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847725"/>
            <a:ext cx="8644051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9099">
                <a:solidFill>
                  <a:srgbClr val="679436"/>
                </a:solidFill>
                <a:latin typeface="Bugaki"/>
              </a:rPr>
              <a:t>Project Photography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68823"/>
            <a:ext cx="8926157" cy="285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5"/>
              </a:lnSpc>
            </a:pPr>
            <a:r>
              <a:rPr lang="en-US" sz="3511">
                <a:solidFill>
                  <a:srgbClr val="AF7A1F"/>
                </a:solidFill>
                <a:latin typeface="Montserrat Bold"/>
              </a:rPr>
              <a:t>Esta página nace de un grupo de Facebook que tiene el fotógrafo donde semanal mente le envía fotos para realizar un concurso y tener un ganador.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871670"/>
            <a:ext cx="9323039" cy="144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2994">
                <a:solidFill>
                  <a:srgbClr val="000000"/>
                </a:solidFill>
                <a:latin typeface="Open Sauce"/>
              </a:rPr>
              <a:t>Queremos es migrar a que todo se haga desde la pagina web, y tambien que se vea la disposición de fotógrafo en mostrar a todos un poco de arte.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94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5173" y="3782603"/>
            <a:ext cx="10977655" cy="2455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1"/>
              </a:lnSpc>
            </a:pPr>
            <a:r>
              <a:rPr lang="en-US" sz="14359">
                <a:solidFill>
                  <a:srgbClr val="FFFFFF"/>
                </a:solidFill>
                <a:latin typeface="Bugaki"/>
              </a:rPr>
              <a:t>¡Gracias!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43106" y="7200900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323943" y="-3383770"/>
            <a:ext cx="6715060" cy="8046369"/>
          </a:xfrm>
          <a:custGeom>
            <a:avLst/>
            <a:gdLst/>
            <a:ahLst/>
            <a:cxnLst/>
            <a:rect r="r" b="b" t="t" l="l"/>
            <a:pathLst>
              <a:path h="8046369" w="6715060">
                <a:moveTo>
                  <a:pt x="0" y="0"/>
                </a:moveTo>
                <a:lnTo>
                  <a:pt x="6715060" y="0"/>
                </a:lnTo>
                <a:lnTo>
                  <a:pt x="6715060" y="8046369"/>
                </a:lnTo>
                <a:lnTo>
                  <a:pt x="0" y="8046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-1766541" y="-4232655"/>
            <a:ext cx="7776972" cy="8229600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15039376" y="7267575"/>
            <a:ext cx="4439847" cy="4114800"/>
          </a:xfrm>
          <a:custGeom>
            <a:avLst/>
            <a:gdLst/>
            <a:ahLst/>
            <a:cxnLst/>
            <a:rect r="r" b="b" t="t" l="l"/>
            <a:pathLst>
              <a:path h="4114800" w="4439847">
                <a:moveTo>
                  <a:pt x="0" y="0"/>
                </a:moveTo>
                <a:lnTo>
                  <a:pt x="4439848" y="0"/>
                </a:lnTo>
                <a:lnTo>
                  <a:pt x="44398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DAGCmxSsWug</dc:identifier>
  <dcterms:modified xsi:type="dcterms:W3CDTF">2011-08-01T06:04:30Z</dcterms:modified>
  <cp:revision>1</cp:revision>
  <dc:title>Presentacion medio ambiente organico verde y blanco </dc:title>
</cp:coreProperties>
</file>