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19472c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19472c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19472c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19472c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919472ce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919472c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19472ce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19472ce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Journey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path to drive quality beyond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QA Journey?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visual representation of the </a:t>
            </a:r>
            <a:r>
              <a:rPr lang="en"/>
              <a:t>different</a:t>
            </a:r>
            <a:r>
              <a:rPr lang="en"/>
              <a:t> paths of specialization that the QA Engineers can take in order to advance in their </a:t>
            </a:r>
            <a:r>
              <a:rPr lang="en"/>
              <a:t>careers.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000" y="2095200"/>
            <a:ext cx="4824450" cy="24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</a:t>
            </a:r>
            <a:r>
              <a:rPr lang="en"/>
              <a:t>Representation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523450" y="1225275"/>
            <a:ext cx="1146600" cy="572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QA Journey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398350" y="2090425"/>
            <a:ext cx="1396800" cy="572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Foundation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554350" y="2735700"/>
            <a:ext cx="1146600" cy="5727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Mobile Testing</a:t>
            </a:r>
            <a:endParaRPr sz="1200"/>
          </a:p>
        </p:txBody>
      </p:sp>
      <p:sp>
        <p:nvSpPr>
          <p:cNvPr id="76" name="Google Shape;76;p15"/>
          <p:cNvSpPr/>
          <p:nvPr/>
        </p:nvSpPr>
        <p:spPr>
          <a:xfrm>
            <a:off x="5828050" y="2735700"/>
            <a:ext cx="1644900" cy="5727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Performance Testing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4523438" y="2908425"/>
            <a:ext cx="1146600" cy="572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Frontend Testing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857450" y="2735700"/>
            <a:ext cx="1146600" cy="572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Backend Testing</a:t>
            </a:r>
            <a:endParaRPr sz="1200"/>
          </a:p>
        </p:txBody>
      </p:sp>
      <p:sp>
        <p:nvSpPr>
          <p:cNvPr id="79" name="Google Shape;79;p15"/>
          <p:cNvSpPr/>
          <p:nvPr/>
        </p:nvSpPr>
        <p:spPr>
          <a:xfrm>
            <a:off x="1033875" y="2734125"/>
            <a:ext cx="153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Management</a:t>
            </a:r>
            <a:endParaRPr sz="1200"/>
          </a:p>
        </p:txBody>
      </p:sp>
      <p:cxnSp>
        <p:nvCxnSpPr>
          <p:cNvPr id="80" name="Google Shape;80;p15"/>
          <p:cNvCxnSpPr>
            <a:stCxn id="73" idx="4"/>
            <a:endCxn id="74" idx="0"/>
          </p:cNvCxnSpPr>
          <p:nvPr/>
        </p:nvCxnSpPr>
        <p:spPr>
          <a:xfrm>
            <a:off x="5096750" y="1797975"/>
            <a:ext cx="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4" idx="4"/>
            <a:endCxn id="77" idx="0"/>
          </p:cNvCxnSpPr>
          <p:nvPr/>
        </p:nvCxnSpPr>
        <p:spPr>
          <a:xfrm>
            <a:off x="5096750" y="2663125"/>
            <a:ext cx="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stCxn id="74" idx="6"/>
            <a:endCxn id="76" idx="0"/>
          </p:cNvCxnSpPr>
          <p:nvPr/>
        </p:nvCxnSpPr>
        <p:spPr>
          <a:xfrm>
            <a:off x="5795150" y="2376775"/>
            <a:ext cx="855300" cy="35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>
            <a:endCxn id="75" idx="0"/>
          </p:cNvCxnSpPr>
          <p:nvPr/>
        </p:nvCxnSpPr>
        <p:spPr>
          <a:xfrm>
            <a:off x="6617750" y="2376900"/>
            <a:ext cx="1509900" cy="35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stCxn id="74" idx="2"/>
            <a:endCxn id="78" idx="0"/>
          </p:cNvCxnSpPr>
          <p:nvPr/>
        </p:nvCxnSpPr>
        <p:spPr>
          <a:xfrm flipH="1">
            <a:off x="3430850" y="2376775"/>
            <a:ext cx="967500" cy="35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>
            <a:endCxn id="79" idx="0"/>
          </p:cNvCxnSpPr>
          <p:nvPr/>
        </p:nvCxnSpPr>
        <p:spPr>
          <a:xfrm flipH="1">
            <a:off x="1800975" y="2376825"/>
            <a:ext cx="1629900" cy="35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/>
          <p:nvPr/>
        </p:nvSpPr>
        <p:spPr>
          <a:xfrm>
            <a:off x="3251750" y="3969400"/>
            <a:ext cx="1146600" cy="572700"/>
          </a:xfrm>
          <a:prstGeom prst="ellipse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Design Patterns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925475" y="3969400"/>
            <a:ext cx="1146600" cy="572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Test Runners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37600" y="3969400"/>
            <a:ext cx="1146600" cy="572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Security Testing</a:t>
            </a:r>
            <a:endParaRPr sz="1200"/>
          </a:p>
        </p:txBody>
      </p:sp>
      <p:sp>
        <p:nvSpPr>
          <p:cNvPr id="89" name="Google Shape;89;p15"/>
          <p:cNvSpPr txBox="1"/>
          <p:nvPr/>
        </p:nvSpPr>
        <p:spPr>
          <a:xfrm>
            <a:off x="1336400" y="3582000"/>
            <a:ext cx="200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Paths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550700" y="3969400"/>
            <a:ext cx="1557600" cy="572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Continuous</a:t>
            </a:r>
            <a:r>
              <a:rPr lang="en" sz="1200"/>
              <a:t> Integration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Journey And QA Base Curricula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399" y="1347412"/>
            <a:ext cx="3908352" cy="302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50" y="1148625"/>
            <a:ext cx="4325598" cy="334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