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4"/>
  </p:notesMasterIdLst>
  <p:sldIdLst>
    <p:sldId id="256" r:id="rId2"/>
    <p:sldId id="257" r:id="rId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2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24CFE8-E6C5-49C4-A98E-8439CAAD63D0}" type="datetimeFigureOut">
              <a:rPr lang="en-US" smtClean="0"/>
              <a:t>2/28/2018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0069FD-4585-4E12-9472-906DAF0232F5}" type="slidenum">
              <a:rPr lang="en-US" smtClean="0"/>
              <a:t>‹#›</a:t>
            </a:fld>
            <a:endParaRPr lang="en-US"/>
          </a:p>
        </p:txBody>
      </p:sp>
    </p:spTree>
    <p:extLst>
      <p:ext uri="{BB962C8B-B14F-4D97-AF65-F5344CB8AC3E}">
        <p14:creationId xmlns:p14="http://schemas.microsoft.com/office/powerpoint/2010/main" val="296555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0" name="Shape 24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de-AT" sz="1100" kern="1200" dirty="0">
                <a:solidFill>
                  <a:schemeClr val="tx1"/>
                </a:solidFill>
                <a:latin typeface="+mn-lt"/>
                <a:ea typeface="+mn-ea"/>
                <a:cs typeface="+mn-cs"/>
              </a:rPr>
              <a:t>SLIDE:</a:t>
            </a:r>
          </a:p>
          <a:p>
            <a:pPr lvl="0" rtl="0">
              <a:spcBef>
                <a:spcPts val="0"/>
              </a:spcBef>
              <a:buNone/>
            </a:pPr>
            <a:endParaRPr lang="de-AT" sz="1100" kern="1200" dirty="0">
              <a:solidFill>
                <a:schemeClr val="tx1"/>
              </a:solidFill>
              <a:latin typeface="+mn-lt"/>
              <a:ea typeface="+mn-ea"/>
              <a:cs typeface="+mn-cs"/>
            </a:endParaRPr>
          </a:p>
          <a:p>
            <a:pPr marL="0" marR="0" lvl="0" indent="0" algn="l" defTabSz="1828434" rtl="0" eaLnBrk="1" fontAlgn="auto" latinLnBrk="0" hangingPunct="1">
              <a:lnSpc>
                <a:spcPct val="100000"/>
              </a:lnSpc>
              <a:spcBef>
                <a:spcPts val="0"/>
              </a:spcBef>
              <a:spcAft>
                <a:spcPts val="0"/>
              </a:spcAft>
              <a:buClrTx/>
              <a:buSzTx/>
              <a:buFontTx/>
              <a:buNone/>
              <a:tabLst/>
              <a:defRPr/>
            </a:pPr>
            <a:r>
              <a:rPr lang="en-US" baseline="0" dirty="0"/>
              <a:t>So in this demo we will monitor our </a:t>
            </a:r>
            <a:r>
              <a:rPr lang="en-US" baseline="0" dirty="0" err="1"/>
              <a:t>simplesamplestock</a:t>
            </a:r>
            <a:r>
              <a:rPr lang="en-US" baseline="0" dirty="0"/>
              <a:t> app with Dynatrace. </a:t>
            </a:r>
            <a:endParaRPr lang="de-AT" sz="1100" kern="1200" dirty="0">
              <a:solidFill>
                <a:schemeClr val="tx1"/>
              </a:solidFill>
              <a:latin typeface="+mn-lt"/>
              <a:ea typeface="+mn-ea"/>
              <a:cs typeface="+mn-cs"/>
            </a:endParaRPr>
          </a:p>
          <a:p>
            <a:pPr lvl="0" rtl="0">
              <a:spcBef>
                <a:spcPts val="0"/>
              </a:spcBef>
              <a:buNone/>
            </a:pPr>
            <a:endParaRPr lang="de-AT" sz="1100" kern="1200" dirty="0">
              <a:solidFill>
                <a:schemeClr val="tx1"/>
              </a:solidFill>
              <a:latin typeface="+mn-lt"/>
              <a:ea typeface="+mn-ea"/>
              <a:cs typeface="+mn-cs"/>
            </a:endParaRPr>
          </a:p>
          <a:p>
            <a:pPr lvl="0" rtl="0">
              <a:spcBef>
                <a:spcPts val="0"/>
              </a:spcBef>
              <a:buNone/>
            </a:pPr>
            <a:r>
              <a:rPr lang="de-AT" sz="1100" kern="1200" dirty="0">
                <a:solidFill>
                  <a:schemeClr val="tx1"/>
                </a:solidFill>
                <a:latin typeface="+mn-lt"/>
                <a:ea typeface="+mn-ea"/>
                <a:cs typeface="+mn-cs"/>
              </a:rPr>
              <a:t>SCREENCAST:</a:t>
            </a:r>
          </a:p>
          <a:p>
            <a:pPr lvl="0" rtl="0">
              <a:spcBef>
                <a:spcPts val="0"/>
              </a:spcBef>
              <a:buNone/>
            </a:pPr>
            <a:endParaRPr lang="de-AT" sz="1100" kern="1200" dirty="0">
              <a:solidFill>
                <a:schemeClr val="tx1"/>
              </a:solidFill>
              <a:latin typeface="+mn-lt"/>
              <a:ea typeface="+mn-ea"/>
              <a:cs typeface="+mn-cs"/>
            </a:endParaRPr>
          </a:p>
          <a:p>
            <a:pPr marL="0" marR="0" lvl="0" indent="0" algn="l" defTabSz="1828434"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Again, we monitor the same application that I introduced you in the first video, I did not change anything. So we have here some companies and when I select one we see the current stock price for the given company in US dollar and in Euro plus some other data and a  chart showing the historical data. </a:t>
            </a:r>
          </a:p>
          <a:p>
            <a:pPr lvl="0" rtl="0">
              <a:spcBef>
                <a:spcPts val="0"/>
              </a:spcBef>
              <a:buNone/>
            </a:pPr>
            <a:endParaRPr lang="de-AT" sz="1100" kern="1200" dirty="0">
              <a:solidFill>
                <a:schemeClr val="tx1"/>
              </a:solidFill>
              <a:latin typeface="+mn-lt"/>
              <a:ea typeface="+mn-ea"/>
              <a:cs typeface="+mn-cs"/>
            </a:endParaRPr>
          </a:p>
          <a:p>
            <a:pPr lvl="0" rtl="0">
              <a:spcBef>
                <a:spcPts val="0"/>
              </a:spcBef>
              <a:buNone/>
            </a:pPr>
            <a:endParaRPr lang="de-AT" sz="1100" kern="1200" dirty="0">
              <a:solidFill>
                <a:schemeClr val="tx1"/>
              </a:solidFill>
              <a:latin typeface="+mn-lt"/>
              <a:ea typeface="+mn-ea"/>
              <a:cs typeface="+mn-cs"/>
            </a:endParaRPr>
          </a:p>
          <a:p>
            <a:pPr lvl="0" rtl="0">
              <a:spcBef>
                <a:spcPts val="0"/>
              </a:spcBef>
              <a:buNone/>
            </a:pPr>
            <a:r>
              <a:rPr lang="en-US" sz="1100" kern="1200" dirty="0">
                <a:solidFill>
                  <a:schemeClr val="tx1"/>
                </a:solidFill>
                <a:latin typeface="+mn-lt"/>
                <a:ea typeface="+mn-ea"/>
                <a:cs typeface="+mn-cs"/>
              </a:rPr>
              <a:t>Now before we go to the performance data let me show you how you can install Dynatrace on an azure app service.</a:t>
            </a:r>
          </a:p>
          <a:p>
            <a:pPr lvl="0" rtl="0">
              <a:spcBef>
                <a:spcPts val="0"/>
              </a:spcBef>
              <a:buNone/>
            </a:pPr>
            <a:endParaRPr lang="en-US" sz="1100" kern="1200" dirty="0">
              <a:solidFill>
                <a:schemeClr val="tx1"/>
              </a:solidFill>
              <a:latin typeface="+mn-lt"/>
              <a:ea typeface="+mn-ea"/>
              <a:cs typeface="+mn-cs"/>
            </a:endParaRPr>
          </a:p>
          <a:p>
            <a:pPr lvl="0" rtl="0">
              <a:spcBef>
                <a:spcPts val="0"/>
              </a:spcBef>
              <a:buNone/>
            </a:pPr>
            <a:r>
              <a:rPr lang="en-US" sz="1100" kern="1200" dirty="0">
                <a:solidFill>
                  <a:schemeClr val="tx1"/>
                </a:solidFill>
                <a:latin typeface="+mn-lt"/>
                <a:ea typeface="+mn-ea"/>
                <a:cs typeface="+mn-cs"/>
              </a:rPr>
              <a:t>So when you click to free trial on Dynatrace.com then you will end up on this page. Here I click to “Set up </a:t>
            </a:r>
            <a:r>
              <a:rPr lang="en-US" sz="1100" kern="1200" dirty="0" err="1">
                <a:solidFill>
                  <a:schemeClr val="tx1"/>
                </a:solidFill>
                <a:latin typeface="+mn-lt"/>
                <a:ea typeface="+mn-ea"/>
                <a:cs typeface="+mn-cs"/>
              </a:rPr>
              <a:t>paas</a:t>
            </a:r>
            <a:r>
              <a:rPr lang="en-US" sz="1100" kern="1200" dirty="0">
                <a:solidFill>
                  <a:schemeClr val="tx1"/>
                </a:solidFill>
                <a:latin typeface="+mn-lt"/>
                <a:ea typeface="+mn-ea"/>
                <a:cs typeface="+mn-cs"/>
              </a:rPr>
              <a:t> monitoring”. Here you get two thing: the Environment id and the </a:t>
            </a:r>
            <a:r>
              <a:rPr lang="en-US" sz="1100" kern="1200" dirty="0" err="1">
                <a:solidFill>
                  <a:schemeClr val="tx1"/>
                </a:solidFill>
                <a:latin typeface="+mn-lt"/>
                <a:ea typeface="+mn-ea"/>
                <a:cs typeface="+mn-cs"/>
              </a:rPr>
              <a:t>paas</a:t>
            </a:r>
            <a:r>
              <a:rPr lang="en-US" sz="1100" kern="1200" dirty="0">
                <a:solidFill>
                  <a:schemeClr val="tx1"/>
                </a:solidFill>
                <a:latin typeface="+mn-lt"/>
                <a:ea typeface="+mn-ea"/>
                <a:cs typeface="+mn-cs"/>
              </a:rPr>
              <a:t> token key. So you have to simply copy these two values.</a:t>
            </a:r>
          </a:p>
          <a:p>
            <a:pPr lvl="0" rtl="0">
              <a:spcBef>
                <a:spcPts val="0"/>
              </a:spcBef>
              <a:buNone/>
            </a:pPr>
            <a:endParaRPr lang="en-US" sz="1100" kern="1200" dirty="0">
              <a:solidFill>
                <a:schemeClr val="tx1"/>
              </a:solidFill>
              <a:latin typeface="+mn-lt"/>
              <a:ea typeface="+mn-ea"/>
              <a:cs typeface="+mn-cs"/>
            </a:endParaRPr>
          </a:p>
          <a:p>
            <a:pPr lvl="0" rtl="0">
              <a:spcBef>
                <a:spcPts val="0"/>
              </a:spcBef>
              <a:buNone/>
            </a:pPr>
            <a:r>
              <a:rPr lang="en-US" sz="1100" kern="1200" dirty="0">
                <a:solidFill>
                  <a:schemeClr val="tx1"/>
                </a:solidFill>
                <a:latin typeface="+mn-lt"/>
                <a:ea typeface="+mn-ea"/>
                <a:cs typeface="+mn-cs"/>
              </a:rPr>
              <a:t>After that we jump into the azure portal, I already selected the app service here that we want to monitor. In order to monitor this app service with Dynatrace you have to make 2 changes: Under application settings you have to add the two values that we just copied from Dynatrace. As you can see I already did it. And then under “Extensions” you have to install the “Dynatrace </a:t>
            </a:r>
            <a:r>
              <a:rPr lang="en-US" sz="1100" kern="1200" dirty="0" err="1">
                <a:solidFill>
                  <a:schemeClr val="tx1"/>
                </a:solidFill>
                <a:latin typeface="+mn-lt"/>
                <a:ea typeface="+mn-ea"/>
                <a:cs typeface="+mn-cs"/>
              </a:rPr>
              <a:t>OneAgent</a:t>
            </a:r>
            <a:r>
              <a:rPr lang="en-US" sz="1100" kern="1200" dirty="0">
                <a:solidFill>
                  <a:schemeClr val="tx1"/>
                </a:solidFill>
                <a:latin typeface="+mn-lt"/>
                <a:ea typeface="+mn-ea"/>
                <a:cs typeface="+mn-cs"/>
              </a:rPr>
              <a:t>” site extension. Now this was the frontend, I already did this to the other application tier. </a:t>
            </a:r>
          </a:p>
          <a:p>
            <a:pPr lvl="0" rtl="0">
              <a:spcBef>
                <a:spcPts val="0"/>
              </a:spcBef>
              <a:buNone/>
            </a:pPr>
            <a:endParaRPr lang="en-US" sz="1100" kern="1200" dirty="0">
              <a:solidFill>
                <a:schemeClr val="tx1"/>
              </a:solidFill>
              <a:latin typeface="+mn-lt"/>
              <a:ea typeface="+mn-ea"/>
              <a:cs typeface="+mn-cs"/>
            </a:endParaRPr>
          </a:p>
          <a:p>
            <a:pPr lvl="0" rtl="0">
              <a:spcBef>
                <a:spcPts val="0"/>
              </a:spcBef>
              <a:buNone/>
            </a:pPr>
            <a:r>
              <a:rPr lang="en-US" sz="1100" kern="1200" dirty="0">
                <a:solidFill>
                  <a:schemeClr val="tx1"/>
                </a:solidFill>
                <a:latin typeface="+mn-lt"/>
                <a:ea typeface="+mn-ea"/>
                <a:cs typeface="+mn-cs"/>
              </a:rPr>
              <a:t>As you can see we did not change the code, we don’t even have to redeploy the application. </a:t>
            </a:r>
          </a:p>
          <a:p>
            <a:pPr lvl="0" rtl="0">
              <a:spcBef>
                <a:spcPts val="0"/>
              </a:spcBef>
              <a:buNone/>
            </a:pPr>
            <a:endParaRPr lang="en-US" sz="1100" kern="1200" dirty="0">
              <a:solidFill>
                <a:schemeClr val="tx1"/>
              </a:solidFill>
              <a:latin typeface="+mn-lt"/>
              <a:ea typeface="+mn-ea"/>
              <a:cs typeface="+mn-cs"/>
            </a:endParaRPr>
          </a:p>
          <a:p>
            <a:pPr lvl="0" rtl="0">
              <a:spcBef>
                <a:spcPts val="0"/>
              </a:spcBef>
              <a:buNone/>
            </a:pPr>
            <a:endParaRPr lang="en-US" sz="1100" kern="1200" dirty="0">
              <a:solidFill>
                <a:schemeClr val="tx1"/>
              </a:solidFill>
              <a:latin typeface="+mn-lt"/>
              <a:ea typeface="+mn-ea"/>
              <a:cs typeface="+mn-cs"/>
            </a:endParaRPr>
          </a:p>
          <a:p>
            <a:pPr lvl="0" rtl="0">
              <a:spcBef>
                <a:spcPts val="0"/>
              </a:spcBef>
              <a:buNone/>
            </a:pPr>
            <a:endParaRPr lang="en-US" sz="1100" kern="1200" dirty="0">
              <a:solidFill>
                <a:schemeClr val="tx1"/>
              </a:solidFill>
              <a:latin typeface="+mn-lt"/>
              <a:ea typeface="+mn-ea"/>
              <a:cs typeface="+mn-cs"/>
            </a:endParaRPr>
          </a:p>
          <a:p>
            <a:pPr lvl="0" rtl="0">
              <a:spcBef>
                <a:spcPts val="0"/>
              </a:spcBef>
              <a:buNone/>
            </a:pPr>
            <a:r>
              <a:rPr lang="en-US" sz="1100" kern="1200" dirty="0">
                <a:solidFill>
                  <a:schemeClr val="tx1"/>
                </a:solidFill>
                <a:latin typeface="+mn-lt"/>
                <a:ea typeface="+mn-ea"/>
                <a:cs typeface="+mn-cs"/>
              </a:rPr>
              <a:t>I already generated some load on the application, so let’s dive into the data! </a:t>
            </a:r>
          </a:p>
          <a:p>
            <a:pPr lvl="0" rtl="0">
              <a:spcBef>
                <a:spcPts val="0"/>
              </a:spcBef>
              <a:buNone/>
            </a:pPr>
            <a:endParaRPr lang="en-US" sz="1100" kern="1200" dirty="0">
              <a:solidFill>
                <a:schemeClr val="tx1"/>
              </a:solidFill>
              <a:latin typeface="+mn-lt"/>
              <a:ea typeface="+mn-ea"/>
              <a:cs typeface="+mn-cs"/>
            </a:endParaRPr>
          </a:p>
          <a:p>
            <a:pPr lvl="0" rtl="0">
              <a:spcBef>
                <a:spcPts val="0"/>
              </a:spcBef>
              <a:buNone/>
            </a:pPr>
            <a:endParaRPr lang="en-US" sz="1100" kern="1200" dirty="0">
              <a:solidFill>
                <a:schemeClr val="tx1"/>
              </a:solidFill>
              <a:latin typeface="+mn-lt"/>
              <a:ea typeface="+mn-ea"/>
              <a:cs typeface="+mn-cs"/>
            </a:endParaRPr>
          </a:p>
          <a:p>
            <a:pPr marL="0" marR="0" lvl="0" indent="0" algn="l" defTabSz="1828434"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So let’s go to the Dynatrace UI and let’s see what we get. </a:t>
            </a:r>
          </a:p>
          <a:p>
            <a:pPr lvl="0" rtl="0">
              <a:spcBef>
                <a:spcPts val="0"/>
              </a:spcBef>
              <a:buNone/>
            </a:pPr>
            <a:endParaRPr lang="en-US" sz="1100" kern="1200" dirty="0">
              <a:solidFill>
                <a:schemeClr val="tx1"/>
              </a:solidFill>
              <a:latin typeface="+mn-lt"/>
              <a:ea typeface="+mn-ea"/>
              <a:cs typeface="+mn-cs"/>
            </a:endParaRPr>
          </a:p>
          <a:p>
            <a:pPr lvl="0" rtl="0">
              <a:spcBef>
                <a:spcPts val="0"/>
              </a:spcBef>
              <a:buNone/>
            </a:pPr>
            <a:r>
              <a:rPr lang="en-US" sz="1100" kern="1200" dirty="0">
                <a:solidFill>
                  <a:schemeClr val="tx1"/>
                </a:solidFill>
                <a:latin typeface="+mn-lt"/>
                <a:ea typeface="+mn-ea"/>
                <a:cs typeface="+mn-cs"/>
              </a:rPr>
              <a:t>The first thing I would like to show you is the smart scape. </a:t>
            </a:r>
          </a:p>
          <a:p>
            <a:pPr lvl="0" rtl="0">
              <a:spcBef>
                <a:spcPts val="0"/>
              </a:spcBef>
              <a:buNone/>
            </a:pPr>
            <a:endParaRPr lang="en-US" sz="1100" kern="1200" dirty="0">
              <a:solidFill>
                <a:schemeClr val="tx1"/>
              </a:solidFill>
              <a:latin typeface="+mn-lt"/>
              <a:ea typeface="+mn-ea"/>
              <a:cs typeface="+mn-cs"/>
            </a:endParaRPr>
          </a:p>
          <a:p>
            <a:pPr lvl="0" rtl="0">
              <a:spcBef>
                <a:spcPts val="0"/>
              </a:spcBef>
              <a:buNone/>
            </a:pPr>
            <a:r>
              <a:rPr lang="en-US" sz="1100" kern="1200" dirty="0">
                <a:solidFill>
                  <a:schemeClr val="tx1"/>
                </a:solidFill>
                <a:latin typeface="+mn-lt"/>
                <a:ea typeface="+mn-ea"/>
                <a:cs typeface="+mn-cs"/>
              </a:rPr>
              <a:t>As you can see it automatically discovered basically everything about the application’s architecture. We have one IIS here and behind that we have our frontend asp.net core application. It makes requests to the public network, and it also calls our backend </a:t>
            </a:r>
            <a:r>
              <a:rPr lang="en-US" sz="1100" kern="1200" dirty="0" err="1">
                <a:solidFill>
                  <a:schemeClr val="tx1"/>
                </a:solidFill>
                <a:latin typeface="+mn-lt"/>
                <a:ea typeface="+mn-ea"/>
                <a:cs typeface="+mn-cs"/>
              </a:rPr>
              <a:t>api</a:t>
            </a:r>
            <a:r>
              <a:rPr lang="en-US" sz="1100" kern="1200" dirty="0">
                <a:solidFill>
                  <a:schemeClr val="tx1"/>
                </a:solidFill>
                <a:latin typeface="+mn-lt"/>
                <a:ea typeface="+mn-ea"/>
                <a:cs typeface="+mn-cs"/>
              </a:rPr>
              <a:t>. Similarly we have an IIS here and behind that we have the asp.net core application. And that pulls the data from this database. </a:t>
            </a:r>
          </a:p>
          <a:p>
            <a:pPr lvl="0" rtl="0">
              <a:spcBef>
                <a:spcPts val="0"/>
              </a:spcBef>
              <a:buNone/>
            </a:pPr>
            <a:endParaRPr lang="en-US" sz="1100" kern="1200" dirty="0">
              <a:solidFill>
                <a:schemeClr val="tx1"/>
              </a:solidFill>
              <a:latin typeface="+mn-lt"/>
              <a:ea typeface="+mn-ea"/>
              <a:cs typeface="+mn-cs"/>
            </a:endParaRPr>
          </a:p>
          <a:p>
            <a:pPr lvl="0" rtl="0">
              <a:spcBef>
                <a:spcPts val="0"/>
              </a:spcBef>
              <a:buNone/>
            </a:pPr>
            <a:r>
              <a:rPr lang="en-US" sz="1100" kern="1200" dirty="0">
                <a:solidFill>
                  <a:schemeClr val="tx1"/>
                </a:solidFill>
                <a:latin typeface="+mn-lt"/>
                <a:ea typeface="+mn-ea"/>
                <a:cs typeface="+mn-cs"/>
              </a:rPr>
              <a:t>Now you don’t just see the processes you also see the whole </a:t>
            </a:r>
            <a:r>
              <a:rPr lang="en-US" sz="1100" kern="1200" dirty="0" err="1">
                <a:solidFill>
                  <a:schemeClr val="tx1"/>
                </a:solidFill>
                <a:latin typeface="+mn-lt"/>
                <a:ea typeface="+mn-ea"/>
                <a:cs typeface="+mn-cs"/>
              </a:rPr>
              <a:t>envornment</a:t>
            </a:r>
            <a:r>
              <a:rPr lang="en-US" sz="1100" kern="1200" dirty="0">
                <a:solidFill>
                  <a:schemeClr val="tx1"/>
                </a:solidFill>
                <a:latin typeface="+mn-lt"/>
                <a:ea typeface="+mn-ea"/>
                <a:cs typeface="+mn-cs"/>
              </a:rPr>
              <a:t> here. As you can see this application runs on two hosts in 2 different data centers. We have here one azure data center from the us, that is where our frontend runs, and we have here the whole stack from the website itself dawn to the data center. </a:t>
            </a:r>
          </a:p>
          <a:p>
            <a:pPr lvl="0" rtl="0">
              <a:spcBef>
                <a:spcPts val="0"/>
              </a:spcBef>
              <a:buNone/>
            </a:pPr>
            <a:endParaRPr lang="en-US" sz="1100" kern="1200" dirty="0">
              <a:solidFill>
                <a:schemeClr val="tx1"/>
              </a:solidFill>
              <a:latin typeface="+mn-lt"/>
              <a:ea typeface="+mn-ea"/>
              <a:cs typeface="+mn-cs"/>
            </a:endParaRPr>
          </a:p>
          <a:p>
            <a:pPr lvl="0" rtl="0">
              <a:spcBef>
                <a:spcPts val="0"/>
              </a:spcBef>
              <a:buNone/>
            </a:pPr>
            <a:r>
              <a:rPr lang="en-US" sz="1100" kern="1200" dirty="0">
                <a:solidFill>
                  <a:schemeClr val="tx1"/>
                </a:solidFill>
                <a:latin typeface="+mn-lt"/>
                <a:ea typeface="+mn-ea"/>
                <a:cs typeface="+mn-cs"/>
              </a:rPr>
              <a:t>And as you can see other datacenter from Europe hosts the other asp.net core process.  </a:t>
            </a:r>
          </a:p>
          <a:p>
            <a:pPr lvl="0" rtl="0">
              <a:spcBef>
                <a:spcPts val="0"/>
              </a:spcBef>
              <a:buNone/>
            </a:pPr>
            <a:endParaRPr lang="en-US" sz="1100" kern="1200" dirty="0">
              <a:solidFill>
                <a:schemeClr val="tx1"/>
              </a:solidFill>
              <a:latin typeface="+mn-lt"/>
              <a:ea typeface="+mn-ea"/>
              <a:cs typeface="+mn-cs"/>
            </a:endParaRPr>
          </a:p>
          <a:p>
            <a:pPr lvl="0" rtl="0">
              <a:spcBef>
                <a:spcPts val="0"/>
              </a:spcBef>
              <a:buNone/>
            </a:pPr>
            <a:r>
              <a:rPr lang="en-US" sz="1100" kern="1200" dirty="0">
                <a:solidFill>
                  <a:schemeClr val="tx1"/>
                </a:solidFill>
                <a:latin typeface="+mn-lt"/>
                <a:ea typeface="+mn-ea"/>
                <a:cs typeface="+mn-cs"/>
              </a:rPr>
              <a:t>And now you probably think that hosting these two tiers in two different datacenters makes absolutely no sense, and I also agree with you. The point here is that you can catch such problems very easily. And in case of a big application with let’s 100 or more processes I don’t know a better way to look for such problems. </a:t>
            </a:r>
          </a:p>
          <a:p>
            <a:pPr lvl="0" rtl="0">
              <a:spcBef>
                <a:spcPts val="0"/>
              </a:spcBef>
              <a:buNone/>
            </a:pPr>
            <a:endParaRPr lang="en-US" sz="1100" kern="1200" dirty="0">
              <a:solidFill>
                <a:schemeClr val="tx1"/>
              </a:solidFill>
              <a:latin typeface="+mn-lt"/>
              <a:ea typeface="+mn-ea"/>
              <a:cs typeface="+mn-cs"/>
            </a:endParaRPr>
          </a:p>
          <a:p>
            <a:pPr lvl="0" rtl="0">
              <a:spcBef>
                <a:spcPts val="0"/>
              </a:spcBef>
              <a:buNone/>
            </a:pPr>
            <a:r>
              <a:rPr lang="en-US" sz="1100" kern="1200" dirty="0">
                <a:solidFill>
                  <a:schemeClr val="tx1"/>
                </a:solidFill>
                <a:latin typeface="+mn-lt"/>
                <a:ea typeface="+mn-ea"/>
                <a:cs typeface="+mn-cs"/>
              </a:rPr>
              <a:t>Now let’s go deeper here, I select here the IIS that hosts the frontend application. We immediately see the response time so we see on one chart here both the number of incoming requests and the response time. Now let’s go back, and one thing I would like to point out is that we monitor both the application and the host, so this is the azure machine that runs our asp.net core application and we see the </a:t>
            </a:r>
            <a:r>
              <a:rPr lang="en-US" sz="1100" kern="1200" dirty="0" err="1">
                <a:solidFill>
                  <a:schemeClr val="tx1"/>
                </a:solidFill>
                <a:latin typeface="+mn-lt"/>
                <a:ea typeface="+mn-ea"/>
                <a:cs typeface="+mn-cs"/>
              </a:rPr>
              <a:t>cpu</a:t>
            </a:r>
            <a:r>
              <a:rPr lang="en-US" sz="1100" kern="1200" dirty="0">
                <a:solidFill>
                  <a:schemeClr val="tx1"/>
                </a:solidFill>
                <a:latin typeface="+mn-lt"/>
                <a:ea typeface="+mn-ea"/>
                <a:cs typeface="+mn-cs"/>
              </a:rPr>
              <a:t> and the memory </a:t>
            </a:r>
            <a:r>
              <a:rPr lang="en-US" sz="1100" kern="1200" dirty="0" err="1">
                <a:solidFill>
                  <a:schemeClr val="tx1"/>
                </a:solidFill>
                <a:latin typeface="+mn-lt"/>
                <a:ea typeface="+mn-ea"/>
                <a:cs typeface="+mn-cs"/>
              </a:rPr>
              <a:t>consumpation</a:t>
            </a:r>
            <a:r>
              <a:rPr lang="en-US" sz="1100" kern="1200" dirty="0">
                <a:solidFill>
                  <a:schemeClr val="tx1"/>
                </a:solidFill>
                <a:latin typeface="+mn-lt"/>
                <a:ea typeface="+mn-ea"/>
                <a:cs typeface="+mn-cs"/>
              </a:rPr>
              <a:t> here. And here we have all processes that are running on this machine. Simplesamplefrontendapplication.dll is the </a:t>
            </a:r>
            <a:r>
              <a:rPr lang="en-US" sz="1100" kern="1200" dirty="0" err="1">
                <a:solidFill>
                  <a:schemeClr val="tx1"/>
                </a:solidFill>
                <a:latin typeface="+mn-lt"/>
                <a:ea typeface="+mn-ea"/>
                <a:cs typeface="+mn-cs"/>
              </a:rPr>
              <a:t>.net</a:t>
            </a:r>
            <a:r>
              <a:rPr lang="en-US" sz="1100" kern="1200" dirty="0">
                <a:solidFill>
                  <a:schemeClr val="tx1"/>
                </a:solidFill>
                <a:latin typeface="+mn-lt"/>
                <a:ea typeface="+mn-ea"/>
                <a:cs typeface="+mn-cs"/>
              </a:rPr>
              <a:t> core process itself, so as you can see the .exe </a:t>
            </a:r>
            <a:r>
              <a:rPr lang="en-US" sz="1100" kern="1200" dirty="0" err="1">
                <a:solidFill>
                  <a:schemeClr val="tx1"/>
                </a:solidFill>
                <a:latin typeface="+mn-lt"/>
                <a:ea typeface="+mn-ea"/>
                <a:cs typeface="+mn-cs"/>
              </a:rPr>
              <a:t>itels</a:t>
            </a:r>
            <a:r>
              <a:rPr lang="en-US" sz="1100" kern="1200" dirty="0">
                <a:solidFill>
                  <a:schemeClr val="tx1"/>
                </a:solidFill>
                <a:latin typeface="+mn-lt"/>
                <a:ea typeface="+mn-ea"/>
                <a:cs typeface="+mn-cs"/>
              </a:rPr>
              <a:t> dotnet.exe and what Dynatrace always shows is the name of the </a:t>
            </a:r>
            <a:r>
              <a:rPr lang="en-US" sz="1100" kern="1200" dirty="0" err="1">
                <a:solidFill>
                  <a:schemeClr val="tx1"/>
                </a:solidFill>
                <a:latin typeface="+mn-lt"/>
                <a:ea typeface="+mn-ea"/>
                <a:cs typeface="+mn-cs"/>
              </a:rPr>
              <a:t>dll</a:t>
            </a:r>
            <a:r>
              <a:rPr lang="en-US" sz="1100" kern="1200" dirty="0">
                <a:solidFill>
                  <a:schemeClr val="tx1"/>
                </a:solidFill>
                <a:latin typeface="+mn-lt"/>
                <a:ea typeface="+mn-ea"/>
                <a:cs typeface="+mn-cs"/>
              </a:rPr>
              <a:t> that is passed to the </a:t>
            </a:r>
            <a:r>
              <a:rPr lang="en-US" sz="1100" kern="1200" dirty="0" err="1">
                <a:solidFill>
                  <a:schemeClr val="tx1"/>
                </a:solidFill>
                <a:latin typeface="+mn-lt"/>
                <a:ea typeface="+mn-ea"/>
                <a:cs typeface="+mn-cs"/>
              </a:rPr>
              <a:t>dotnet</a:t>
            </a:r>
            <a:r>
              <a:rPr lang="en-US" sz="1100" kern="1200" dirty="0">
                <a:solidFill>
                  <a:schemeClr val="tx1"/>
                </a:solidFill>
                <a:latin typeface="+mn-lt"/>
                <a:ea typeface="+mn-ea"/>
                <a:cs typeface="+mn-cs"/>
              </a:rPr>
              <a:t> command. Btw. We even see azure specific data here. </a:t>
            </a:r>
          </a:p>
          <a:p>
            <a:pPr lvl="0" rtl="0">
              <a:spcBef>
                <a:spcPts val="0"/>
              </a:spcBef>
              <a:buNone/>
            </a:pPr>
            <a:endParaRPr lang="en-US" sz="1100" kern="1200" dirty="0">
              <a:solidFill>
                <a:schemeClr val="tx1"/>
              </a:solidFill>
              <a:latin typeface="+mn-lt"/>
              <a:ea typeface="+mn-ea"/>
              <a:cs typeface="+mn-cs"/>
            </a:endParaRPr>
          </a:p>
          <a:p>
            <a:pPr lvl="0" rtl="0">
              <a:spcBef>
                <a:spcPts val="0"/>
              </a:spcBef>
              <a:buNone/>
            </a:pPr>
            <a:r>
              <a:rPr lang="en-US" sz="1100" kern="1200" dirty="0">
                <a:solidFill>
                  <a:schemeClr val="tx1"/>
                </a:solidFill>
                <a:latin typeface="+mn-lt"/>
                <a:ea typeface="+mn-ea"/>
                <a:cs typeface="+mn-cs"/>
              </a:rPr>
              <a:t>Now let’s go back, to our </a:t>
            </a:r>
            <a:r>
              <a:rPr lang="en-US" sz="1100" kern="1200" dirty="0" err="1">
                <a:solidFill>
                  <a:schemeClr val="tx1"/>
                </a:solidFill>
                <a:latin typeface="+mn-lt"/>
                <a:ea typeface="+mn-ea"/>
                <a:cs typeface="+mn-cs"/>
              </a:rPr>
              <a:t>freontend</a:t>
            </a:r>
            <a:r>
              <a:rPr lang="en-US" sz="1100" kern="1200" dirty="0">
                <a:solidFill>
                  <a:schemeClr val="tx1"/>
                </a:solidFill>
                <a:latin typeface="+mn-lt"/>
                <a:ea typeface="+mn-ea"/>
                <a:cs typeface="+mn-cs"/>
              </a:rPr>
              <a:t>. The next thing I would like to show you is the service flow. </a:t>
            </a:r>
          </a:p>
          <a:p>
            <a:pPr lvl="0" rtl="0">
              <a:spcBef>
                <a:spcPts val="0"/>
              </a:spcBef>
              <a:buNone/>
            </a:pPr>
            <a:endParaRPr lang="en-US" sz="1100" kern="1200" dirty="0">
              <a:solidFill>
                <a:schemeClr val="tx1"/>
              </a:solidFill>
              <a:latin typeface="+mn-lt"/>
              <a:ea typeface="+mn-ea"/>
              <a:cs typeface="+mn-cs"/>
            </a:endParaRPr>
          </a:p>
          <a:p>
            <a:pPr lvl="0" rtl="0">
              <a:spcBef>
                <a:spcPts val="0"/>
              </a:spcBef>
              <a:buNone/>
            </a:pPr>
            <a:r>
              <a:rPr lang="en-US" sz="1100" kern="1200" dirty="0">
                <a:solidFill>
                  <a:schemeClr val="tx1"/>
                </a:solidFill>
                <a:latin typeface="+mn-lt"/>
                <a:ea typeface="+mn-ea"/>
                <a:cs typeface="+mn-cs"/>
              </a:rPr>
              <a:t>With this we again see what happens from the browser back to the database. Now let’s this time select the database. So here we have the database calls that entity framework core generated with production performance data for every single database requests, and in fact we can do a service </a:t>
            </a:r>
            <a:r>
              <a:rPr lang="en-US" sz="1100" kern="1200" dirty="0" err="1">
                <a:solidFill>
                  <a:schemeClr val="tx1"/>
                </a:solidFill>
                <a:latin typeface="+mn-lt"/>
                <a:ea typeface="+mn-ea"/>
                <a:cs typeface="+mn-cs"/>
              </a:rPr>
              <a:t>backtrace</a:t>
            </a:r>
            <a:r>
              <a:rPr lang="en-US" sz="1100" kern="1200" dirty="0">
                <a:solidFill>
                  <a:schemeClr val="tx1"/>
                </a:solidFill>
                <a:latin typeface="+mn-lt"/>
                <a:ea typeface="+mn-ea"/>
                <a:cs typeface="+mn-cs"/>
              </a:rPr>
              <a:t> here and see which request caused this database statement. </a:t>
            </a:r>
          </a:p>
          <a:p>
            <a:pPr lvl="0" rtl="0">
              <a:spcBef>
                <a:spcPts val="0"/>
              </a:spcBef>
              <a:buNone/>
            </a:pPr>
            <a:endParaRPr lang="en-US" sz="1100" kern="1200" dirty="0">
              <a:solidFill>
                <a:schemeClr val="tx1"/>
              </a:solidFill>
              <a:latin typeface="+mn-lt"/>
              <a:ea typeface="+mn-ea"/>
              <a:cs typeface="+mn-cs"/>
            </a:endParaRPr>
          </a:p>
          <a:p>
            <a:pPr lvl="0" rtl="0">
              <a:spcBef>
                <a:spcPts val="0"/>
              </a:spcBef>
              <a:buNone/>
            </a:pPr>
            <a:r>
              <a:rPr lang="en-US" sz="1100" kern="1200" dirty="0">
                <a:solidFill>
                  <a:schemeClr val="tx1"/>
                </a:solidFill>
                <a:latin typeface="+mn-lt"/>
                <a:ea typeface="+mn-ea"/>
                <a:cs typeface="+mn-cs"/>
              </a:rPr>
              <a:t>Now there one important thing in the application that we currently not monitor and this is the </a:t>
            </a:r>
            <a:r>
              <a:rPr lang="en-US" sz="1100" kern="1200" dirty="0" err="1">
                <a:solidFill>
                  <a:schemeClr val="tx1"/>
                </a:solidFill>
                <a:latin typeface="+mn-lt"/>
                <a:ea typeface="+mn-ea"/>
                <a:cs typeface="+mn-cs"/>
              </a:rPr>
              <a:t>historicaldatastorage</a:t>
            </a:r>
            <a:r>
              <a:rPr lang="en-US" sz="1100" kern="1200" dirty="0">
                <a:solidFill>
                  <a:schemeClr val="tx1"/>
                </a:solidFill>
                <a:latin typeface="+mn-lt"/>
                <a:ea typeface="+mn-ea"/>
                <a:cs typeface="+mn-cs"/>
              </a:rPr>
              <a:t> which returns the historical stock prices from csv files. Remember, in the last demo with application insights we added </a:t>
            </a:r>
            <a:r>
              <a:rPr lang="en-US" sz="1100" kern="1200" dirty="0" err="1">
                <a:solidFill>
                  <a:schemeClr val="tx1"/>
                </a:solidFill>
                <a:latin typeface="+mn-lt"/>
                <a:ea typeface="+mn-ea"/>
                <a:cs typeface="+mn-cs"/>
              </a:rPr>
              <a:t>instruementation</a:t>
            </a:r>
            <a:r>
              <a:rPr lang="en-US" sz="1100" kern="1200" dirty="0">
                <a:solidFill>
                  <a:schemeClr val="tx1"/>
                </a:solidFill>
                <a:latin typeface="+mn-lt"/>
                <a:ea typeface="+mn-ea"/>
                <a:cs typeface="+mn-cs"/>
              </a:rPr>
              <a:t> code with the </a:t>
            </a:r>
            <a:r>
              <a:rPr lang="en-US" sz="1100" kern="1200" dirty="0" err="1">
                <a:solidFill>
                  <a:schemeClr val="tx1"/>
                </a:solidFill>
                <a:latin typeface="+mn-lt"/>
                <a:ea typeface="+mn-ea"/>
                <a:cs typeface="+mn-cs"/>
              </a:rPr>
              <a:t>telemetryclient</a:t>
            </a:r>
            <a:r>
              <a:rPr lang="en-US" sz="1100" kern="1200" dirty="0">
                <a:solidFill>
                  <a:schemeClr val="tx1"/>
                </a:solidFill>
                <a:latin typeface="+mn-lt"/>
                <a:ea typeface="+mn-ea"/>
                <a:cs typeface="+mn-cs"/>
              </a:rPr>
              <a:t> to the </a:t>
            </a:r>
            <a:r>
              <a:rPr lang="en-US" sz="1100" kern="1200" dirty="0" err="1">
                <a:solidFill>
                  <a:schemeClr val="tx1"/>
                </a:solidFill>
                <a:latin typeface="+mn-lt"/>
                <a:ea typeface="+mn-ea"/>
                <a:cs typeface="+mn-cs"/>
              </a:rPr>
              <a:t>historicaldatastorage</a:t>
            </a:r>
            <a:r>
              <a:rPr lang="en-US" sz="1100" kern="1200" dirty="0">
                <a:solidFill>
                  <a:schemeClr val="tx1"/>
                </a:solidFill>
                <a:latin typeface="+mn-lt"/>
                <a:ea typeface="+mn-ea"/>
                <a:cs typeface="+mn-cs"/>
              </a:rPr>
              <a:t> class in order to get performance data from our custom home grows data storage. </a:t>
            </a:r>
          </a:p>
          <a:p>
            <a:pPr lvl="0" rtl="0">
              <a:spcBef>
                <a:spcPts val="0"/>
              </a:spcBef>
              <a:buNone/>
            </a:pPr>
            <a:endParaRPr lang="en-US" sz="1100" kern="1200" dirty="0">
              <a:solidFill>
                <a:schemeClr val="tx1"/>
              </a:solidFill>
              <a:latin typeface="+mn-lt"/>
              <a:ea typeface="+mn-ea"/>
              <a:cs typeface="+mn-cs"/>
            </a:endParaRPr>
          </a:p>
          <a:p>
            <a:pPr lvl="0" rtl="0">
              <a:spcBef>
                <a:spcPts val="0"/>
              </a:spcBef>
              <a:buNone/>
            </a:pPr>
            <a:r>
              <a:rPr lang="en-US" sz="1100" kern="1200" dirty="0">
                <a:solidFill>
                  <a:schemeClr val="tx1"/>
                </a:solidFill>
                <a:latin typeface="+mn-lt"/>
                <a:ea typeface="+mn-ea"/>
                <a:cs typeface="+mn-cs"/>
              </a:rPr>
              <a:t>Dynatrace has a different approach on this, we can simply define a custom service and with that we will have all data we need without any code change. So let’s go to transactions and services here and let’s click here custom service settings. Under .NET services we can define a new custom service. Let’s name it </a:t>
            </a:r>
            <a:r>
              <a:rPr lang="en-US" sz="1100" kern="1200" dirty="0" err="1">
                <a:solidFill>
                  <a:schemeClr val="tx1"/>
                </a:solidFill>
                <a:latin typeface="+mn-lt"/>
                <a:ea typeface="+mn-ea"/>
                <a:cs typeface="+mn-cs"/>
              </a:rPr>
              <a:t>HistoricalDataStorage</a:t>
            </a:r>
            <a:r>
              <a:rPr lang="en-US" sz="1100" kern="1200" dirty="0">
                <a:solidFill>
                  <a:schemeClr val="tx1"/>
                </a:solidFill>
                <a:latin typeface="+mn-lt"/>
                <a:ea typeface="+mn-ea"/>
                <a:cs typeface="+mn-cs"/>
              </a:rPr>
              <a:t>, Now the class that implements the functionality is in the services </a:t>
            </a:r>
            <a:r>
              <a:rPr lang="en-US" sz="1100" kern="1200" dirty="0" err="1">
                <a:solidFill>
                  <a:schemeClr val="tx1"/>
                </a:solidFill>
                <a:latin typeface="+mn-lt"/>
                <a:ea typeface="+mn-ea"/>
                <a:cs typeface="+mn-cs"/>
              </a:rPr>
              <a:t>dll</a:t>
            </a:r>
            <a:r>
              <a:rPr lang="en-US" sz="1100" kern="1200" dirty="0">
                <a:solidFill>
                  <a:schemeClr val="tx1"/>
                </a:solidFill>
                <a:latin typeface="+mn-lt"/>
                <a:ea typeface="+mn-ea"/>
                <a:cs typeface="+mn-cs"/>
              </a:rPr>
              <a:t>, so I select it. And the class itself is called </a:t>
            </a:r>
            <a:r>
              <a:rPr lang="en-US" sz="1100" kern="1200" dirty="0" err="1">
                <a:solidFill>
                  <a:schemeClr val="tx1"/>
                </a:solidFill>
                <a:latin typeface="+mn-lt"/>
                <a:ea typeface="+mn-ea"/>
                <a:cs typeface="+mn-cs"/>
              </a:rPr>
              <a:t>HistoricalPriceStorage</a:t>
            </a:r>
            <a:r>
              <a:rPr lang="en-US" sz="1100" kern="1200" dirty="0">
                <a:solidFill>
                  <a:schemeClr val="tx1"/>
                </a:solidFill>
                <a:latin typeface="+mn-lt"/>
                <a:ea typeface="+mn-ea"/>
                <a:cs typeface="+mn-cs"/>
              </a:rPr>
              <a:t>. As you can see Dynatrace finds the class from the application, so let’s select it. And now here we select the method that we want to monitor.</a:t>
            </a:r>
          </a:p>
          <a:p>
            <a:pPr lvl="0" rtl="0">
              <a:spcBef>
                <a:spcPts val="0"/>
              </a:spcBef>
              <a:buNone/>
            </a:pPr>
            <a:endParaRPr lang="en-US" sz="1100" kern="1200" dirty="0">
              <a:solidFill>
                <a:schemeClr val="tx1"/>
              </a:solidFill>
              <a:latin typeface="+mn-lt"/>
              <a:ea typeface="+mn-ea"/>
              <a:cs typeface="+mn-cs"/>
            </a:endParaRPr>
          </a:p>
          <a:p>
            <a:pPr lvl="0" rtl="0">
              <a:spcBef>
                <a:spcPts val="0"/>
              </a:spcBef>
              <a:buNone/>
            </a:pPr>
            <a:r>
              <a:rPr lang="en-US" sz="1100" kern="1200" dirty="0">
                <a:solidFill>
                  <a:schemeClr val="tx1"/>
                </a:solidFill>
                <a:latin typeface="+mn-lt"/>
                <a:ea typeface="+mn-ea"/>
                <a:cs typeface="+mn-cs"/>
              </a:rPr>
              <a:t>And that’s it, all we have to do is to restart the application and with that we will also monitor our home grown data storage. In order to activate the change we have to restart the process, I will do it in the background and I will also generate some requests.</a:t>
            </a:r>
          </a:p>
          <a:p>
            <a:pPr lvl="0" rtl="0">
              <a:spcBef>
                <a:spcPts val="0"/>
              </a:spcBef>
              <a:buNone/>
            </a:pPr>
            <a:endParaRPr lang="en-US" sz="1100" kern="1200" dirty="0">
              <a:solidFill>
                <a:schemeClr val="tx1"/>
              </a:solidFill>
              <a:latin typeface="+mn-lt"/>
              <a:ea typeface="+mn-ea"/>
              <a:cs typeface="+mn-cs"/>
            </a:endParaRPr>
          </a:p>
          <a:p>
            <a:pPr lvl="0" rtl="0">
              <a:spcBef>
                <a:spcPts val="0"/>
              </a:spcBef>
              <a:buNone/>
            </a:pPr>
            <a:r>
              <a:rPr lang="en-US" sz="1100" kern="1200" dirty="0">
                <a:solidFill>
                  <a:schemeClr val="tx1"/>
                </a:solidFill>
                <a:latin typeface="+mn-lt"/>
                <a:ea typeface="+mn-ea"/>
                <a:cs typeface="+mn-cs"/>
              </a:rPr>
              <a:t>Now we are now back on the </a:t>
            </a:r>
            <a:r>
              <a:rPr lang="en-US" sz="1100" kern="1200" dirty="0" err="1">
                <a:solidFill>
                  <a:schemeClr val="tx1"/>
                </a:solidFill>
                <a:latin typeface="+mn-lt"/>
                <a:ea typeface="+mn-ea"/>
                <a:cs typeface="+mn-cs"/>
              </a:rPr>
              <a:t>smartscape</a:t>
            </a:r>
            <a:r>
              <a:rPr lang="en-US" sz="1100" kern="1200" dirty="0">
                <a:solidFill>
                  <a:schemeClr val="tx1"/>
                </a:solidFill>
                <a:latin typeface="+mn-lt"/>
                <a:ea typeface="+mn-ea"/>
                <a:cs typeface="+mn-cs"/>
              </a:rPr>
              <a:t> and as you can see our </a:t>
            </a:r>
            <a:r>
              <a:rPr lang="en-US" sz="1100" kern="1200" dirty="0" err="1">
                <a:solidFill>
                  <a:schemeClr val="tx1"/>
                </a:solidFill>
                <a:latin typeface="+mn-lt"/>
                <a:ea typeface="+mn-ea"/>
                <a:cs typeface="+mn-cs"/>
              </a:rPr>
              <a:t>hostircaldatastorage</a:t>
            </a:r>
            <a:r>
              <a:rPr lang="en-US" sz="1100" kern="1200" dirty="0">
                <a:solidFill>
                  <a:schemeClr val="tx1"/>
                </a:solidFill>
                <a:latin typeface="+mn-lt"/>
                <a:ea typeface="+mn-ea"/>
                <a:cs typeface="+mn-cs"/>
              </a:rPr>
              <a:t> </a:t>
            </a:r>
            <a:r>
              <a:rPr lang="en-US" sz="1100" kern="1200" dirty="0" err="1">
                <a:solidFill>
                  <a:schemeClr val="tx1"/>
                </a:solidFill>
                <a:latin typeface="+mn-lt"/>
                <a:ea typeface="+mn-ea"/>
                <a:cs typeface="+mn-cs"/>
              </a:rPr>
              <a:t>servica</a:t>
            </a:r>
            <a:r>
              <a:rPr lang="en-US" sz="1100" kern="1200" dirty="0">
                <a:solidFill>
                  <a:schemeClr val="tx1"/>
                </a:solidFill>
                <a:latin typeface="+mn-lt"/>
                <a:ea typeface="+mn-ea"/>
                <a:cs typeface="+mn-cs"/>
              </a:rPr>
              <a:t> appears here. So with a custom service you can basically monitor any C# class that you want.</a:t>
            </a:r>
          </a:p>
          <a:p>
            <a:pPr lvl="0" rtl="0">
              <a:spcBef>
                <a:spcPts val="0"/>
              </a:spcBef>
              <a:buNone/>
            </a:pPr>
            <a:endParaRPr lang="en-US" sz="1100" kern="1200" dirty="0">
              <a:solidFill>
                <a:schemeClr val="tx1"/>
              </a:solidFill>
              <a:latin typeface="+mn-lt"/>
              <a:ea typeface="+mn-ea"/>
              <a:cs typeface="+mn-cs"/>
            </a:endParaRPr>
          </a:p>
          <a:p>
            <a:pPr lvl="0" rtl="0">
              <a:spcBef>
                <a:spcPts val="0"/>
              </a:spcBef>
              <a:buNone/>
            </a:pPr>
            <a:r>
              <a:rPr lang="en-US" sz="1100" kern="1200" dirty="0">
                <a:solidFill>
                  <a:schemeClr val="tx1"/>
                </a:solidFill>
                <a:latin typeface="+mn-lt"/>
                <a:ea typeface="+mn-ea"/>
                <a:cs typeface="+mn-cs"/>
              </a:rPr>
              <a:t>Now until this point we saw average and aggregated values but Dynatrace monitors every single request. So let’s select our frontend </a:t>
            </a:r>
            <a:r>
              <a:rPr lang="en-US" sz="1100" kern="1200" dirty="0" err="1">
                <a:solidFill>
                  <a:schemeClr val="tx1"/>
                </a:solidFill>
                <a:latin typeface="+mn-lt"/>
                <a:ea typeface="+mn-ea"/>
                <a:cs typeface="+mn-cs"/>
              </a:rPr>
              <a:t>frontend</a:t>
            </a:r>
            <a:r>
              <a:rPr lang="en-US" sz="1100" kern="1200" dirty="0">
                <a:solidFill>
                  <a:schemeClr val="tx1"/>
                </a:solidFill>
                <a:latin typeface="+mn-lt"/>
                <a:ea typeface="+mn-ea"/>
                <a:cs typeface="+mn-cs"/>
              </a:rPr>
              <a:t> gain and let’s go to service flow. Now this time I click to view </a:t>
            </a:r>
            <a:r>
              <a:rPr lang="en-US" sz="1100" kern="1200" dirty="0" err="1">
                <a:solidFill>
                  <a:schemeClr val="tx1"/>
                </a:solidFill>
                <a:latin typeface="+mn-lt"/>
                <a:ea typeface="+mn-ea"/>
                <a:cs typeface="+mn-cs"/>
              </a:rPr>
              <a:t>purepath</a:t>
            </a:r>
            <a:r>
              <a:rPr lang="en-US" sz="1100" kern="1200" dirty="0">
                <a:solidFill>
                  <a:schemeClr val="tx1"/>
                </a:solidFill>
                <a:latin typeface="+mn-lt"/>
                <a:ea typeface="+mn-ea"/>
                <a:cs typeface="+mn-cs"/>
              </a:rPr>
              <a:t>. And we have here every single request and if we click here to view </a:t>
            </a:r>
            <a:r>
              <a:rPr lang="en-US" sz="1100" kern="1200" dirty="0" err="1">
                <a:solidFill>
                  <a:schemeClr val="tx1"/>
                </a:solidFill>
                <a:latin typeface="+mn-lt"/>
                <a:ea typeface="+mn-ea"/>
                <a:cs typeface="+mn-cs"/>
              </a:rPr>
              <a:t>purepath</a:t>
            </a:r>
            <a:r>
              <a:rPr lang="en-US" sz="1100" kern="1200" dirty="0">
                <a:solidFill>
                  <a:schemeClr val="tx1"/>
                </a:solidFill>
                <a:latin typeface="+mn-lt"/>
                <a:ea typeface="+mn-ea"/>
                <a:cs typeface="+mn-cs"/>
              </a:rPr>
              <a:t> we see the </a:t>
            </a:r>
            <a:r>
              <a:rPr lang="en-US" sz="1100" kern="1200" dirty="0" err="1">
                <a:solidFill>
                  <a:schemeClr val="tx1"/>
                </a:solidFill>
                <a:latin typeface="+mn-lt"/>
                <a:ea typeface="+mn-ea"/>
                <a:cs typeface="+mn-cs"/>
              </a:rPr>
              <a:t>purepath</a:t>
            </a:r>
            <a:r>
              <a:rPr lang="en-US" sz="1100" kern="1200" dirty="0">
                <a:solidFill>
                  <a:schemeClr val="tx1"/>
                </a:solidFill>
                <a:latin typeface="+mn-lt"/>
                <a:ea typeface="+mn-ea"/>
                <a:cs typeface="+mn-cs"/>
              </a:rPr>
              <a:t> which is the execution path from the browser back to the database though our two asp.net core process. So this here is one single call, started from the browser to the frontend asp.net core process then to the services </a:t>
            </a:r>
            <a:r>
              <a:rPr lang="en-US" sz="1100" kern="1200" dirty="0" err="1">
                <a:solidFill>
                  <a:schemeClr val="tx1"/>
                </a:solidFill>
                <a:latin typeface="+mn-lt"/>
                <a:ea typeface="+mn-ea"/>
                <a:cs typeface="+mn-cs"/>
              </a:rPr>
              <a:t>api</a:t>
            </a:r>
            <a:r>
              <a:rPr lang="en-US" sz="1100" kern="1200" dirty="0">
                <a:solidFill>
                  <a:schemeClr val="tx1"/>
                </a:solidFill>
                <a:latin typeface="+mn-lt"/>
                <a:ea typeface="+mn-ea"/>
                <a:cs typeface="+mn-cs"/>
              </a:rPr>
              <a:t> that called the database, then we also see here the call out to the free currency exchange rate </a:t>
            </a:r>
            <a:r>
              <a:rPr lang="en-US" sz="1100" kern="1200" dirty="0" err="1">
                <a:solidFill>
                  <a:schemeClr val="tx1"/>
                </a:solidFill>
                <a:latin typeface="+mn-lt"/>
                <a:ea typeface="+mn-ea"/>
                <a:cs typeface="+mn-cs"/>
              </a:rPr>
              <a:t>api</a:t>
            </a:r>
            <a:r>
              <a:rPr lang="en-US" sz="1100" kern="1200" dirty="0">
                <a:solidFill>
                  <a:schemeClr val="tx1"/>
                </a:solidFill>
                <a:latin typeface="+mn-lt"/>
                <a:ea typeface="+mn-ea"/>
                <a:cs typeface="+mn-cs"/>
              </a:rPr>
              <a:t> and then we see the other call to the services </a:t>
            </a:r>
            <a:r>
              <a:rPr lang="en-US" sz="1100" kern="1200" dirty="0" err="1">
                <a:solidFill>
                  <a:schemeClr val="tx1"/>
                </a:solidFill>
                <a:latin typeface="+mn-lt"/>
                <a:ea typeface="+mn-ea"/>
                <a:cs typeface="+mn-cs"/>
              </a:rPr>
              <a:t>api</a:t>
            </a:r>
            <a:r>
              <a:rPr lang="en-US" sz="1100" kern="1200" dirty="0">
                <a:solidFill>
                  <a:schemeClr val="tx1"/>
                </a:solidFill>
                <a:latin typeface="+mn-lt"/>
                <a:ea typeface="+mn-ea"/>
                <a:cs typeface="+mn-cs"/>
              </a:rPr>
              <a:t> which then </a:t>
            </a:r>
            <a:r>
              <a:rPr lang="en-US" sz="1100" kern="1200" dirty="0" err="1">
                <a:solidFill>
                  <a:schemeClr val="tx1"/>
                </a:solidFill>
                <a:latin typeface="+mn-lt"/>
                <a:ea typeface="+mn-ea"/>
                <a:cs typeface="+mn-cs"/>
              </a:rPr>
              <a:t>calld</a:t>
            </a:r>
            <a:r>
              <a:rPr lang="en-US" sz="1100" kern="1200" dirty="0">
                <a:solidFill>
                  <a:schemeClr val="tx1"/>
                </a:solidFill>
                <a:latin typeface="+mn-lt"/>
                <a:ea typeface="+mn-ea"/>
                <a:cs typeface="+mn-cs"/>
              </a:rPr>
              <a:t> the </a:t>
            </a:r>
            <a:r>
              <a:rPr lang="en-US" sz="1100" kern="1200" dirty="0" err="1">
                <a:solidFill>
                  <a:schemeClr val="tx1"/>
                </a:solidFill>
                <a:latin typeface="+mn-lt"/>
                <a:ea typeface="+mn-ea"/>
                <a:cs typeface="+mn-cs"/>
              </a:rPr>
              <a:t>historicaldatastorage</a:t>
            </a:r>
            <a:r>
              <a:rPr lang="en-US" sz="1100" kern="1200" dirty="0">
                <a:solidFill>
                  <a:schemeClr val="tx1"/>
                </a:solidFill>
                <a:latin typeface="+mn-lt"/>
                <a:ea typeface="+mn-ea"/>
                <a:cs typeface="+mn-cs"/>
              </a:rPr>
              <a:t> for the historical prices. </a:t>
            </a:r>
          </a:p>
          <a:p>
            <a:pPr lvl="0" rtl="0">
              <a:spcBef>
                <a:spcPts val="0"/>
              </a:spcBef>
              <a:buNone/>
            </a:pPr>
            <a:r>
              <a:rPr lang="en-US" sz="1100" kern="1200" dirty="0">
                <a:solidFill>
                  <a:schemeClr val="tx1"/>
                </a:solidFill>
                <a:latin typeface="+mn-lt"/>
                <a:ea typeface="+mn-ea"/>
                <a:cs typeface="+mn-cs"/>
              </a:rPr>
              <a:t>And we have this for every single call with timing information.</a:t>
            </a:r>
          </a:p>
          <a:p>
            <a:pPr lvl="0" rtl="0">
              <a:spcBef>
                <a:spcPts val="0"/>
              </a:spcBef>
              <a:buNone/>
            </a:pPr>
            <a:endParaRPr lang="en-US" sz="1100" kern="1200" dirty="0">
              <a:solidFill>
                <a:schemeClr val="tx1"/>
              </a:solidFill>
              <a:latin typeface="+mn-lt"/>
              <a:ea typeface="+mn-ea"/>
              <a:cs typeface="+mn-cs"/>
            </a:endParaRPr>
          </a:p>
          <a:p>
            <a:pPr lvl="0" rtl="0">
              <a:spcBef>
                <a:spcPts val="0"/>
              </a:spcBef>
              <a:buNone/>
            </a:pPr>
            <a:endParaRPr lang="en-US" sz="1100" kern="1200" dirty="0">
              <a:solidFill>
                <a:schemeClr val="tx1"/>
              </a:solidFill>
              <a:latin typeface="+mn-lt"/>
              <a:ea typeface="+mn-ea"/>
              <a:cs typeface="+mn-cs"/>
            </a:endParaRPr>
          </a:p>
        </p:txBody>
      </p:sp>
    </p:spTree>
    <p:extLst>
      <p:ext uri="{BB962C8B-B14F-4D97-AF65-F5344CB8AC3E}">
        <p14:creationId xmlns:p14="http://schemas.microsoft.com/office/powerpoint/2010/main" val="31176692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kalapos.net/" TargetMode="External"/><Relationship Id="rId5" Type="http://schemas.openxmlformats.org/officeDocument/2006/relationships/hyperlink" Target="http://twitter.com/gregkalapos" TargetMode="Externa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73069-4592-427A-8C97-79D9D1DAF082}"/>
              </a:ext>
            </a:extLst>
          </p:cNvPr>
          <p:cNvSpPr>
            <a:spLocks noGrp="1"/>
          </p:cNvSpPr>
          <p:nvPr>
            <p:ph type="ctrTitle"/>
          </p:nvPr>
        </p:nvSpPr>
        <p:spPr>
          <a:xfrm>
            <a:off x="658040" y="944481"/>
            <a:ext cx="10949870" cy="2357461"/>
          </a:xfrm>
        </p:spPr>
        <p:txBody>
          <a:bodyPr anchor="b"/>
          <a:lstStyle>
            <a:lvl1pPr algn="l">
              <a:defRPr sz="6000">
                <a:solidFill>
                  <a:schemeClr val="bg1"/>
                </a:solidFill>
                <a:latin typeface="Segoe UI Light" panose="020B0502040204020203" pitchFamily="34" charset="0"/>
                <a:cs typeface="Segoe UI Light" panose="020B0502040204020203" pitchFamily="34" charset="0"/>
              </a:defRPr>
            </a:lvl1pPr>
          </a:lstStyle>
          <a:p>
            <a:r>
              <a:rPr lang="en-US"/>
              <a:t>Click to edit Master title style</a:t>
            </a:r>
            <a:endParaRPr lang="de-AT" dirty="0"/>
          </a:p>
        </p:txBody>
      </p:sp>
      <p:sp>
        <p:nvSpPr>
          <p:cNvPr id="3" name="Subtitle 2">
            <a:extLst>
              <a:ext uri="{FF2B5EF4-FFF2-40B4-BE49-F238E27FC236}">
                <a16:creationId xmlns:a16="http://schemas.microsoft.com/office/drawing/2014/main" id="{13875581-8949-424E-BAAB-CFB34DEF81C3}"/>
              </a:ext>
            </a:extLst>
          </p:cNvPr>
          <p:cNvSpPr>
            <a:spLocks noGrp="1"/>
          </p:cNvSpPr>
          <p:nvPr>
            <p:ph type="subTitle" idx="1"/>
          </p:nvPr>
        </p:nvSpPr>
        <p:spPr>
          <a:xfrm>
            <a:off x="658040" y="3683118"/>
            <a:ext cx="10949870" cy="1655762"/>
          </a:xfrm>
        </p:spPr>
        <p:txBody>
          <a:bodyPr>
            <a:normAutofit/>
          </a:bodyPr>
          <a:lstStyle>
            <a:lvl1pPr marL="0" indent="0" algn="l">
              <a:buNone/>
              <a:defRPr sz="2801">
                <a:solidFill>
                  <a:schemeClr val="bg1"/>
                </a:solidFill>
                <a:latin typeface="Segoe UI" panose="020B0502040204020203" pitchFamily="34" charset="0"/>
                <a:cs typeface="Segoe UI" panose="020B0502040204020203" pitchFamily="34" charset="0"/>
              </a:defRPr>
            </a:lvl1pPr>
            <a:lvl2pPr marL="457215" indent="0" algn="ctr">
              <a:buNone/>
              <a:defRPr sz="2000"/>
            </a:lvl2pPr>
            <a:lvl3pPr marL="914430" indent="0" algn="ctr">
              <a:buNone/>
              <a:defRPr sz="1800"/>
            </a:lvl3pPr>
            <a:lvl4pPr marL="1371645" indent="0" algn="ctr">
              <a:buNone/>
              <a:defRPr sz="1600"/>
            </a:lvl4pPr>
            <a:lvl5pPr marL="1828861" indent="0" algn="ctr">
              <a:buNone/>
              <a:defRPr sz="1600"/>
            </a:lvl5pPr>
            <a:lvl6pPr marL="2286076" indent="0" algn="ctr">
              <a:buNone/>
              <a:defRPr sz="1600"/>
            </a:lvl6pPr>
            <a:lvl7pPr marL="2743291" indent="0" algn="ctr">
              <a:buNone/>
              <a:defRPr sz="1600"/>
            </a:lvl7pPr>
            <a:lvl8pPr marL="3200506" indent="0" algn="ctr">
              <a:buNone/>
              <a:defRPr sz="1600"/>
            </a:lvl8pPr>
            <a:lvl9pPr marL="3657721" indent="0" algn="ctr">
              <a:buNone/>
              <a:defRPr sz="1600"/>
            </a:lvl9pPr>
          </a:lstStyle>
          <a:p>
            <a:r>
              <a:rPr lang="en-US"/>
              <a:t>Click to edit Master subtitle style</a:t>
            </a:r>
            <a:endParaRPr lang="de-AT" dirty="0"/>
          </a:p>
        </p:txBody>
      </p:sp>
      <p:sp>
        <p:nvSpPr>
          <p:cNvPr id="31" name="TextBox 30">
            <a:extLst>
              <a:ext uri="{FF2B5EF4-FFF2-40B4-BE49-F238E27FC236}">
                <a16:creationId xmlns:a16="http://schemas.microsoft.com/office/drawing/2014/main" id="{41EA04C7-8EE8-4DB5-A063-D69CA5F81F86}"/>
              </a:ext>
            </a:extLst>
          </p:cNvPr>
          <p:cNvSpPr txBox="1"/>
          <p:nvPr/>
        </p:nvSpPr>
        <p:spPr>
          <a:xfrm>
            <a:off x="9399433" y="5585240"/>
            <a:ext cx="2541103" cy="1436804"/>
          </a:xfrm>
          <a:prstGeom prst="rect">
            <a:avLst/>
          </a:prstGeom>
          <a:noFill/>
        </p:spPr>
        <p:txBody>
          <a:bodyPr wrap="square" rtlCol="0">
            <a:spAutoFit/>
          </a:bodyPr>
          <a:lstStyle/>
          <a:p>
            <a:pPr algn="l">
              <a:spcBef>
                <a:spcPts val="400"/>
              </a:spcBef>
            </a:pPr>
            <a:r>
              <a:rPr lang="en" sz="1934" dirty="0">
                <a:solidFill>
                  <a:schemeClr val="lt2"/>
                </a:solidFill>
                <a:latin typeface="Segoe UI" panose="020B0502040204020203" pitchFamily="34" charset="0"/>
                <a:ea typeface="Roboto"/>
                <a:cs typeface="Segoe UI" panose="020B0502040204020203" pitchFamily="34" charset="0"/>
                <a:sym typeface="Roboto"/>
              </a:rPr>
              <a:t>G</a:t>
            </a:r>
            <a:r>
              <a:rPr lang="en-US" sz="1934" dirty="0" err="1">
                <a:solidFill>
                  <a:schemeClr val="lt2"/>
                </a:solidFill>
                <a:latin typeface="Segoe UI" panose="020B0502040204020203" pitchFamily="34" charset="0"/>
                <a:ea typeface="Roboto"/>
                <a:cs typeface="Segoe UI" panose="020B0502040204020203" pitchFamily="34" charset="0"/>
                <a:sym typeface="Roboto"/>
              </a:rPr>
              <a:t>ergely</a:t>
            </a:r>
            <a:r>
              <a:rPr lang="en-US" sz="1934" dirty="0">
                <a:solidFill>
                  <a:schemeClr val="lt2"/>
                </a:solidFill>
                <a:latin typeface="Segoe UI" panose="020B0502040204020203" pitchFamily="34" charset="0"/>
                <a:ea typeface="Roboto"/>
                <a:cs typeface="Segoe UI" panose="020B0502040204020203" pitchFamily="34" charset="0"/>
                <a:sym typeface="Roboto"/>
              </a:rPr>
              <a:t> Kalapos</a:t>
            </a:r>
          </a:p>
          <a:p>
            <a:pPr algn="l">
              <a:spcBef>
                <a:spcPts val="400"/>
              </a:spcBef>
            </a:pPr>
            <a:r>
              <a:rPr lang="en" sz="1934" dirty="0">
                <a:solidFill>
                  <a:schemeClr val="lt2"/>
                </a:solidFill>
                <a:latin typeface="Segoe UI" panose="020B0502040204020203" pitchFamily="34" charset="0"/>
                <a:ea typeface="Roboto"/>
                <a:cs typeface="Segoe UI" panose="020B0502040204020203" pitchFamily="34" charset="0"/>
                <a:sym typeface="Roboto"/>
              </a:rPr>
              <a:t>     @</a:t>
            </a:r>
            <a:r>
              <a:rPr lang="en-US" sz="1934" dirty="0" err="1">
                <a:solidFill>
                  <a:schemeClr val="lt2"/>
                </a:solidFill>
                <a:latin typeface="Segoe UI" panose="020B0502040204020203" pitchFamily="34" charset="0"/>
                <a:ea typeface="Roboto"/>
                <a:cs typeface="Segoe UI" panose="020B0502040204020203" pitchFamily="34" charset="0"/>
                <a:sym typeface="Roboto"/>
              </a:rPr>
              <a:t>gregkalapos</a:t>
            </a:r>
            <a:endParaRPr lang="en-US" sz="1934" dirty="0">
              <a:solidFill>
                <a:schemeClr val="lt2"/>
              </a:solidFill>
              <a:latin typeface="Segoe UI" panose="020B0502040204020203" pitchFamily="34" charset="0"/>
              <a:ea typeface="Roboto"/>
              <a:cs typeface="Segoe UI" panose="020B0502040204020203" pitchFamily="34" charset="0"/>
              <a:sym typeface="Roboto"/>
            </a:endParaRPr>
          </a:p>
          <a:p>
            <a:pPr algn="l">
              <a:spcBef>
                <a:spcPts val="400"/>
              </a:spcBef>
            </a:pPr>
            <a:r>
              <a:rPr lang="en-US" sz="1934" dirty="0">
                <a:solidFill>
                  <a:schemeClr val="lt2"/>
                </a:solidFill>
                <a:latin typeface="Segoe UI" panose="020B0502040204020203" pitchFamily="34" charset="0"/>
                <a:ea typeface="Roboto"/>
                <a:cs typeface="Segoe UI" panose="020B0502040204020203" pitchFamily="34" charset="0"/>
                <a:sym typeface="Roboto"/>
              </a:rPr>
              <a:t>     www.kalapos.net</a:t>
            </a:r>
          </a:p>
          <a:p>
            <a:pPr algn="r">
              <a:spcBef>
                <a:spcPts val="400"/>
              </a:spcBef>
            </a:pPr>
            <a:r>
              <a:rPr lang="en-US" sz="1934" dirty="0">
                <a:latin typeface="Segoe UI" panose="020B0502040204020203" pitchFamily="34" charset="0"/>
                <a:cs typeface="Segoe UI" panose="020B0502040204020203" pitchFamily="34" charset="0"/>
              </a:rPr>
              <a:t> </a:t>
            </a:r>
          </a:p>
        </p:txBody>
      </p:sp>
      <p:pic>
        <p:nvPicPr>
          <p:cNvPr id="1028" name="Picture 4" descr="Twitter_Logo_White_On_Image.png (400×400)">
            <a:extLst>
              <a:ext uri="{FF2B5EF4-FFF2-40B4-BE49-F238E27FC236}">
                <a16:creationId xmlns:a16="http://schemas.microsoft.com/office/drawing/2014/main" id="{C320F92C-00A4-41A0-BB64-34B8495F4D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99434" y="5934638"/>
            <a:ext cx="406576" cy="406588"/>
          </a:xfrm>
          <a:prstGeom prst="rect">
            <a:avLst/>
          </a:prstGeom>
          <a:noFill/>
          <a:extLst>
            <a:ext uri="{909E8E84-426E-40DD-AFC4-6F175D3DCCD1}">
              <a14:hiddenFill xmlns:a14="http://schemas.microsoft.com/office/drawing/2010/main">
                <a:solidFill>
                  <a:srgbClr val="FFFFFF"/>
                </a:solidFill>
              </a14:hiddenFill>
            </a:ext>
          </a:extLst>
        </p:spPr>
      </p:pic>
      <p:pic>
        <p:nvPicPr>
          <p:cNvPr id="1025" name="Graphic 1024" descr="World">
            <a:extLst>
              <a:ext uri="{FF2B5EF4-FFF2-40B4-BE49-F238E27FC236}">
                <a16:creationId xmlns:a16="http://schemas.microsoft.com/office/drawing/2014/main" id="{651C616E-6372-4210-8C8E-1EF448257F4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50256" y="6301983"/>
            <a:ext cx="297414" cy="297423"/>
          </a:xfrm>
          <a:prstGeom prst="rect">
            <a:avLst/>
          </a:prstGeom>
        </p:spPr>
      </p:pic>
      <p:sp>
        <p:nvSpPr>
          <p:cNvPr id="4" name="Rectangle 3">
            <a:hlinkClick r:id="rId5"/>
            <a:extLst>
              <a:ext uri="{FF2B5EF4-FFF2-40B4-BE49-F238E27FC236}">
                <a16:creationId xmlns:a16="http://schemas.microsoft.com/office/drawing/2014/main" id="{ED15CB9A-277E-4C15-8427-319D57A9434F}"/>
              </a:ext>
            </a:extLst>
          </p:cNvPr>
          <p:cNvSpPr/>
          <p:nvPr/>
        </p:nvSpPr>
        <p:spPr>
          <a:xfrm>
            <a:off x="9450256" y="5934638"/>
            <a:ext cx="1949264" cy="3673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hlinkClick r:id="rId6"/>
            <a:extLst>
              <a:ext uri="{FF2B5EF4-FFF2-40B4-BE49-F238E27FC236}">
                <a16:creationId xmlns:a16="http://schemas.microsoft.com/office/drawing/2014/main" id="{6EE45F33-489C-488A-B19C-AB97F2A0ECB4}"/>
              </a:ext>
            </a:extLst>
          </p:cNvPr>
          <p:cNvSpPr/>
          <p:nvPr/>
        </p:nvSpPr>
        <p:spPr>
          <a:xfrm>
            <a:off x="9443789" y="6319930"/>
            <a:ext cx="2376007" cy="3493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8822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FD97E-4502-4E2C-AC1C-A13AF45E6C58}"/>
              </a:ext>
            </a:extLst>
          </p:cNvPr>
          <p:cNvSpPr>
            <a:spLocks noGrp="1"/>
          </p:cNvSpPr>
          <p:nvPr>
            <p:ph type="title"/>
          </p:nvPr>
        </p:nvSpPr>
        <p:spPr/>
        <p:txBody>
          <a:bodyPr/>
          <a:lstStyle/>
          <a:p>
            <a:r>
              <a:rPr lang="en-US"/>
              <a:t>Click to edit Master title style</a:t>
            </a:r>
            <a:endParaRPr lang="de-AT"/>
          </a:p>
        </p:txBody>
      </p:sp>
      <p:sp>
        <p:nvSpPr>
          <p:cNvPr id="3" name="Date Placeholder 2">
            <a:extLst>
              <a:ext uri="{FF2B5EF4-FFF2-40B4-BE49-F238E27FC236}">
                <a16:creationId xmlns:a16="http://schemas.microsoft.com/office/drawing/2014/main" id="{FA70D989-789D-4BBC-99BE-189D48558302}"/>
              </a:ext>
            </a:extLst>
          </p:cNvPr>
          <p:cNvSpPr>
            <a:spLocks noGrp="1"/>
          </p:cNvSpPr>
          <p:nvPr>
            <p:ph type="dt" sz="half" idx="10"/>
          </p:nvPr>
        </p:nvSpPr>
        <p:spPr/>
        <p:txBody>
          <a:bodyPr/>
          <a:lstStyle/>
          <a:p>
            <a:fld id="{A186C422-ECB4-4C69-9D54-F0AFA5DD4A3A}" type="datetimeFigureOut">
              <a:rPr lang="en-US" smtClean="0"/>
              <a:t>2/28/2018</a:t>
            </a:fld>
            <a:endParaRPr lang="en-US"/>
          </a:p>
        </p:txBody>
      </p:sp>
      <p:sp>
        <p:nvSpPr>
          <p:cNvPr id="4" name="Footer Placeholder 3">
            <a:extLst>
              <a:ext uri="{FF2B5EF4-FFF2-40B4-BE49-F238E27FC236}">
                <a16:creationId xmlns:a16="http://schemas.microsoft.com/office/drawing/2014/main" id="{E6AF4AC1-52D8-400A-B1DB-56A6462EEF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E9BC31-9936-44E2-9991-AA7644E0D0E3}"/>
              </a:ext>
            </a:extLst>
          </p:cNvPr>
          <p:cNvSpPr>
            <a:spLocks noGrp="1"/>
          </p:cNvSpPr>
          <p:nvPr>
            <p:ph type="sldNum" sz="quarter" idx="12"/>
          </p:nvPr>
        </p:nvSpPr>
        <p:spPr/>
        <p:txBody>
          <a:bodyPr/>
          <a:lstStyle/>
          <a:p>
            <a:fld id="{B359D95A-A80C-4874-B0D8-D1A28CF8B6F2}" type="slidenum">
              <a:rPr lang="en-US" smtClean="0"/>
              <a:t>‹#›</a:t>
            </a:fld>
            <a:endParaRPr lang="en-US"/>
          </a:p>
        </p:txBody>
      </p:sp>
    </p:spTree>
    <p:extLst>
      <p:ext uri="{BB962C8B-B14F-4D97-AF65-F5344CB8AC3E}">
        <p14:creationId xmlns:p14="http://schemas.microsoft.com/office/powerpoint/2010/main" val="609142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4976D3-C696-4D59-9A14-CE8811AECEC4}"/>
              </a:ext>
            </a:extLst>
          </p:cNvPr>
          <p:cNvSpPr>
            <a:spLocks noGrp="1"/>
          </p:cNvSpPr>
          <p:nvPr>
            <p:ph type="dt" sz="half" idx="10"/>
          </p:nvPr>
        </p:nvSpPr>
        <p:spPr/>
        <p:txBody>
          <a:bodyPr/>
          <a:lstStyle/>
          <a:p>
            <a:fld id="{A186C422-ECB4-4C69-9D54-F0AFA5DD4A3A}" type="datetimeFigureOut">
              <a:rPr lang="en-US" smtClean="0"/>
              <a:t>2/28/2018</a:t>
            </a:fld>
            <a:endParaRPr lang="en-US"/>
          </a:p>
        </p:txBody>
      </p:sp>
      <p:sp>
        <p:nvSpPr>
          <p:cNvPr id="3" name="Footer Placeholder 2">
            <a:extLst>
              <a:ext uri="{FF2B5EF4-FFF2-40B4-BE49-F238E27FC236}">
                <a16:creationId xmlns:a16="http://schemas.microsoft.com/office/drawing/2014/main" id="{A0A94735-B924-4D21-95A1-EF3CA48C34A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1128CAB-FC0F-4A79-A772-4A985B74AEBC}"/>
              </a:ext>
            </a:extLst>
          </p:cNvPr>
          <p:cNvSpPr>
            <a:spLocks noGrp="1"/>
          </p:cNvSpPr>
          <p:nvPr>
            <p:ph type="sldNum" sz="quarter" idx="12"/>
          </p:nvPr>
        </p:nvSpPr>
        <p:spPr/>
        <p:txBody>
          <a:bodyPr/>
          <a:lstStyle/>
          <a:p>
            <a:fld id="{B359D95A-A80C-4874-B0D8-D1A28CF8B6F2}" type="slidenum">
              <a:rPr lang="en-US" smtClean="0"/>
              <a:t>‹#›</a:t>
            </a:fld>
            <a:endParaRPr lang="en-US"/>
          </a:p>
        </p:txBody>
      </p:sp>
    </p:spTree>
    <p:extLst>
      <p:ext uri="{BB962C8B-B14F-4D97-AF65-F5344CB8AC3E}">
        <p14:creationId xmlns:p14="http://schemas.microsoft.com/office/powerpoint/2010/main" val="1628803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FA657-8165-44BD-9375-4DEBBCE37230}"/>
              </a:ext>
            </a:extLst>
          </p:cNvPr>
          <p:cNvSpPr>
            <a:spLocks noGrp="1"/>
          </p:cNvSpPr>
          <p:nvPr>
            <p:ph type="title"/>
          </p:nvPr>
        </p:nvSpPr>
        <p:spPr>
          <a:xfrm>
            <a:off x="839789" y="457200"/>
            <a:ext cx="3932237" cy="1600200"/>
          </a:xfrm>
        </p:spPr>
        <p:txBody>
          <a:bodyPr anchor="b"/>
          <a:lstStyle>
            <a:lvl1pPr>
              <a:defRPr sz="3200"/>
            </a:lvl1pPr>
          </a:lstStyle>
          <a:p>
            <a:r>
              <a:rPr lang="en-US"/>
              <a:t>Click to edit Master title style</a:t>
            </a:r>
            <a:endParaRPr lang="de-AT"/>
          </a:p>
        </p:txBody>
      </p:sp>
      <p:sp>
        <p:nvSpPr>
          <p:cNvPr id="3" name="Content Placeholder 2">
            <a:extLst>
              <a:ext uri="{FF2B5EF4-FFF2-40B4-BE49-F238E27FC236}">
                <a16:creationId xmlns:a16="http://schemas.microsoft.com/office/drawing/2014/main" id="{DFFE5B34-FA00-4190-BD1D-743C965C0B9C}"/>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Text Placeholder 3">
            <a:extLst>
              <a:ext uri="{FF2B5EF4-FFF2-40B4-BE49-F238E27FC236}">
                <a16:creationId xmlns:a16="http://schemas.microsoft.com/office/drawing/2014/main" id="{3B1FBC04-29AE-4D6A-A855-9140CEC8CA38}"/>
              </a:ext>
            </a:extLst>
          </p:cNvPr>
          <p:cNvSpPr>
            <a:spLocks noGrp="1"/>
          </p:cNvSpPr>
          <p:nvPr>
            <p:ph type="body" sz="half" idx="2"/>
          </p:nvPr>
        </p:nvSpPr>
        <p:spPr>
          <a:xfrm>
            <a:off x="839789" y="2057401"/>
            <a:ext cx="3932237" cy="3811588"/>
          </a:xfrm>
        </p:spPr>
        <p:txBody>
          <a:bodyPr/>
          <a:lstStyle>
            <a:lvl1pPr marL="0" indent="0">
              <a:buNone/>
              <a:defRPr sz="1600"/>
            </a:lvl1pPr>
            <a:lvl2pPr marL="457215" indent="0">
              <a:buNone/>
              <a:defRPr sz="1400"/>
            </a:lvl2pPr>
            <a:lvl3pPr marL="914430" indent="0">
              <a:buNone/>
              <a:defRPr sz="1200"/>
            </a:lvl3pPr>
            <a:lvl4pPr marL="1371645" indent="0">
              <a:buNone/>
              <a:defRPr sz="1000"/>
            </a:lvl4pPr>
            <a:lvl5pPr marL="1828861" indent="0">
              <a:buNone/>
              <a:defRPr sz="1000"/>
            </a:lvl5pPr>
            <a:lvl6pPr marL="2286076" indent="0">
              <a:buNone/>
              <a:defRPr sz="1000"/>
            </a:lvl6pPr>
            <a:lvl7pPr marL="2743291" indent="0">
              <a:buNone/>
              <a:defRPr sz="1000"/>
            </a:lvl7pPr>
            <a:lvl8pPr marL="3200506" indent="0">
              <a:buNone/>
              <a:defRPr sz="1000"/>
            </a:lvl8pPr>
            <a:lvl9pPr marL="3657721"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DD56387-2D5A-408B-B374-C1011DC71B6A}"/>
              </a:ext>
            </a:extLst>
          </p:cNvPr>
          <p:cNvSpPr>
            <a:spLocks noGrp="1"/>
          </p:cNvSpPr>
          <p:nvPr>
            <p:ph type="dt" sz="half" idx="10"/>
          </p:nvPr>
        </p:nvSpPr>
        <p:spPr/>
        <p:txBody>
          <a:bodyPr/>
          <a:lstStyle/>
          <a:p>
            <a:fld id="{A186C422-ECB4-4C69-9D54-F0AFA5DD4A3A}" type="datetimeFigureOut">
              <a:rPr lang="en-US" smtClean="0"/>
              <a:t>2/28/2018</a:t>
            </a:fld>
            <a:endParaRPr lang="en-US"/>
          </a:p>
        </p:txBody>
      </p:sp>
      <p:sp>
        <p:nvSpPr>
          <p:cNvPr id="6" name="Footer Placeholder 5">
            <a:extLst>
              <a:ext uri="{FF2B5EF4-FFF2-40B4-BE49-F238E27FC236}">
                <a16:creationId xmlns:a16="http://schemas.microsoft.com/office/drawing/2014/main" id="{0ADD1424-67F2-43F9-A031-7C6B0A8CE2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55A8DA-3309-4A08-8683-2CF4255706FB}"/>
              </a:ext>
            </a:extLst>
          </p:cNvPr>
          <p:cNvSpPr>
            <a:spLocks noGrp="1"/>
          </p:cNvSpPr>
          <p:nvPr>
            <p:ph type="sldNum" sz="quarter" idx="12"/>
          </p:nvPr>
        </p:nvSpPr>
        <p:spPr/>
        <p:txBody>
          <a:bodyPr/>
          <a:lstStyle/>
          <a:p>
            <a:fld id="{B359D95A-A80C-4874-B0D8-D1A28CF8B6F2}" type="slidenum">
              <a:rPr lang="en-US" smtClean="0"/>
              <a:t>‹#›</a:t>
            </a:fld>
            <a:endParaRPr lang="en-US"/>
          </a:p>
        </p:txBody>
      </p:sp>
    </p:spTree>
    <p:extLst>
      <p:ext uri="{BB962C8B-B14F-4D97-AF65-F5344CB8AC3E}">
        <p14:creationId xmlns:p14="http://schemas.microsoft.com/office/powerpoint/2010/main" val="32384254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20029-2EFB-4AD6-A2F6-B5A6366457D6}"/>
              </a:ext>
            </a:extLst>
          </p:cNvPr>
          <p:cNvSpPr>
            <a:spLocks noGrp="1"/>
          </p:cNvSpPr>
          <p:nvPr>
            <p:ph type="title"/>
          </p:nvPr>
        </p:nvSpPr>
        <p:spPr>
          <a:xfrm>
            <a:off x="839789" y="457200"/>
            <a:ext cx="3932237" cy="1600200"/>
          </a:xfrm>
        </p:spPr>
        <p:txBody>
          <a:bodyPr anchor="b"/>
          <a:lstStyle>
            <a:lvl1pPr>
              <a:defRPr sz="3200"/>
            </a:lvl1pPr>
          </a:lstStyle>
          <a:p>
            <a:r>
              <a:rPr lang="en-US"/>
              <a:t>Click to edit Master title style</a:t>
            </a:r>
            <a:endParaRPr lang="de-AT"/>
          </a:p>
        </p:txBody>
      </p:sp>
      <p:sp>
        <p:nvSpPr>
          <p:cNvPr id="3" name="Picture Placeholder 2">
            <a:extLst>
              <a:ext uri="{FF2B5EF4-FFF2-40B4-BE49-F238E27FC236}">
                <a16:creationId xmlns:a16="http://schemas.microsoft.com/office/drawing/2014/main" id="{26CC9B8F-5A53-4CEA-A004-7D4C4278EE9A}"/>
              </a:ext>
            </a:extLst>
          </p:cNvPr>
          <p:cNvSpPr>
            <a:spLocks noGrp="1"/>
          </p:cNvSpPr>
          <p:nvPr>
            <p:ph type="pic" idx="1"/>
          </p:nvPr>
        </p:nvSpPr>
        <p:spPr>
          <a:xfrm>
            <a:off x="5183188" y="987426"/>
            <a:ext cx="6172200" cy="4873625"/>
          </a:xfrm>
        </p:spPr>
        <p:txBody>
          <a:bodyPr/>
          <a:lstStyle>
            <a:lvl1pPr marL="0" indent="0">
              <a:buNone/>
              <a:defRPr sz="3200"/>
            </a:lvl1pPr>
            <a:lvl2pPr marL="457215" indent="0">
              <a:buNone/>
              <a:defRPr sz="2800"/>
            </a:lvl2pPr>
            <a:lvl3pPr marL="914430" indent="0">
              <a:buNone/>
              <a:defRPr sz="2400"/>
            </a:lvl3pPr>
            <a:lvl4pPr marL="1371645" indent="0">
              <a:buNone/>
              <a:defRPr sz="2000"/>
            </a:lvl4pPr>
            <a:lvl5pPr marL="1828861" indent="0">
              <a:buNone/>
              <a:defRPr sz="2000"/>
            </a:lvl5pPr>
            <a:lvl6pPr marL="2286076" indent="0">
              <a:buNone/>
              <a:defRPr sz="2000"/>
            </a:lvl6pPr>
            <a:lvl7pPr marL="2743291" indent="0">
              <a:buNone/>
              <a:defRPr sz="2000"/>
            </a:lvl7pPr>
            <a:lvl8pPr marL="3200506" indent="0">
              <a:buNone/>
              <a:defRPr sz="2000"/>
            </a:lvl8pPr>
            <a:lvl9pPr marL="3657721" indent="0">
              <a:buNone/>
              <a:defRPr sz="2000"/>
            </a:lvl9pPr>
          </a:lstStyle>
          <a:p>
            <a:r>
              <a:rPr lang="en-US"/>
              <a:t>Click icon to add picture</a:t>
            </a:r>
            <a:endParaRPr lang="de-AT"/>
          </a:p>
        </p:txBody>
      </p:sp>
      <p:sp>
        <p:nvSpPr>
          <p:cNvPr id="4" name="Text Placeholder 3">
            <a:extLst>
              <a:ext uri="{FF2B5EF4-FFF2-40B4-BE49-F238E27FC236}">
                <a16:creationId xmlns:a16="http://schemas.microsoft.com/office/drawing/2014/main" id="{A13A6877-A836-43BE-A5AA-617AE7BC4AC1}"/>
              </a:ext>
            </a:extLst>
          </p:cNvPr>
          <p:cNvSpPr>
            <a:spLocks noGrp="1"/>
          </p:cNvSpPr>
          <p:nvPr>
            <p:ph type="body" sz="half" idx="2"/>
          </p:nvPr>
        </p:nvSpPr>
        <p:spPr>
          <a:xfrm>
            <a:off x="839789" y="2057401"/>
            <a:ext cx="3932237" cy="3811588"/>
          </a:xfrm>
        </p:spPr>
        <p:txBody>
          <a:bodyPr/>
          <a:lstStyle>
            <a:lvl1pPr marL="0" indent="0">
              <a:buNone/>
              <a:defRPr sz="1600"/>
            </a:lvl1pPr>
            <a:lvl2pPr marL="457215" indent="0">
              <a:buNone/>
              <a:defRPr sz="1400"/>
            </a:lvl2pPr>
            <a:lvl3pPr marL="914430" indent="0">
              <a:buNone/>
              <a:defRPr sz="1200"/>
            </a:lvl3pPr>
            <a:lvl4pPr marL="1371645" indent="0">
              <a:buNone/>
              <a:defRPr sz="1000"/>
            </a:lvl4pPr>
            <a:lvl5pPr marL="1828861" indent="0">
              <a:buNone/>
              <a:defRPr sz="1000"/>
            </a:lvl5pPr>
            <a:lvl6pPr marL="2286076" indent="0">
              <a:buNone/>
              <a:defRPr sz="1000"/>
            </a:lvl6pPr>
            <a:lvl7pPr marL="2743291" indent="0">
              <a:buNone/>
              <a:defRPr sz="1000"/>
            </a:lvl7pPr>
            <a:lvl8pPr marL="3200506" indent="0">
              <a:buNone/>
              <a:defRPr sz="1000"/>
            </a:lvl8pPr>
            <a:lvl9pPr marL="3657721"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2C31D59-1300-42F2-ACE9-39B29F761C2B}"/>
              </a:ext>
            </a:extLst>
          </p:cNvPr>
          <p:cNvSpPr>
            <a:spLocks noGrp="1"/>
          </p:cNvSpPr>
          <p:nvPr>
            <p:ph type="dt" sz="half" idx="10"/>
          </p:nvPr>
        </p:nvSpPr>
        <p:spPr/>
        <p:txBody>
          <a:bodyPr/>
          <a:lstStyle/>
          <a:p>
            <a:fld id="{A186C422-ECB4-4C69-9D54-F0AFA5DD4A3A}" type="datetimeFigureOut">
              <a:rPr lang="en-US" smtClean="0"/>
              <a:t>2/28/2018</a:t>
            </a:fld>
            <a:endParaRPr lang="en-US"/>
          </a:p>
        </p:txBody>
      </p:sp>
      <p:sp>
        <p:nvSpPr>
          <p:cNvPr id="6" name="Footer Placeholder 5">
            <a:extLst>
              <a:ext uri="{FF2B5EF4-FFF2-40B4-BE49-F238E27FC236}">
                <a16:creationId xmlns:a16="http://schemas.microsoft.com/office/drawing/2014/main" id="{80F641FF-C153-4E82-91C7-887EFCC849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559014-0810-4467-A970-1F97521633A5}"/>
              </a:ext>
            </a:extLst>
          </p:cNvPr>
          <p:cNvSpPr>
            <a:spLocks noGrp="1"/>
          </p:cNvSpPr>
          <p:nvPr>
            <p:ph type="sldNum" sz="quarter" idx="12"/>
          </p:nvPr>
        </p:nvSpPr>
        <p:spPr/>
        <p:txBody>
          <a:bodyPr/>
          <a:lstStyle/>
          <a:p>
            <a:fld id="{B359D95A-A80C-4874-B0D8-D1A28CF8B6F2}" type="slidenum">
              <a:rPr lang="en-US" smtClean="0"/>
              <a:t>‹#›</a:t>
            </a:fld>
            <a:endParaRPr lang="en-US"/>
          </a:p>
        </p:txBody>
      </p:sp>
    </p:spTree>
    <p:extLst>
      <p:ext uri="{BB962C8B-B14F-4D97-AF65-F5344CB8AC3E}">
        <p14:creationId xmlns:p14="http://schemas.microsoft.com/office/powerpoint/2010/main" val="95933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88CE-2A24-4C16-92B8-D8FF8E3BEB76}"/>
              </a:ext>
            </a:extLst>
          </p:cNvPr>
          <p:cNvSpPr>
            <a:spLocks noGrp="1"/>
          </p:cNvSpPr>
          <p:nvPr>
            <p:ph type="title"/>
          </p:nvPr>
        </p:nvSpPr>
        <p:spPr/>
        <p:txBody>
          <a:bodyPr/>
          <a:lstStyle/>
          <a:p>
            <a:r>
              <a:rPr lang="en-US"/>
              <a:t>Click to edit Master title style</a:t>
            </a:r>
            <a:endParaRPr lang="de-AT"/>
          </a:p>
        </p:txBody>
      </p:sp>
      <p:sp>
        <p:nvSpPr>
          <p:cNvPr id="3" name="Vertical Text Placeholder 2">
            <a:extLst>
              <a:ext uri="{FF2B5EF4-FFF2-40B4-BE49-F238E27FC236}">
                <a16:creationId xmlns:a16="http://schemas.microsoft.com/office/drawing/2014/main" id="{9845CDD1-A532-43E3-BC45-DC4553DFF47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a:extLst>
              <a:ext uri="{FF2B5EF4-FFF2-40B4-BE49-F238E27FC236}">
                <a16:creationId xmlns:a16="http://schemas.microsoft.com/office/drawing/2014/main" id="{482A75E5-B589-41C5-85CC-6D3620E54162}"/>
              </a:ext>
            </a:extLst>
          </p:cNvPr>
          <p:cNvSpPr>
            <a:spLocks noGrp="1"/>
          </p:cNvSpPr>
          <p:nvPr>
            <p:ph type="dt" sz="half" idx="10"/>
          </p:nvPr>
        </p:nvSpPr>
        <p:spPr/>
        <p:txBody>
          <a:bodyPr/>
          <a:lstStyle/>
          <a:p>
            <a:fld id="{A186C422-ECB4-4C69-9D54-F0AFA5DD4A3A}" type="datetimeFigureOut">
              <a:rPr lang="en-US" smtClean="0"/>
              <a:t>2/28/2018</a:t>
            </a:fld>
            <a:endParaRPr lang="en-US"/>
          </a:p>
        </p:txBody>
      </p:sp>
      <p:sp>
        <p:nvSpPr>
          <p:cNvPr id="5" name="Footer Placeholder 4">
            <a:extLst>
              <a:ext uri="{FF2B5EF4-FFF2-40B4-BE49-F238E27FC236}">
                <a16:creationId xmlns:a16="http://schemas.microsoft.com/office/drawing/2014/main" id="{78B4D9F0-2F45-4DFE-BEF5-AC9635D9E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40A16A-B3A7-4E5A-BB5B-DB630304F555}"/>
              </a:ext>
            </a:extLst>
          </p:cNvPr>
          <p:cNvSpPr>
            <a:spLocks noGrp="1"/>
          </p:cNvSpPr>
          <p:nvPr>
            <p:ph type="sldNum" sz="quarter" idx="12"/>
          </p:nvPr>
        </p:nvSpPr>
        <p:spPr/>
        <p:txBody>
          <a:bodyPr/>
          <a:lstStyle/>
          <a:p>
            <a:fld id="{B359D95A-A80C-4874-B0D8-D1A28CF8B6F2}" type="slidenum">
              <a:rPr lang="en-US" smtClean="0"/>
              <a:t>‹#›</a:t>
            </a:fld>
            <a:endParaRPr lang="en-US"/>
          </a:p>
        </p:txBody>
      </p:sp>
    </p:spTree>
    <p:extLst>
      <p:ext uri="{BB962C8B-B14F-4D97-AF65-F5344CB8AC3E}">
        <p14:creationId xmlns:p14="http://schemas.microsoft.com/office/powerpoint/2010/main" val="10218249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D8E6A5-CEA5-409C-9CA7-832683B4637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AT"/>
          </a:p>
        </p:txBody>
      </p:sp>
      <p:sp>
        <p:nvSpPr>
          <p:cNvPr id="3" name="Vertical Text Placeholder 2">
            <a:extLst>
              <a:ext uri="{FF2B5EF4-FFF2-40B4-BE49-F238E27FC236}">
                <a16:creationId xmlns:a16="http://schemas.microsoft.com/office/drawing/2014/main" id="{7467C042-177D-43B0-8CCD-576614CA89A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a:extLst>
              <a:ext uri="{FF2B5EF4-FFF2-40B4-BE49-F238E27FC236}">
                <a16:creationId xmlns:a16="http://schemas.microsoft.com/office/drawing/2014/main" id="{783614C3-24AA-48A9-95BE-502D04E3772E}"/>
              </a:ext>
            </a:extLst>
          </p:cNvPr>
          <p:cNvSpPr>
            <a:spLocks noGrp="1"/>
          </p:cNvSpPr>
          <p:nvPr>
            <p:ph type="dt" sz="half" idx="10"/>
          </p:nvPr>
        </p:nvSpPr>
        <p:spPr/>
        <p:txBody>
          <a:bodyPr/>
          <a:lstStyle/>
          <a:p>
            <a:fld id="{A186C422-ECB4-4C69-9D54-F0AFA5DD4A3A}" type="datetimeFigureOut">
              <a:rPr lang="en-US" smtClean="0"/>
              <a:t>2/28/2018</a:t>
            </a:fld>
            <a:endParaRPr lang="en-US"/>
          </a:p>
        </p:txBody>
      </p:sp>
      <p:sp>
        <p:nvSpPr>
          <p:cNvPr id="5" name="Footer Placeholder 4">
            <a:extLst>
              <a:ext uri="{FF2B5EF4-FFF2-40B4-BE49-F238E27FC236}">
                <a16:creationId xmlns:a16="http://schemas.microsoft.com/office/drawing/2014/main" id="{4F2E2371-B8D8-4E2A-A551-9F2798D21F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99A20A-66E9-4853-B15C-0C6C4F576037}"/>
              </a:ext>
            </a:extLst>
          </p:cNvPr>
          <p:cNvSpPr>
            <a:spLocks noGrp="1"/>
          </p:cNvSpPr>
          <p:nvPr>
            <p:ph type="sldNum" sz="quarter" idx="12"/>
          </p:nvPr>
        </p:nvSpPr>
        <p:spPr/>
        <p:txBody>
          <a:bodyPr/>
          <a:lstStyle/>
          <a:p>
            <a:fld id="{B359D95A-A80C-4874-B0D8-D1A28CF8B6F2}" type="slidenum">
              <a:rPr lang="en-US" smtClean="0"/>
              <a:t>‹#›</a:t>
            </a:fld>
            <a:endParaRPr lang="en-US"/>
          </a:p>
        </p:txBody>
      </p:sp>
    </p:spTree>
    <p:extLst>
      <p:ext uri="{BB962C8B-B14F-4D97-AF65-F5344CB8AC3E}">
        <p14:creationId xmlns:p14="http://schemas.microsoft.com/office/powerpoint/2010/main" val="30036032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Main Point">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653667" y="651001"/>
            <a:ext cx="10712000" cy="5454400"/>
          </a:xfrm>
          <a:prstGeom prst="rect">
            <a:avLst/>
          </a:prstGeom>
        </p:spPr>
        <p:txBody>
          <a:bodyPr lIns="91425" tIns="91425" rIns="91425" bIns="91425" anchor="ctr" anchorCtr="0"/>
          <a:lstStyle>
            <a:lvl1pPr lvl="0" rtl="0">
              <a:spcBef>
                <a:spcPts val="0"/>
              </a:spcBef>
              <a:buSzPct val="100000"/>
              <a:defRPr sz="8001"/>
            </a:lvl1pPr>
            <a:lvl2pPr lvl="1" rtl="0">
              <a:spcBef>
                <a:spcPts val="0"/>
              </a:spcBef>
              <a:buSzPct val="100000"/>
              <a:defRPr sz="8001"/>
            </a:lvl2pPr>
            <a:lvl3pPr lvl="2" rtl="0">
              <a:spcBef>
                <a:spcPts val="0"/>
              </a:spcBef>
              <a:buSzPct val="100000"/>
              <a:defRPr sz="8001"/>
            </a:lvl3pPr>
            <a:lvl4pPr lvl="3" rtl="0">
              <a:spcBef>
                <a:spcPts val="0"/>
              </a:spcBef>
              <a:buSzPct val="100000"/>
              <a:defRPr sz="8001"/>
            </a:lvl4pPr>
            <a:lvl5pPr lvl="4" rtl="0">
              <a:spcBef>
                <a:spcPts val="0"/>
              </a:spcBef>
              <a:buSzPct val="100000"/>
              <a:defRPr sz="8001"/>
            </a:lvl5pPr>
            <a:lvl6pPr lvl="5" rtl="0">
              <a:spcBef>
                <a:spcPts val="0"/>
              </a:spcBef>
              <a:buSzPct val="100000"/>
              <a:defRPr sz="8001"/>
            </a:lvl6pPr>
            <a:lvl7pPr lvl="6" rtl="0">
              <a:spcBef>
                <a:spcPts val="0"/>
              </a:spcBef>
              <a:buSzPct val="100000"/>
              <a:defRPr sz="8001"/>
            </a:lvl7pPr>
            <a:lvl8pPr lvl="7" rtl="0">
              <a:spcBef>
                <a:spcPts val="0"/>
              </a:spcBef>
              <a:buSzPct val="100000"/>
              <a:defRPr sz="8001"/>
            </a:lvl8pPr>
            <a:lvl9pPr lvl="8" rtl="0">
              <a:spcBef>
                <a:spcPts val="0"/>
              </a:spcBef>
              <a:buSzPct val="100000"/>
              <a:defRPr sz="8001"/>
            </a:lvl9pPr>
          </a:lstStyle>
          <a:p>
            <a:r>
              <a:rPr lang="en-US"/>
              <a:t>Click to edit Master title style</a:t>
            </a:r>
            <a:endParaRPr/>
          </a:p>
        </p:txBody>
      </p:sp>
    </p:spTree>
    <p:extLst>
      <p:ext uri="{BB962C8B-B14F-4D97-AF65-F5344CB8AC3E}">
        <p14:creationId xmlns:p14="http://schemas.microsoft.com/office/powerpoint/2010/main" val="8047316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plit Summary">
    <p:spTree>
      <p:nvGrpSpPr>
        <p:cNvPr id="1" name="Shape 121"/>
        <p:cNvGrpSpPr/>
        <p:nvPr/>
      </p:nvGrpSpPr>
      <p:grpSpPr>
        <a:xfrm>
          <a:off x="0" y="0"/>
          <a:ext cx="0" cy="0"/>
          <a:chOff x="0" y="0"/>
          <a:chExt cx="0" cy="0"/>
        </a:xfrm>
      </p:grpSpPr>
      <p:sp>
        <p:nvSpPr>
          <p:cNvPr id="124" name="Shape 124"/>
          <p:cNvSpPr txBox="1">
            <a:spLocks noGrp="1"/>
          </p:cNvSpPr>
          <p:nvPr>
            <p:ph type="title"/>
          </p:nvPr>
        </p:nvSpPr>
        <p:spPr>
          <a:xfrm>
            <a:off x="354000" y="1644233"/>
            <a:ext cx="5393600" cy="1976400"/>
          </a:xfrm>
          <a:prstGeom prst="rect">
            <a:avLst/>
          </a:prstGeom>
        </p:spPr>
        <p:txBody>
          <a:bodyPr lIns="91425" tIns="91425" rIns="91425" bIns="91425" anchor="b" anchorCtr="0"/>
          <a:lstStyle>
            <a:lvl1pPr lvl="0" algn="ctr" rtl="0">
              <a:spcBef>
                <a:spcPts val="0"/>
              </a:spcBef>
              <a:buClr>
                <a:srgbClr val="434343"/>
              </a:buClr>
              <a:buSzPct val="100000"/>
              <a:defRPr sz="5600">
                <a:solidFill>
                  <a:srgbClr val="434343"/>
                </a:solidFill>
              </a:defRPr>
            </a:lvl1pPr>
            <a:lvl2pPr lvl="1" algn="ctr" rtl="0">
              <a:spcBef>
                <a:spcPts val="0"/>
              </a:spcBef>
              <a:buClr>
                <a:schemeClr val="dk2"/>
              </a:buClr>
              <a:buSzPct val="100000"/>
              <a:defRPr sz="5600">
                <a:solidFill>
                  <a:schemeClr val="dk2"/>
                </a:solidFill>
              </a:defRPr>
            </a:lvl2pPr>
            <a:lvl3pPr lvl="2" algn="ctr" rtl="0">
              <a:spcBef>
                <a:spcPts val="0"/>
              </a:spcBef>
              <a:buClr>
                <a:schemeClr val="dk2"/>
              </a:buClr>
              <a:buSzPct val="100000"/>
              <a:defRPr sz="5600">
                <a:solidFill>
                  <a:schemeClr val="dk2"/>
                </a:solidFill>
              </a:defRPr>
            </a:lvl3pPr>
            <a:lvl4pPr lvl="3" algn="ctr" rtl="0">
              <a:spcBef>
                <a:spcPts val="0"/>
              </a:spcBef>
              <a:buClr>
                <a:schemeClr val="dk2"/>
              </a:buClr>
              <a:buSzPct val="100000"/>
              <a:defRPr sz="5600">
                <a:solidFill>
                  <a:schemeClr val="dk2"/>
                </a:solidFill>
              </a:defRPr>
            </a:lvl4pPr>
            <a:lvl5pPr lvl="4" algn="ctr" rtl="0">
              <a:spcBef>
                <a:spcPts val="0"/>
              </a:spcBef>
              <a:buClr>
                <a:schemeClr val="dk2"/>
              </a:buClr>
              <a:buSzPct val="100000"/>
              <a:defRPr sz="5600">
                <a:solidFill>
                  <a:schemeClr val="dk2"/>
                </a:solidFill>
              </a:defRPr>
            </a:lvl5pPr>
            <a:lvl6pPr lvl="5" algn="ctr" rtl="0">
              <a:spcBef>
                <a:spcPts val="0"/>
              </a:spcBef>
              <a:buClr>
                <a:schemeClr val="dk2"/>
              </a:buClr>
              <a:buSzPct val="100000"/>
              <a:defRPr sz="5600">
                <a:solidFill>
                  <a:schemeClr val="dk2"/>
                </a:solidFill>
              </a:defRPr>
            </a:lvl6pPr>
            <a:lvl7pPr lvl="6" algn="ctr" rtl="0">
              <a:spcBef>
                <a:spcPts val="0"/>
              </a:spcBef>
              <a:buClr>
                <a:schemeClr val="dk2"/>
              </a:buClr>
              <a:buSzPct val="100000"/>
              <a:defRPr sz="5600">
                <a:solidFill>
                  <a:schemeClr val="dk2"/>
                </a:solidFill>
              </a:defRPr>
            </a:lvl7pPr>
            <a:lvl8pPr lvl="7" algn="ctr" rtl="0">
              <a:spcBef>
                <a:spcPts val="0"/>
              </a:spcBef>
              <a:buClr>
                <a:schemeClr val="dk2"/>
              </a:buClr>
              <a:buSzPct val="100000"/>
              <a:defRPr sz="5600">
                <a:solidFill>
                  <a:schemeClr val="dk2"/>
                </a:solidFill>
              </a:defRPr>
            </a:lvl8pPr>
            <a:lvl9pPr lvl="8" algn="ctr" rtl="0">
              <a:spcBef>
                <a:spcPts val="0"/>
              </a:spcBef>
              <a:buClr>
                <a:schemeClr val="dk2"/>
              </a:buClr>
              <a:buSzPct val="100000"/>
              <a:defRPr sz="5600">
                <a:solidFill>
                  <a:schemeClr val="dk2"/>
                </a:solidFill>
              </a:defRPr>
            </a:lvl9pPr>
          </a:lstStyle>
          <a:p>
            <a:r>
              <a:rPr lang="en-US"/>
              <a:t>Click to edit Master title style</a:t>
            </a:r>
            <a:endParaRPr/>
          </a:p>
        </p:txBody>
      </p:sp>
      <p:sp>
        <p:nvSpPr>
          <p:cNvPr id="125" name="Shape 125"/>
          <p:cNvSpPr txBox="1">
            <a:spLocks noGrp="1"/>
          </p:cNvSpPr>
          <p:nvPr>
            <p:ph type="subTitle" idx="1"/>
          </p:nvPr>
        </p:nvSpPr>
        <p:spPr>
          <a:xfrm>
            <a:off x="354000" y="3705956"/>
            <a:ext cx="5393600" cy="1646799"/>
          </a:xfrm>
          <a:prstGeom prst="rect">
            <a:avLst/>
          </a:prstGeom>
        </p:spPr>
        <p:txBody>
          <a:bodyPr lIns="91425" tIns="91425" rIns="91425" bIns="91425" anchor="t" anchorCtr="0"/>
          <a:lstStyle>
            <a:lvl1pPr lvl="0" algn="ctr" rtl="0">
              <a:lnSpc>
                <a:spcPct val="100000"/>
              </a:lnSpc>
              <a:spcBef>
                <a:spcPts val="0"/>
              </a:spcBef>
              <a:spcAft>
                <a:spcPts val="0"/>
              </a:spcAft>
              <a:buSzPct val="100000"/>
              <a:buFont typeface="Calibri"/>
              <a:buNone/>
              <a:defRPr sz="2800">
                <a:latin typeface="Calibri"/>
                <a:ea typeface="Calibri"/>
                <a:cs typeface="Calibri"/>
                <a:sym typeface="Calibri"/>
              </a:defRPr>
            </a:lvl1pPr>
            <a:lvl2pPr lvl="1" algn="ctr" rtl="0">
              <a:lnSpc>
                <a:spcPct val="100000"/>
              </a:lnSpc>
              <a:spcBef>
                <a:spcPts val="0"/>
              </a:spcBef>
              <a:spcAft>
                <a:spcPts val="0"/>
              </a:spcAft>
              <a:buSzPct val="100000"/>
              <a:buNone/>
              <a:defRPr sz="2800"/>
            </a:lvl2pPr>
            <a:lvl3pPr lvl="2" algn="ctr" rtl="0">
              <a:lnSpc>
                <a:spcPct val="100000"/>
              </a:lnSpc>
              <a:spcBef>
                <a:spcPts val="0"/>
              </a:spcBef>
              <a:spcAft>
                <a:spcPts val="0"/>
              </a:spcAft>
              <a:buSzPct val="100000"/>
              <a:buNone/>
              <a:defRPr sz="2800"/>
            </a:lvl3pPr>
            <a:lvl4pPr lvl="3" algn="ctr" rtl="0">
              <a:lnSpc>
                <a:spcPct val="100000"/>
              </a:lnSpc>
              <a:spcBef>
                <a:spcPts val="0"/>
              </a:spcBef>
              <a:spcAft>
                <a:spcPts val="0"/>
              </a:spcAft>
              <a:buSzPct val="100000"/>
              <a:buNone/>
              <a:defRPr sz="2800"/>
            </a:lvl4pPr>
            <a:lvl5pPr lvl="4" algn="ctr" rtl="0">
              <a:lnSpc>
                <a:spcPct val="100000"/>
              </a:lnSpc>
              <a:spcBef>
                <a:spcPts val="0"/>
              </a:spcBef>
              <a:spcAft>
                <a:spcPts val="0"/>
              </a:spcAft>
              <a:buSzPct val="100000"/>
              <a:buNone/>
              <a:defRPr sz="2800"/>
            </a:lvl5pPr>
            <a:lvl6pPr lvl="5" algn="ctr" rtl="0">
              <a:lnSpc>
                <a:spcPct val="100000"/>
              </a:lnSpc>
              <a:spcBef>
                <a:spcPts val="0"/>
              </a:spcBef>
              <a:spcAft>
                <a:spcPts val="0"/>
              </a:spcAft>
              <a:buSzPct val="100000"/>
              <a:buNone/>
              <a:defRPr sz="2800"/>
            </a:lvl6pPr>
            <a:lvl7pPr lvl="6" algn="ctr" rtl="0">
              <a:lnSpc>
                <a:spcPct val="100000"/>
              </a:lnSpc>
              <a:spcBef>
                <a:spcPts val="0"/>
              </a:spcBef>
              <a:spcAft>
                <a:spcPts val="0"/>
              </a:spcAft>
              <a:buSzPct val="100000"/>
              <a:buNone/>
              <a:defRPr sz="2800"/>
            </a:lvl7pPr>
            <a:lvl8pPr lvl="7" algn="ctr" rtl="0">
              <a:lnSpc>
                <a:spcPct val="100000"/>
              </a:lnSpc>
              <a:spcBef>
                <a:spcPts val="0"/>
              </a:spcBef>
              <a:spcAft>
                <a:spcPts val="0"/>
              </a:spcAft>
              <a:buSzPct val="100000"/>
              <a:buNone/>
              <a:defRPr sz="2800"/>
            </a:lvl8pPr>
            <a:lvl9pPr lvl="8" algn="ctr" rtl="0">
              <a:lnSpc>
                <a:spcPct val="100000"/>
              </a:lnSpc>
              <a:spcBef>
                <a:spcPts val="0"/>
              </a:spcBef>
              <a:spcAft>
                <a:spcPts val="0"/>
              </a:spcAft>
              <a:buSzPct val="100000"/>
              <a:buNone/>
              <a:defRPr sz="2800"/>
            </a:lvl9pPr>
          </a:lstStyle>
          <a:p>
            <a:r>
              <a:rPr lang="en-US"/>
              <a:t>Click to edit Master subtitle style</a:t>
            </a:r>
            <a:endParaRPr/>
          </a:p>
        </p:txBody>
      </p:sp>
      <p:sp>
        <p:nvSpPr>
          <p:cNvPr id="126" name="Shape 126"/>
          <p:cNvSpPr txBox="1">
            <a:spLocks noGrp="1"/>
          </p:cNvSpPr>
          <p:nvPr>
            <p:ph type="body" idx="2"/>
          </p:nvPr>
        </p:nvSpPr>
        <p:spPr>
          <a:xfrm>
            <a:off x="6586001" y="965601"/>
            <a:ext cx="5116000" cy="4926800"/>
          </a:xfrm>
          <a:prstGeom prst="rect">
            <a:avLst/>
          </a:prstGeom>
        </p:spPr>
        <p:txBody>
          <a:bodyPr lIns="91425" tIns="91425" rIns="91425" bIns="91425" anchor="ctr" anchorCtr="0"/>
          <a:lstStyle>
            <a:lvl1pPr lvl="0" rtl="0">
              <a:spcBef>
                <a:spcPts val="0"/>
              </a:spcBef>
              <a:buClr>
                <a:schemeClr val="lt1"/>
              </a:buClr>
              <a:buSzPct val="100000"/>
              <a:buFont typeface="Calibri"/>
              <a:defRPr sz="2933">
                <a:solidFill>
                  <a:schemeClr val="lt1"/>
                </a:solidFill>
                <a:latin typeface="Calibri"/>
                <a:ea typeface="Calibri"/>
                <a:cs typeface="Calibri"/>
                <a:sym typeface="Calibri"/>
              </a:defRPr>
            </a:lvl1pPr>
            <a:lvl2pPr lvl="1" rtl="0">
              <a:spcBef>
                <a:spcPts val="0"/>
              </a:spcBef>
              <a:buClr>
                <a:schemeClr val="lt1"/>
              </a:buClr>
              <a:buSzPct val="100000"/>
              <a:defRPr sz="2134">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a:pPr lvl="0"/>
            <a:r>
              <a:rPr lang="en-US"/>
              <a:t>Edit Master text styles</a:t>
            </a:r>
          </a:p>
        </p:txBody>
      </p:sp>
    </p:spTree>
    <p:extLst>
      <p:ext uri="{BB962C8B-B14F-4D97-AF65-F5344CB8AC3E}">
        <p14:creationId xmlns:p14="http://schemas.microsoft.com/office/powerpoint/2010/main" val="17151835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Big Number">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614601" y="1664400"/>
            <a:ext cx="10962800" cy="2618000"/>
          </a:xfrm>
          <a:prstGeom prst="rect">
            <a:avLst/>
          </a:prstGeom>
        </p:spPr>
        <p:txBody>
          <a:bodyPr lIns="91425" tIns="91425" rIns="91425" bIns="91425" anchor="b" anchorCtr="0"/>
          <a:lstStyle>
            <a:lvl1pPr lvl="0" algn="ctr" rtl="0">
              <a:spcBef>
                <a:spcPts val="0"/>
              </a:spcBef>
              <a:buClr>
                <a:srgbClr val="F3F3F3"/>
              </a:buClr>
              <a:buSzPct val="100000"/>
              <a:defRPr sz="16007">
                <a:solidFill>
                  <a:srgbClr val="F3F3F3"/>
                </a:solidFill>
              </a:defRPr>
            </a:lvl1pPr>
            <a:lvl2pPr lvl="1" algn="ctr" rtl="0">
              <a:spcBef>
                <a:spcPts val="0"/>
              </a:spcBef>
              <a:buClr>
                <a:schemeClr val="dk2"/>
              </a:buClr>
              <a:buSzPct val="100000"/>
              <a:defRPr sz="16007">
                <a:solidFill>
                  <a:schemeClr val="dk2"/>
                </a:solidFill>
              </a:defRPr>
            </a:lvl2pPr>
            <a:lvl3pPr lvl="2" algn="ctr" rtl="0">
              <a:spcBef>
                <a:spcPts val="0"/>
              </a:spcBef>
              <a:buClr>
                <a:schemeClr val="dk2"/>
              </a:buClr>
              <a:buSzPct val="100000"/>
              <a:defRPr sz="16007">
                <a:solidFill>
                  <a:schemeClr val="dk2"/>
                </a:solidFill>
              </a:defRPr>
            </a:lvl3pPr>
            <a:lvl4pPr lvl="3" algn="ctr" rtl="0">
              <a:spcBef>
                <a:spcPts val="0"/>
              </a:spcBef>
              <a:buClr>
                <a:schemeClr val="dk2"/>
              </a:buClr>
              <a:buSzPct val="100000"/>
              <a:defRPr sz="16007">
                <a:solidFill>
                  <a:schemeClr val="dk2"/>
                </a:solidFill>
              </a:defRPr>
            </a:lvl4pPr>
            <a:lvl5pPr lvl="4" algn="ctr" rtl="0">
              <a:spcBef>
                <a:spcPts val="0"/>
              </a:spcBef>
              <a:buClr>
                <a:schemeClr val="dk2"/>
              </a:buClr>
              <a:buSzPct val="100000"/>
              <a:defRPr sz="16007">
                <a:solidFill>
                  <a:schemeClr val="dk2"/>
                </a:solidFill>
              </a:defRPr>
            </a:lvl5pPr>
            <a:lvl6pPr lvl="5" algn="ctr" rtl="0">
              <a:spcBef>
                <a:spcPts val="0"/>
              </a:spcBef>
              <a:buClr>
                <a:schemeClr val="dk2"/>
              </a:buClr>
              <a:buSzPct val="100000"/>
              <a:defRPr sz="16007">
                <a:solidFill>
                  <a:schemeClr val="dk2"/>
                </a:solidFill>
              </a:defRPr>
            </a:lvl6pPr>
            <a:lvl7pPr lvl="6" algn="ctr" rtl="0">
              <a:spcBef>
                <a:spcPts val="0"/>
              </a:spcBef>
              <a:buClr>
                <a:schemeClr val="dk2"/>
              </a:buClr>
              <a:buSzPct val="100000"/>
              <a:defRPr sz="16007">
                <a:solidFill>
                  <a:schemeClr val="dk2"/>
                </a:solidFill>
              </a:defRPr>
            </a:lvl7pPr>
            <a:lvl8pPr lvl="7" algn="ctr" rtl="0">
              <a:spcBef>
                <a:spcPts val="0"/>
              </a:spcBef>
              <a:buClr>
                <a:schemeClr val="dk2"/>
              </a:buClr>
              <a:buSzPct val="100000"/>
              <a:defRPr sz="16007">
                <a:solidFill>
                  <a:schemeClr val="dk2"/>
                </a:solidFill>
              </a:defRPr>
            </a:lvl8pPr>
            <a:lvl9pPr lvl="8" algn="ctr" rtl="0">
              <a:spcBef>
                <a:spcPts val="0"/>
              </a:spcBef>
              <a:buClr>
                <a:schemeClr val="dk2"/>
              </a:buClr>
              <a:buSzPct val="100000"/>
              <a:defRPr sz="16007">
                <a:solidFill>
                  <a:schemeClr val="dk2"/>
                </a:solidFill>
              </a:defRPr>
            </a:lvl9pPr>
          </a:lstStyle>
          <a:p>
            <a:r>
              <a:rPr lang="en-US"/>
              <a:t>Click to edit Master title style</a:t>
            </a:r>
            <a:endParaRPr/>
          </a:p>
        </p:txBody>
      </p:sp>
      <p:sp>
        <p:nvSpPr>
          <p:cNvPr id="139" name="Shape 139"/>
          <p:cNvSpPr txBox="1">
            <a:spLocks noGrp="1"/>
          </p:cNvSpPr>
          <p:nvPr>
            <p:ph type="body" idx="1"/>
          </p:nvPr>
        </p:nvSpPr>
        <p:spPr>
          <a:xfrm>
            <a:off x="2127201" y="4365234"/>
            <a:ext cx="7937600" cy="1734400"/>
          </a:xfrm>
          <a:prstGeom prst="rect">
            <a:avLst/>
          </a:prstGeom>
        </p:spPr>
        <p:txBody>
          <a:bodyPr lIns="91425" tIns="91425" rIns="91425" bIns="91425" anchor="t" anchorCtr="0"/>
          <a:lstStyle>
            <a:lvl1pPr lvl="0" algn="ctr" rtl="0">
              <a:spcBef>
                <a:spcPts val="0"/>
              </a:spcBef>
              <a:buClr>
                <a:srgbClr val="F3F3F3"/>
              </a:buClr>
              <a:buFont typeface="Calibri"/>
              <a:defRPr>
                <a:solidFill>
                  <a:srgbClr val="F3F3F3"/>
                </a:solidFill>
                <a:latin typeface="Calibri"/>
                <a:ea typeface="Calibri"/>
                <a:cs typeface="Calibri"/>
                <a:sym typeface="Calibri"/>
              </a:defRPr>
            </a:lvl1pPr>
            <a:lvl2pPr lvl="1" algn="ctr" rtl="0">
              <a:spcBef>
                <a:spcPts val="0"/>
              </a:spcBef>
              <a:buClr>
                <a:srgbClr val="F3F3F3"/>
              </a:buClr>
              <a:buFont typeface="Calibri"/>
              <a:defRPr>
                <a:solidFill>
                  <a:srgbClr val="F3F3F3"/>
                </a:solidFill>
                <a:latin typeface="Calibri"/>
                <a:ea typeface="Calibri"/>
                <a:cs typeface="Calibri"/>
                <a:sym typeface="Calibri"/>
              </a:defRPr>
            </a:lvl2pPr>
            <a:lvl3pPr lvl="2" algn="ctr" rtl="0">
              <a:spcBef>
                <a:spcPts val="0"/>
              </a:spcBef>
              <a:buClr>
                <a:srgbClr val="F3F3F3"/>
              </a:buClr>
              <a:buFont typeface="Calibri"/>
              <a:defRPr>
                <a:solidFill>
                  <a:srgbClr val="F3F3F3"/>
                </a:solidFill>
                <a:latin typeface="Calibri"/>
                <a:ea typeface="Calibri"/>
                <a:cs typeface="Calibri"/>
                <a:sym typeface="Calibri"/>
              </a:defRPr>
            </a:lvl3pPr>
            <a:lvl4pPr lvl="3" algn="ctr" rtl="0">
              <a:spcBef>
                <a:spcPts val="0"/>
              </a:spcBef>
              <a:buClr>
                <a:srgbClr val="F3F3F3"/>
              </a:buClr>
              <a:buFont typeface="Calibri"/>
              <a:defRPr>
                <a:solidFill>
                  <a:srgbClr val="F3F3F3"/>
                </a:solidFill>
                <a:latin typeface="Calibri"/>
                <a:ea typeface="Calibri"/>
                <a:cs typeface="Calibri"/>
                <a:sym typeface="Calibri"/>
              </a:defRPr>
            </a:lvl4pPr>
            <a:lvl5pPr lvl="4" algn="ctr" rtl="0">
              <a:spcBef>
                <a:spcPts val="0"/>
              </a:spcBef>
              <a:buClr>
                <a:srgbClr val="F3F3F3"/>
              </a:buClr>
              <a:buFont typeface="Calibri"/>
              <a:defRPr>
                <a:solidFill>
                  <a:srgbClr val="F3F3F3"/>
                </a:solidFill>
                <a:latin typeface="Calibri"/>
                <a:ea typeface="Calibri"/>
                <a:cs typeface="Calibri"/>
                <a:sym typeface="Calibri"/>
              </a:defRPr>
            </a:lvl5pPr>
            <a:lvl6pPr lvl="5" algn="ctr" rtl="0">
              <a:spcBef>
                <a:spcPts val="0"/>
              </a:spcBef>
              <a:buClr>
                <a:srgbClr val="F3F3F3"/>
              </a:buClr>
              <a:buFont typeface="Calibri"/>
              <a:defRPr>
                <a:solidFill>
                  <a:srgbClr val="F3F3F3"/>
                </a:solidFill>
                <a:latin typeface="Calibri"/>
                <a:ea typeface="Calibri"/>
                <a:cs typeface="Calibri"/>
                <a:sym typeface="Calibri"/>
              </a:defRPr>
            </a:lvl6pPr>
            <a:lvl7pPr lvl="6" algn="ctr" rtl="0">
              <a:spcBef>
                <a:spcPts val="0"/>
              </a:spcBef>
              <a:buClr>
                <a:srgbClr val="F3F3F3"/>
              </a:buClr>
              <a:buFont typeface="Calibri"/>
              <a:defRPr>
                <a:solidFill>
                  <a:srgbClr val="F3F3F3"/>
                </a:solidFill>
                <a:latin typeface="Calibri"/>
                <a:ea typeface="Calibri"/>
                <a:cs typeface="Calibri"/>
                <a:sym typeface="Calibri"/>
              </a:defRPr>
            </a:lvl7pPr>
            <a:lvl8pPr lvl="7" algn="ctr" rtl="0">
              <a:spcBef>
                <a:spcPts val="0"/>
              </a:spcBef>
              <a:buClr>
                <a:srgbClr val="F3F3F3"/>
              </a:buClr>
              <a:buFont typeface="Calibri"/>
              <a:defRPr>
                <a:solidFill>
                  <a:srgbClr val="F3F3F3"/>
                </a:solidFill>
                <a:latin typeface="Calibri"/>
                <a:ea typeface="Calibri"/>
                <a:cs typeface="Calibri"/>
                <a:sym typeface="Calibri"/>
              </a:defRPr>
            </a:lvl8pPr>
            <a:lvl9pPr lvl="8" algn="ctr" rtl="0">
              <a:spcBef>
                <a:spcPts val="0"/>
              </a:spcBef>
              <a:buClr>
                <a:srgbClr val="F3F3F3"/>
              </a:buClr>
              <a:buFont typeface="Calibri"/>
              <a:defRPr>
                <a:solidFill>
                  <a:srgbClr val="F3F3F3"/>
                </a:solidFill>
                <a:latin typeface="Calibri"/>
                <a:ea typeface="Calibri"/>
                <a:cs typeface="Calibri"/>
                <a:sym typeface="Calibri"/>
              </a:defRPr>
            </a:lvl9pPr>
          </a:lstStyle>
          <a:p>
            <a:pPr lvl="0"/>
            <a:r>
              <a:rPr lang="en-US"/>
              <a:t>Edit Master text styles</a:t>
            </a:r>
          </a:p>
        </p:txBody>
      </p:sp>
    </p:spTree>
    <p:extLst>
      <p:ext uri="{BB962C8B-B14F-4D97-AF65-F5344CB8AC3E}">
        <p14:creationId xmlns:p14="http://schemas.microsoft.com/office/powerpoint/2010/main" val="37849154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04"/>
        <p:cNvGrpSpPr/>
        <p:nvPr/>
      </p:nvGrpSpPr>
      <p:grpSpPr>
        <a:xfrm>
          <a:off x="0" y="0"/>
          <a:ext cx="0" cy="0"/>
          <a:chOff x="0" y="0"/>
          <a:chExt cx="0" cy="0"/>
        </a:xfrm>
      </p:grpSpPr>
      <p:sp>
        <p:nvSpPr>
          <p:cNvPr id="107" name="Shape 107"/>
          <p:cNvSpPr txBox="1">
            <a:spLocks noGrp="1"/>
          </p:cNvSpPr>
          <p:nvPr>
            <p:ph type="title"/>
          </p:nvPr>
        </p:nvSpPr>
        <p:spPr>
          <a:xfrm>
            <a:off x="629200" y="984969"/>
            <a:ext cx="10962800" cy="10236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r>
              <a:rPr lang="en-US"/>
              <a:t>Click to edit Master title style</a:t>
            </a:r>
            <a:endParaRPr/>
          </a:p>
        </p:txBody>
      </p:sp>
      <p:sp>
        <p:nvSpPr>
          <p:cNvPr id="108" name="Shape 108"/>
          <p:cNvSpPr txBox="1">
            <a:spLocks noGrp="1"/>
          </p:cNvSpPr>
          <p:nvPr>
            <p:ph type="body" idx="1"/>
          </p:nvPr>
        </p:nvSpPr>
        <p:spPr>
          <a:xfrm>
            <a:off x="629200" y="2558769"/>
            <a:ext cx="5333200" cy="3613599"/>
          </a:xfrm>
          <a:prstGeom prst="rect">
            <a:avLst/>
          </a:prstGeom>
        </p:spPr>
        <p:txBody>
          <a:bodyPr lIns="91425" tIns="91425" rIns="91425" bIns="91425" anchor="t" anchorCtr="0"/>
          <a:lstStyle>
            <a:lvl1pPr lvl="0" rtl="0">
              <a:spcBef>
                <a:spcPts val="0"/>
              </a:spcBef>
              <a:buClr>
                <a:srgbClr val="434343"/>
              </a:buClr>
              <a:buSzPct val="100000"/>
              <a:buFont typeface="Calibri"/>
              <a:defRPr sz="2668">
                <a:solidFill>
                  <a:srgbClr val="434343"/>
                </a:solidFill>
                <a:latin typeface="Calibri"/>
                <a:ea typeface="Calibri"/>
                <a:cs typeface="Calibri"/>
                <a:sym typeface="Calibri"/>
              </a:defRPr>
            </a:lvl1pPr>
            <a:lvl2pPr lvl="1" rtl="0">
              <a:spcBef>
                <a:spcPts val="0"/>
              </a:spcBef>
              <a:buClr>
                <a:srgbClr val="434343"/>
              </a:buClr>
              <a:buSzPct val="100000"/>
              <a:buFont typeface="Calibri"/>
              <a:defRPr sz="2401">
                <a:solidFill>
                  <a:srgbClr val="434343"/>
                </a:solidFill>
                <a:latin typeface="Calibri"/>
                <a:ea typeface="Calibri"/>
                <a:cs typeface="Calibri"/>
                <a:sym typeface="Calibri"/>
              </a:defRPr>
            </a:lvl2pPr>
            <a:lvl3pPr lvl="2" rtl="0">
              <a:spcBef>
                <a:spcPts val="0"/>
              </a:spcBef>
              <a:buClr>
                <a:srgbClr val="434343"/>
              </a:buClr>
              <a:buSzPct val="100000"/>
              <a:buFont typeface="Calibri"/>
              <a:defRPr sz="2134">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601">
                <a:solidFill>
                  <a:srgbClr val="434343"/>
                </a:solidFill>
                <a:latin typeface="Calibri"/>
                <a:ea typeface="Calibri"/>
                <a:cs typeface="Calibri"/>
                <a:sym typeface="Calibri"/>
              </a:defRPr>
            </a:lvl8pPr>
            <a:lvl9pPr lvl="8" rtl="0">
              <a:spcBef>
                <a:spcPts val="0"/>
              </a:spcBef>
              <a:buClr>
                <a:srgbClr val="434343"/>
              </a:buClr>
              <a:buSzPct val="100000"/>
              <a:buFont typeface="Calibri"/>
              <a:defRPr sz="1601">
                <a:solidFill>
                  <a:srgbClr val="434343"/>
                </a:solidFill>
                <a:latin typeface="Calibri"/>
                <a:ea typeface="Calibri"/>
                <a:cs typeface="Calibri"/>
                <a:sym typeface="Calibri"/>
              </a:defRPr>
            </a:lvl9pPr>
          </a:lstStyle>
          <a:p>
            <a:pPr lvl="0"/>
            <a:r>
              <a:rPr lang="en-US"/>
              <a:t>Edit Master text styles</a:t>
            </a:r>
          </a:p>
        </p:txBody>
      </p:sp>
      <p:sp>
        <p:nvSpPr>
          <p:cNvPr id="109" name="Shape 109"/>
          <p:cNvSpPr txBox="1">
            <a:spLocks noGrp="1"/>
          </p:cNvSpPr>
          <p:nvPr>
            <p:ph type="body" idx="2"/>
          </p:nvPr>
        </p:nvSpPr>
        <p:spPr>
          <a:xfrm>
            <a:off x="6259000" y="2558769"/>
            <a:ext cx="5333200" cy="3613599"/>
          </a:xfrm>
          <a:prstGeom prst="rect">
            <a:avLst/>
          </a:prstGeom>
        </p:spPr>
        <p:txBody>
          <a:bodyPr lIns="91425" tIns="91425" rIns="91425" bIns="91425" anchor="t" anchorCtr="0"/>
          <a:lstStyle>
            <a:lvl1pPr lvl="0" rtl="0">
              <a:spcBef>
                <a:spcPts val="0"/>
              </a:spcBef>
              <a:buClr>
                <a:srgbClr val="434343"/>
              </a:buClr>
              <a:buSzPct val="100000"/>
              <a:buFont typeface="Calibri"/>
              <a:defRPr sz="2668">
                <a:solidFill>
                  <a:srgbClr val="434343"/>
                </a:solidFill>
                <a:latin typeface="Calibri"/>
                <a:ea typeface="Calibri"/>
                <a:cs typeface="Calibri"/>
                <a:sym typeface="Calibri"/>
              </a:defRPr>
            </a:lvl1pPr>
            <a:lvl2pPr lvl="1" rtl="0">
              <a:spcBef>
                <a:spcPts val="0"/>
              </a:spcBef>
              <a:buClr>
                <a:srgbClr val="434343"/>
              </a:buClr>
              <a:buSzPct val="100000"/>
              <a:buFont typeface="Calibri"/>
              <a:defRPr sz="2401">
                <a:solidFill>
                  <a:srgbClr val="434343"/>
                </a:solidFill>
                <a:latin typeface="Calibri"/>
                <a:ea typeface="Calibri"/>
                <a:cs typeface="Calibri"/>
                <a:sym typeface="Calibri"/>
              </a:defRPr>
            </a:lvl2pPr>
            <a:lvl3pPr lvl="2" rtl="0">
              <a:spcBef>
                <a:spcPts val="0"/>
              </a:spcBef>
              <a:buClr>
                <a:srgbClr val="434343"/>
              </a:buClr>
              <a:buSzPct val="100000"/>
              <a:buFont typeface="Calibri"/>
              <a:defRPr sz="2134">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601">
                <a:solidFill>
                  <a:srgbClr val="434343"/>
                </a:solidFill>
                <a:latin typeface="Calibri"/>
                <a:ea typeface="Calibri"/>
                <a:cs typeface="Calibri"/>
                <a:sym typeface="Calibri"/>
              </a:defRPr>
            </a:lvl8pPr>
            <a:lvl9pPr lvl="8" rtl="0">
              <a:spcBef>
                <a:spcPts val="0"/>
              </a:spcBef>
              <a:buClr>
                <a:srgbClr val="434343"/>
              </a:buClr>
              <a:buSzPct val="100000"/>
              <a:buFont typeface="Calibri"/>
              <a:defRPr sz="1601">
                <a:solidFill>
                  <a:srgbClr val="434343"/>
                </a:solidFill>
                <a:latin typeface="Calibri"/>
                <a:ea typeface="Calibri"/>
                <a:cs typeface="Calibri"/>
                <a:sym typeface="Calibri"/>
              </a:defRPr>
            </a:lvl9pPr>
          </a:lstStyle>
          <a:p>
            <a:pPr lvl="0"/>
            <a:r>
              <a:rPr lang="en-US"/>
              <a:t>Edit Master text styles</a:t>
            </a:r>
          </a:p>
        </p:txBody>
      </p:sp>
    </p:spTree>
    <p:extLst>
      <p:ext uri="{BB962C8B-B14F-4D97-AF65-F5344CB8AC3E}">
        <p14:creationId xmlns:p14="http://schemas.microsoft.com/office/powerpoint/2010/main" val="4233646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C5C62-871A-4EFC-8293-32CF38893EBB}"/>
              </a:ext>
            </a:extLst>
          </p:cNvPr>
          <p:cNvSpPr>
            <a:spLocks noGrp="1"/>
          </p:cNvSpPr>
          <p:nvPr>
            <p:ph type="title"/>
          </p:nvPr>
        </p:nvSpPr>
        <p:spPr>
          <a:xfrm>
            <a:off x="0" y="-28955"/>
            <a:ext cx="12192000" cy="1325563"/>
          </a:xfrm>
        </p:spPr>
        <p:txBody>
          <a:bodyPr>
            <a:normAutofit/>
          </a:bodyPr>
          <a:lstStyle>
            <a:lvl1pPr algn="ctr">
              <a:defRPr lang="de-AT" sz="4802" kern="1200" dirty="0">
                <a:solidFill>
                  <a:srgbClr val="C2464F"/>
                </a:solidFill>
                <a:latin typeface="Segoe UI Light" panose="020B0502040204020203" pitchFamily="34" charset="0"/>
                <a:ea typeface="+mj-ea"/>
                <a:cs typeface="Segoe UI Light" panose="020B0502040204020203" pitchFamily="34" charset="0"/>
              </a:defRPr>
            </a:lvl1pPr>
          </a:lstStyle>
          <a:p>
            <a:r>
              <a:rPr lang="en-US"/>
              <a:t>Click to edit Master title style</a:t>
            </a:r>
            <a:endParaRPr lang="de-AT" dirty="0"/>
          </a:p>
        </p:txBody>
      </p:sp>
    </p:spTree>
    <p:extLst>
      <p:ext uri="{BB962C8B-B14F-4D97-AF65-F5344CB8AC3E}">
        <p14:creationId xmlns:p14="http://schemas.microsoft.com/office/powerpoint/2010/main" val="14480744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Section and Subsection Title">
    <p:bg>
      <p:bgPr>
        <a:solidFill>
          <a:srgbClr val="F37021"/>
        </a:solidFill>
        <a:effectLst/>
      </p:bgPr>
    </p:bg>
    <p:spTree>
      <p:nvGrpSpPr>
        <p:cNvPr id="1" name="Shape 94"/>
        <p:cNvGrpSpPr/>
        <p:nvPr/>
      </p:nvGrpSpPr>
      <p:grpSpPr>
        <a:xfrm>
          <a:off x="0" y="0"/>
          <a:ext cx="0" cy="0"/>
          <a:chOff x="0" y="0"/>
          <a:chExt cx="0" cy="0"/>
        </a:xfrm>
      </p:grpSpPr>
      <p:sp>
        <p:nvSpPr>
          <p:cNvPr id="95" name="Shape 95"/>
          <p:cNvSpPr txBox="1">
            <a:spLocks noGrp="1"/>
          </p:cNvSpPr>
          <p:nvPr>
            <p:ph type="ctrTitle"/>
          </p:nvPr>
        </p:nvSpPr>
        <p:spPr>
          <a:xfrm>
            <a:off x="520700" y="2425700"/>
            <a:ext cx="10962800" cy="1244800"/>
          </a:xfrm>
          <a:prstGeom prst="rect">
            <a:avLst/>
          </a:prstGeom>
        </p:spPr>
        <p:txBody>
          <a:bodyPr lIns="91425" tIns="91425" rIns="91425" bIns="91425" anchor="b" anchorCtr="0"/>
          <a:lstStyle>
            <a:lvl1pPr lvl="0" rtl="0">
              <a:spcBef>
                <a:spcPts val="0"/>
              </a:spcBef>
              <a:buSzPct val="100000"/>
              <a:buFont typeface="Calibri"/>
              <a:defRPr sz="6401">
                <a:latin typeface="Calibri"/>
                <a:ea typeface="Calibri"/>
                <a:cs typeface="Calibri"/>
                <a:sym typeface="Calibri"/>
              </a:defRPr>
            </a:lvl1pPr>
            <a:lvl2pPr lvl="1" rtl="0">
              <a:spcBef>
                <a:spcPts val="0"/>
              </a:spcBef>
              <a:buSzPct val="100000"/>
              <a:defRPr sz="6401"/>
            </a:lvl2pPr>
            <a:lvl3pPr lvl="2" rtl="0">
              <a:spcBef>
                <a:spcPts val="0"/>
              </a:spcBef>
              <a:buSzPct val="100000"/>
              <a:defRPr sz="6401"/>
            </a:lvl3pPr>
            <a:lvl4pPr lvl="3" rtl="0">
              <a:spcBef>
                <a:spcPts val="0"/>
              </a:spcBef>
              <a:buSzPct val="100000"/>
              <a:defRPr sz="6401"/>
            </a:lvl4pPr>
            <a:lvl5pPr lvl="4" rtl="0">
              <a:spcBef>
                <a:spcPts val="0"/>
              </a:spcBef>
              <a:buSzPct val="100000"/>
              <a:defRPr sz="6401"/>
            </a:lvl5pPr>
            <a:lvl6pPr lvl="5" rtl="0">
              <a:spcBef>
                <a:spcPts val="0"/>
              </a:spcBef>
              <a:buSzPct val="100000"/>
              <a:defRPr sz="6401"/>
            </a:lvl6pPr>
            <a:lvl7pPr lvl="6" rtl="0">
              <a:spcBef>
                <a:spcPts val="0"/>
              </a:spcBef>
              <a:buSzPct val="100000"/>
              <a:defRPr sz="6401"/>
            </a:lvl7pPr>
            <a:lvl8pPr lvl="7" rtl="0">
              <a:spcBef>
                <a:spcPts val="0"/>
              </a:spcBef>
              <a:buSzPct val="100000"/>
              <a:defRPr sz="6401"/>
            </a:lvl8pPr>
            <a:lvl9pPr lvl="8" rtl="0">
              <a:spcBef>
                <a:spcPts val="0"/>
              </a:spcBef>
              <a:buSzPct val="100000"/>
              <a:defRPr sz="6401"/>
            </a:lvl9pPr>
          </a:lstStyle>
          <a:p>
            <a:r>
              <a:rPr lang="en-US"/>
              <a:t>Click to edit Master title style</a:t>
            </a:r>
            <a:endParaRPr/>
          </a:p>
        </p:txBody>
      </p:sp>
      <p:sp>
        <p:nvSpPr>
          <p:cNvPr id="96" name="Shape 96"/>
          <p:cNvSpPr txBox="1">
            <a:spLocks noGrp="1"/>
          </p:cNvSpPr>
          <p:nvPr>
            <p:ph type="subTitle" idx="1"/>
          </p:nvPr>
        </p:nvSpPr>
        <p:spPr>
          <a:xfrm>
            <a:off x="520700" y="3718841"/>
            <a:ext cx="10962800" cy="577200"/>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Font typeface="Calibri"/>
              <a:buNone/>
              <a:defRPr sz="2933">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2933">
                <a:solidFill>
                  <a:schemeClr val="lt1"/>
                </a:solidFill>
              </a:defRPr>
            </a:lvl2pPr>
            <a:lvl3pPr lvl="2" rtl="0">
              <a:lnSpc>
                <a:spcPct val="100000"/>
              </a:lnSpc>
              <a:spcBef>
                <a:spcPts val="0"/>
              </a:spcBef>
              <a:spcAft>
                <a:spcPts val="0"/>
              </a:spcAft>
              <a:buClr>
                <a:schemeClr val="lt1"/>
              </a:buClr>
              <a:buSzPct val="100000"/>
              <a:buNone/>
              <a:defRPr sz="2933">
                <a:solidFill>
                  <a:schemeClr val="lt1"/>
                </a:solidFill>
              </a:defRPr>
            </a:lvl3pPr>
            <a:lvl4pPr lvl="3" rtl="0">
              <a:lnSpc>
                <a:spcPct val="100000"/>
              </a:lnSpc>
              <a:spcBef>
                <a:spcPts val="0"/>
              </a:spcBef>
              <a:spcAft>
                <a:spcPts val="0"/>
              </a:spcAft>
              <a:buClr>
                <a:schemeClr val="lt1"/>
              </a:buClr>
              <a:buSzPct val="100000"/>
              <a:buNone/>
              <a:defRPr sz="2933">
                <a:solidFill>
                  <a:schemeClr val="lt1"/>
                </a:solidFill>
              </a:defRPr>
            </a:lvl4pPr>
            <a:lvl5pPr lvl="4" rtl="0">
              <a:lnSpc>
                <a:spcPct val="100000"/>
              </a:lnSpc>
              <a:spcBef>
                <a:spcPts val="0"/>
              </a:spcBef>
              <a:spcAft>
                <a:spcPts val="0"/>
              </a:spcAft>
              <a:buClr>
                <a:schemeClr val="lt1"/>
              </a:buClr>
              <a:buSzPct val="100000"/>
              <a:buNone/>
              <a:defRPr sz="2933">
                <a:solidFill>
                  <a:schemeClr val="lt1"/>
                </a:solidFill>
              </a:defRPr>
            </a:lvl5pPr>
            <a:lvl6pPr lvl="5" rtl="0">
              <a:lnSpc>
                <a:spcPct val="100000"/>
              </a:lnSpc>
              <a:spcBef>
                <a:spcPts val="0"/>
              </a:spcBef>
              <a:spcAft>
                <a:spcPts val="0"/>
              </a:spcAft>
              <a:buClr>
                <a:schemeClr val="lt1"/>
              </a:buClr>
              <a:buSzPct val="100000"/>
              <a:buNone/>
              <a:defRPr sz="2933">
                <a:solidFill>
                  <a:schemeClr val="lt1"/>
                </a:solidFill>
              </a:defRPr>
            </a:lvl6pPr>
            <a:lvl7pPr lvl="6" rtl="0">
              <a:lnSpc>
                <a:spcPct val="100000"/>
              </a:lnSpc>
              <a:spcBef>
                <a:spcPts val="0"/>
              </a:spcBef>
              <a:spcAft>
                <a:spcPts val="0"/>
              </a:spcAft>
              <a:buClr>
                <a:schemeClr val="lt1"/>
              </a:buClr>
              <a:buSzPct val="100000"/>
              <a:buNone/>
              <a:defRPr sz="2933">
                <a:solidFill>
                  <a:schemeClr val="lt1"/>
                </a:solidFill>
              </a:defRPr>
            </a:lvl7pPr>
            <a:lvl8pPr lvl="7" rtl="0">
              <a:lnSpc>
                <a:spcPct val="100000"/>
              </a:lnSpc>
              <a:spcBef>
                <a:spcPts val="0"/>
              </a:spcBef>
              <a:spcAft>
                <a:spcPts val="0"/>
              </a:spcAft>
              <a:buClr>
                <a:schemeClr val="lt1"/>
              </a:buClr>
              <a:buSzPct val="100000"/>
              <a:buNone/>
              <a:defRPr sz="2933">
                <a:solidFill>
                  <a:schemeClr val="lt1"/>
                </a:solidFill>
              </a:defRPr>
            </a:lvl8pPr>
            <a:lvl9pPr lvl="8" rtl="0">
              <a:lnSpc>
                <a:spcPct val="100000"/>
              </a:lnSpc>
              <a:spcBef>
                <a:spcPts val="0"/>
              </a:spcBef>
              <a:spcAft>
                <a:spcPts val="0"/>
              </a:spcAft>
              <a:buClr>
                <a:schemeClr val="lt1"/>
              </a:buClr>
              <a:buSzPct val="100000"/>
              <a:buNone/>
              <a:defRPr sz="2933">
                <a:solidFill>
                  <a:schemeClr val="lt1"/>
                </a:solidFill>
              </a:defRPr>
            </a:lvl9pPr>
          </a:lstStyle>
          <a:p>
            <a:r>
              <a:rPr lang="en-US"/>
              <a:t>Click to edit Master subtitle style</a:t>
            </a:r>
            <a:endParaRPr/>
          </a:p>
        </p:txBody>
      </p:sp>
    </p:spTree>
    <p:extLst>
      <p:ext uri="{BB962C8B-B14F-4D97-AF65-F5344CB8AC3E}">
        <p14:creationId xmlns:p14="http://schemas.microsoft.com/office/powerpoint/2010/main" val="12014426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_Two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384574D-A377-4444-834E-D16440D6A271}"/>
              </a:ext>
            </a:extLst>
          </p:cNvPr>
          <p:cNvSpPr>
            <a:spLocks noGrp="1"/>
          </p:cNvSpPr>
          <p:nvPr>
            <p:ph sz="half" idx="2"/>
          </p:nvPr>
        </p:nvSpPr>
        <p:spPr>
          <a:xfrm>
            <a:off x="7345680" y="1497706"/>
            <a:ext cx="4582159" cy="4221846"/>
          </a:xfrm>
        </p:spPr>
        <p:txBody>
          <a:bodyPr anchor="ctr"/>
          <a:lstStyle>
            <a:lvl1pPr algn="l">
              <a:defRPr>
                <a:latin typeface="Segoe UI" panose="020B0502040204020203" pitchFamily="34" charset="0"/>
                <a:cs typeface="Segoe UI" panose="020B0502040204020203" pitchFamily="34" charset="0"/>
              </a:defRPr>
            </a:lvl1pPr>
            <a:lvl2pPr algn="l">
              <a:defRPr>
                <a:latin typeface="Segoe UI" panose="020B0502040204020203" pitchFamily="34" charset="0"/>
                <a:cs typeface="Segoe UI" panose="020B0502040204020203" pitchFamily="34" charset="0"/>
              </a:defRPr>
            </a:lvl2pPr>
            <a:lvl3pPr algn="l">
              <a:defRPr>
                <a:latin typeface="Segoe UI" panose="020B0502040204020203" pitchFamily="34" charset="0"/>
                <a:cs typeface="Segoe UI" panose="020B0502040204020203" pitchFamily="34" charset="0"/>
              </a:defRPr>
            </a:lvl3pPr>
            <a:lvl4pPr algn="l">
              <a:defRPr>
                <a:latin typeface="Segoe UI" panose="020B0502040204020203" pitchFamily="34" charset="0"/>
                <a:cs typeface="Segoe UI" panose="020B0502040204020203" pitchFamily="34" charset="0"/>
              </a:defRPr>
            </a:lvl4pPr>
            <a:lvl5pPr algn="l">
              <a:defRPr>
                <a:latin typeface="Segoe UI" panose="020B0502040204020203" pitchFamily="34" charset="0"/>
                <a:cs typeface="Segoe UI"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
        <p:nvSpPr>
          <p:cNvPr id="5" name="Content Placeholder 3">
            <a:extLst>
              <a:ext uri="{FF2B5EF4-FFF2-40B4-BE49-F238E27FC236}">
                <a16:creationId xmlns:a16="http://schemas.microsoft.com/office/drawing/2014/main" id="{72B94470-8EF8-4E08-98E7-D086761EA8CB}"/>
              </a:ext>
            </a:extLst>
          </p:cNvPr>
          <p:cNvSpPr>
            <a:spLocks noGrp="1"/>
          </p:cNvSpPr>
          <p:nvPr>
            <p:ph sz="half" idx="10"/>
          </p:nvPr>
        </p:nvSpPr>
        <p:spPr>
          <a:xfrm>
            <a:off x="0" y="0"/>
            <a:ext cx="7091680" cy="6858000"/>
          </a:xfrm>
          <a:solidFill>
            <a:schemeClr val="bg2">
              <a:lumMod val="25000"/>
            </a:schemeClr>
          </a:solidFill>
        </p:spPr>
        <p:txBody>
          <a:bodyPr anchor="ctr"/>
          <a:lstStyle>
            <a:lvl1pPr algn="l">
              <a:defRPr sz="3600">
                <a:solidFill>
                  <a:schemeClr val="bg1"/>
                </a:solidFill>
                <a:latin typeface="Segoe UI Light" panose="020B0502040204020203" pitchFamily="34" charset="0"/>
                <a:cs typeface="Segoe UI Light" panose="020B0502040204020203" pitchFamily="34" charset="0"/>
              </a:defRPr>
            </a:lvl1pPr>
            <a:lvl2pPr algn="l">
              <a:defRPr>
                <a:solidFill>
                  <a:schemeClr val="bg1"/>
                </a:solidFill>
                <a:latin typeface="Segoe UI Light" panose="020B0502040204020203" pitchFamily="34" charset="0"/>
                <a:cs typeface="Segoe UI Light" panose="020B0502040204020203" pitchFamily="34" charset="0"/>
              </a:defRPr>
            </a:lvl2pPr>
            <a:lvl3pPr algn="l">
              <a:defRPr>
                <a:solidFill>
                  <a:schemeClr val="bg1"/>
                </a:solidFill>
                <a:latin typeface="Segoe UI Light" panose="020B0502040204020203" pitchFamily="34" charset="0"/>
                <a:cs typeface="Segoe UI Light" panose="020B0502040204020203" pitchFamily="34" charset="0"/>
              </a:defRPr>
            </a:lvl3pPr>
            <a:lvl4pPr algn="l">
              <a:defRPr>
                <a:solidFill>
                  <a:schemeClr val="bg1"/>
                </a:solidFill>
                <a:latin typeface="Segoe UI Light" panose="020B0502040204020203" pitchFamily="34" charset="0"/>
                <a:cs typeface="Segoe UI Light" panose="020B0502040204020203" pitchFamily="34" charset="0"/>
              </a:defRPr>
            </a:lvl4pPr>
            <a:lvl5pPr algn="l">
              <a:defRPr>
                <a:solidFill>
                  <a:schemeClr val="bg1"/>
                </a:solidFill>
                <a:latin typeface="Segoe UI Light" panose="020B0502040204020203" pitchFamily="34" charset="0"/>
                <a:cs typeface="Segoe UI Light"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Tree>
    <p:extLst>
      <p:ext uri="{BB962C8B-B14F-4D97-AF65-F5344CB8AC3E}">
        <p14:creationId xmlns:p14="http://schemas.microsoft.com/office/powerpoint/2010/main" val="508908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C5C62-871A-4EFC-8293-32CF38893EBB}"/>
              </a:ext>
            </a:extLst>
          </p:cNvPr>
          <p:cNvSpPr>
            <a:spLocks noGrp="1"/>
          </p:cNvSpPr>
          <p:nvPr>
            <p:ph type="title"/>
          </p:nvPr>
        </p:nvSpPr>
        <p:spPr>
          <a:xfrm>
            <a:off x="0" y="-28955"/>
            <a:ext cx="12192000" cy="1325563"/>
          </a:xfrm>
        </p:spPr>
        <p:txBody>
          <a:bodyPr>
            <a:normAutofit/>
          </a:bodyPr>
          <a:lstStyle>
            <a:lvl1pPr algn="ctr">
              <a:defRPr lang="de-AT" sz="4802" kern="1200" dirty="0">
                <a:solidFill>
                  <a:srgbClr val="C2464F"/>
                </a:solidFill>
                <a:latin typeface="Segoe UI Light" panose="020B0502040204020203" pitchFamily="34" charset="0"/>
                <a:ea typeface="+mj-ea"/>
                <a:cs typeface="Segoe UI Light" panose="020B0502040204020203" pitchFamily="34" charset="0"/>
              </a:defRPr>
            </a:lvl1pPr>
          </a:lstStyle>
          <a:p>
            <a:r>
              <a:rPr lang="en-US"/>
              <a:t>Click to edit Master title style</a:t>
            </a:r>
            <a:endParaRPr lang="de-AT" dirty="0"/>
          </a:p>
        </p:txBody>
      </p:sp>
      <p:sp>
        <p:nvSpPr>
          <p:cNvPr id="6" name="Content Placeholder 5">
            <a:extLst>
              <a:ext uri="{FF2B5EF4-FFF2-40B4-BE49-F238E27FC236}">
                <a16:creationId xmlns:a16="http://schemas.microsoft.com/office/drawing/2014/main" id="{42A04125-334B-40E1-A478-631AA6BA828B}"/>
              </a:ext>
            </a:extLst>
          </p:cNvPr>
          <p:cNvSpPr>
            <a:spLocks noGrp="1"/>
          </p:cNvSpPr>
          <p:nvPr>
            <p:ph sz="quarter" idx="10"/>
          </p:nvPr>
        </p:nvSpPr>
        <p:spPr>
          <a:xfrm>
            <a:off x="538480" y="1549059"/>
            <a:ext cx="11043920" cy="4980706"/>
          </a:xfrm>
        </p:spPr>
        <p:txBody>
          <a:bodyPr/>
          <a:lstStyle>
            <a:lvl1pPr>
              <a:spcBef>
                <a:spcPts val="1800"/>
              </a:spcBef>
              <a:defRPr>
                <a:solidFill>
                  <a:schemeClr val="tx1">
                    <a:lumMod val="65000"/>
                    <a:lumOff val="35000"/>
                  </a:schemeClr>
                </a:solidFill>
                <a:latin typeface="Segoe UI" panose="020B0502040204020203" pitchFamily="34" charset="0"/>
                <a:cs typeface="Segoe UI" panose="020B0502040204020203" pitchFamily="34" charset="0"/>
              </a:defRPr>
            </a:lvl1pPr>
            <a:lvl2pPr>
              <a:spcBef>
                <a:spcPts val="1800"/>
              </a:spcBef>
              <a:defRPr>
                <a:solidFill>
                  <a:schemeClr val="tx1">
                    <a:lumMod val="65000"/>
                    <a:lumOff val="35000"/>
                  </a:schemeClr>
                </a:solidFill>
                <a:latin typeface="Segoe UI" panose="020B0502040204020203" pitchFamily="34" charset="0"/>
                <a:cs typeface="Segoe UI" panose="020B0502040204020203" pitchFamily="34" charset="0"/>
              </a:defRPr>
            </a:lvl2pPr>
            <a:lvl3pPr>
              <a:spcBef>
                <a:spcPts val="1800"/>
              </a:spcBef>
              <a:defRPr>
                <a:solidFill>
                  <a:schemeClr val="tx1">
                    <a:lumMod val="65000"/>
                    <a:lumOff val="35000"/>
                  </a:schemeClr>
                </a:solidFill>
                <a:latin typeface="Segoe UI" panose="020B0502040204020203" pitchFamily="34" charset="0"/>
                <a:cs typeface="Segoe UI" panose="020B0502040204020203" pitchFamily="34" charset="0"/>
              </a:defRPr>
            </a:lvl3pPr>
            <a:lvl4pPr>
              <a:spcBef>
                <a:spcPts val="1800"/>
              </a:spcBef>
              <a:defRPr>
                <a:solidFill>
                  <a:schemeClr val="tx1">
                    <a:lumMod val="65000"/>
                    <a:lumOff val="35000"/>
                  </a:schemeClr>
                </a:solidFill>
                <a:latin typeface="Segoe UI" panose="020B0502040204020203" pitchFamily="34" charset="0"/>
                <a:cs typeface="Segoe UI" panose="020B0502040204020203" pitchFamily="34" charset="0"/>
              </a:defRPr>
            </a:lvl4pPr>
            <a:lvl5pPr>
              <a:spcBef>
                <a:spcPts val="1800"/>
              </a:spcBef>
              <a:defRPr>
                <a:solidFill>
                  <a:schemeClr val="tx1">
                    <a:lumMod val="65000"/>
                    <a:lumOff val="35000"/>
                  </a:schemeClr>
                </a:solidFill>
                <a:latin typeface="Segoe UI" panose="020B0502040204020203" pitchFamily="34" charset="0"/>
                <a:cs typeface="Segoe UI"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2002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Slide">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73069-4592-427A-8C97-79D9D1DAF082}"/>
              </a:ext>
            </a:extLst>
          </p:cNvPr>
          <p:cNvSpPr>
            <a:spLocks noGrp="1"/>
          </p:cNvSpPr>
          <p:nvPr>
            <p:ph type="ctrTitle"/>
          </p:nvPr>
        </p:nvSpPr>
        <p:spPr>
          <a:xfrm>
            <a:off x="658040" y="944481"/>
            <a:ext cx="10949870" cy="2357461"/>
          </a:xfrm>
        </p:spPr>
        <p:txBody>
          <a:bodyPr anchor="b">
            <a:normAutofit/>
          </a:bodyPr>
          <a:lstStyle>
            <a:lvl1pPr algn="ctr">
              <a:defRPr sz="7200">
                <a:solidFill>
                  <a:schemeClr val="bg1"/>
                </a:solidFill>
                <a:latin typeface="Segoe UI Light" panose="020B0502040204020203" pitchFamily="34" charset="0"/>
                <a:cs typeface="Segoe UI Light" panose="020B0502040204020203" pitchFamily="34" charset="0"/>
              </a:defRPr>
            </a:lvl1pPr>
          </a:lstStyle>
          <a:p>
            <a:r>
              <a:rPr lang="en-US"/>
              <a:t>Click to edit Master title style</a:t>
            </a:r>
            <a:endParaRPr lang="de-AT" dirty="0"/>
          </a:p>
        </p:txBody>
      </p:sp>
      <p:sp>
        <p:nvSpPr>
          <p:cNvPr id="3" name="Subtitle 2">
            <a:extLst>
              <a:ext uri="{FF2B5EF4-FFF2-40B4-BE49-F238E27FC236}">
                <a16:creationId xmlns:a16="http://schemas.microsoft.com/office/drawing/2014/main" id="{13875581-8949-424E-BAAB-CFB34DEF81C3}"/>
              </a:ext>
            </a:extLst>
          </p:cNvPr>
          <p:cNvSpPr>
            <a:spLocks noGrp="1"/>
          </p:cNvSpPr>
          <p:nvPr>
            <p:ph type="subTitle" idx="1"/>
          </p:nvPr>
        </p:nvSpPr>
        <p:spPr>
          <a:xfrm>
            <a:off x="658040" y="3683118"/>
            <a:ext cx="10949870" cy="1655762"/>
          </a:xfrm>
        </p:spPr>
        <p:txBody>
          <a:bodyPr>
            <a:normAutofit/>
          </a:bodyPr>
          <a:lstStyle>
            <a:lvl1pPr marL="0" indent="0" algn="ctr">
              <a:buNone/>
              <a:defRPr sz="2801">
                <a:solidFill>
                  <a:schemeClr val="bg1"/>
                </a:solidFill>
                <a:latin typeface="Segoe UI" panose="020B0502040204020203" pitchFamily="34" charset="0"/>
                <a:cs typeface="Segoe UI" panose="020B0502040204020203" pitchFamily="34" charset="0"/>
              </a:defRPr>
            </a:lvl1pPr>
            <a:lvl2pPr marL="457215" indent="0" algn="ctr">
              <a:buNone/>
              <a:defRPr sz="2000"/>
            </a:lvl2pPr>
            <a:lvl3pPr marL="914430" indent="0" algn="ctr">
              <a:buNone/>
              <a:defRPr sz="1800"/>
            </a:lvl3pPr>
            <a:lvl4pPr marL="1371645" indent="0" algn="ctr">
              <a:buNone/>
              <a:defRPr sz="1600"/>
            </a:lvl4pPr>
            <a:lvl5pPr marL="1828861" indent="0" algn="ctr">
              <a:buNone/>
              <a:defRPr sz="1600"/>
            </a:lvl5pPr>
            <a:lvl6pPr marL="2286076" indent="0" algn="ctr">
              <a:buNone/>
              <a:defRPr sz="1600"/>
            </a:lvl6pPr>
            <a:lvl7pPr marL="2743291" indent="0" algn="ctr">
              <a:buNone/>
              <a:defRPr sz="1600"/>
            </a:lvl7pPr>
            <a:lvl8pPr marL="3200506" indent="0" algn="ctr">
              <a:buNone/>
              <a:defRPr sz="1600"/>
            </a:lvl8pPr>
            <a:lvl9pPr marL="3657721" indent="0" algn="ctr">
              <a:buNone/>
              <a:defRPr sz="1600"/>
            </a:lvl9pPr>
          </a:lstStyle>
          <a:p>
            <a:r>
              <a:rPr lang="en-US"/>
              <a:t>Click to edit Master subtitle style</a:t>
            </a:r>
            <a:endParaRPr lang="de-AT" dirty="0"/>
          </a:p>
        </p:txBody>
      </p:sp>
    </p:spTree>
    <p:extLst>
      <p:ext uri="{BB962C8B-B14F-4D97-AF65-F5344CB8AC3E}">
        <p14:creationId xmlns:p14="http://schemas.microsoft.com/office/powerpoint/2010/main" val="3000780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384574D-A377-4444-834E-D16440D6A271}"/>
              </a:ext>
            </a:extLst>
          </p:cNvPr>
          <p:cNvSpPr>
            <a:spLocks noGrp="1"/>
          </p:cNvSpPr>
          <p:nvPr>
            <p:ph sz="half" idx="2"/>
          </p:nvPr>
        </p:nvSpPr>
        <p:spPr>
          <a:xfrm>
            <a:off x="6939280" y="1497706"/>
            <a:ext cx="4988559" cy="4221846"/>
          </a:xfrm>
        </p:spPr>
        <p:txBody>
          <a:bodyPr anchor="ctr"/>
          <a:lstStyle>
            <a:lvl1pPr algn="l">
              <a:defRPr>
                <a:latin typeface="Segoe UI" panose="020B0502040204020203" pitchFamily="34" charset="0"/>
                <a:cs typeface="Segoe UI" panose="020B0502040204020203" pitchFamily="34" charset="0"/>
              </a:defRPr>
            </a:lvl1pPr>
            <a:lvl2pPr algn="l">
              <a:defRPr>
                <a:latin typeface="Segoe UI" panose="020B0502040204020203" pitchFamily="34" charset="0"/>
                <a:cs typeface="Segoe UI" panose="020B0502040204020203" pitchFamily="34" charset="0"/>
              </a:defRPr>
            </a:lvl2pPr>
            <a:lvl3pPr algn="l">
              <a:defRPr>
                <a:latin typeface="Segoe UI" panose="020B0502040204020203" pitchFamily="34" charset="0"/>
                <a:cs typeface="Segoe UI" panose="020B0502040204020203" pitchFamily="34" charset="0"/>
              </a:defRPr>
            </a:lvl3pPr>
            <a:lvl4pPr algn="l">
              <a:defRPr>
                <a:latin typeface="Segoe UI" panose="020B0502040204020203" pitchFamily="34" charset="0"/>
                <a:cs typeface="Segoe UI" panose="020B0502040204020203" pitchFamily="34" charset="0"/>
              </a:defRPr>
            </a:lvl4pPr>
            <a:lvl5pPr algn="l">
              <a:defRPr>
                <a:latin typeface="Segoe UI" panose="020B0502040204020203" pitchFamily="34" charset="0"/>
                <a:cs typeface="Segoe UI"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
        <p:nvSpPr>
          <p:cNvPr id="2" name="Rectangle 1">
            <a:extLst>
              <a:ext uri="{FF2B5EF4-FFF2-40B4-BE49-F238E27FC236}">
                <a16:creationId xmlns:a16="http://schemas.microsoft.com/office/drawing/2014/main" id="{C820FB49-8960-43D0-96F8-141800725FE5}"/>
              </a:ext>
            </a:extLst>
          </p:cNvPr>
          <p:cNvSpPr/>
          <p:nvPr/>
        </p:nvSpPr>
        <p:spPr>
          <a:xfrm>
            <a:off x="0" y="0"/>
            <a:ext cx="6636469" cy="6858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14713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wo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384574D-A377-4444-834E-D16440D6A271}"/>
              </a:ext>
            </a:extLst>
          </p:cNvPr>
          <p:cNvSpPr>
            <a:spLocks noGrp="1"/>
          </p:cNvSpPr>
          <p:nvPr>
            <p:ph sz="half" idx="2"/>
          </p:nvPr>
        </p:nvSpPr>
        <p:spPr>
          <a:xfrm>
            <a:off x="7345680" y="1497706"/>
            <a:ext cx="4582159" cy="4221846"/>
          </a:xfrm>
        </p:spPr>
        <p:txBody>
          <a:bodyPr anchor="ctr"/>
          <a:lstStyle>
            <a:lvl1pPr algn="l">
              <a:defRPr>
                <a:latin typeface="Segoe UI" panose="020B0502040204020203" pitchFamily="34" charset="0"/>
                <a:cs typeface="Segoe UI" panose="020B0502040204020203" pitchFamily="34" charset="0"/>
              </a:defRPr>
            </a:lvl1pPr>
            <a:lvl2pPr algn="l">
              <a:defRPr>
                <a:latin typeface="Segoe UI" panose="020B0502040204020203" pitchFamily="34" charset="0"/>
                <a:cs typeface="Segoe UI" panose="020B0502040204020203" pitchFamily="34" charset="0"/>
              </a:defRPr>
            </a:lvl2pPr>
            <a:lvl3pPr algn="l">
              <a:defRPr>
                <a:latin typeface="Segoe UI" panose="020B0502040204020203" pitchFamily="34" charset="0"/>
                <a:cs typeface="Segoe UI" panose="020B0502040204020203" pitchFamily="34" charset="0"/>
              </a:defRPr>
            </a:lvl3pPr>
            <a:lvl4pPr algn="l">
              <a:defRPr>
                <a:latin typeface="Segoe UI" panose="020B0502040204020203" pitchFamily="34" charset="0"/>
                <a:cs typeface="Segoe UI" panose="020B0502040204020203" pitchFamily="34" charset="0"/>
              </a:defRPr>
            </a:lvl4pPr>
            <a:lvl5pPr algn="l">
              <a:defRPr>
                <a:latin typeface="Segoe UI" panose="020B0502040204020203" pitchFamily="34" charset="0"/>
                <a:cs typeface="Segoe UI"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
        <p:nvSpPr>
          <p:cNvPr id="5" name="Content Placeholder 3">
            <a:extLst>
              <a:ext uri="{FF2B5EF4-FFF2-40B4-BE49-F238E27FC236}">
                <a16:creationId xmlns:a16="http://schemas.microsoft.com/office/drawing/2014/main" id="{72B94470-8EF8-4E08-98E7-D086761EA8CB}"/>
              </a:ext>
            </a:extLst>
          </p:cNvPr>
          <p:cNvSpPr>
            <a:spLocks noGrp="1"/>
          </p:cNvSpPr>
          <p:nvPr>
            <p:ph sz="half" idx="10"/>
          </p:nvPr>
        </p:nvSpPr>
        <p:spPr>
          <a:xfrm>
            <a:off x="0" y="0"/>
            <a:ext cx="7091680" cy="6858000"/>
          </a:xfrm>
          <a:solidFill>
            <a:schemeClr val="bg2">
              <a:lumMod val="25000"/>
            </a:schemeClr>
          </a:solidFill>
        </p:spPr>
        <p:txBody>
          <a:bodyPr anchor="ctr"/>
          <a:lstStyle>
            <a:lvl1pPr algn="l">
              <a:defRPr sz="3600">
                <a:solidFill>
                  <a:schemeClr val="bg1"/>
                </a:solidFill>
                <a:latin typeface="Segoe UI Light" panose="020B0502040204020203" pitchFamily="34" charset="0"/>
                <a:cs typeface="Segoe UI Light" panose="020B0502040204020203" pitchFamily="34" charset="0"/>
              </a:defRPr>
            </a:lvl1pPr>
            <a:lvl2pPr algn="l">
              <a:defRPr>
                <a:solidFill>
                  <a:schemeClr val="bg1"/>
                </a:solidFill>
                <a:latin typeface="Segoe UI Light" panose="020B0502040204020203" pitchFamily="34" charset="0"/>
                <a:cs typeface="Segoe UI Light" panose="020B0502040204020203" pitchFamily="34" charset="0"/>
              </a:defRPr>
            </a:lvl2pPr>
            <a:lvl3pPr algn="l">
              <a:defRPr>
                <a:solidFill>
                  <a:schemeClr val="bg1"/>
                </a:solidFill>
                <a:latin typeface="Segoe UI Light" panose="020B0502040204020203" pitchFamily="34" charset="0"/>
                <a:cs typeface="Segoe UI Light" panose="020B0502040204020203" pitchFamily="34" charset="0"/>
              </a:defRPr>
            </a:lvl3pPr>
            <a:lvl4pPr algn="l">
              <a:defRPr>
                <a:solidFill>
                  <a:schemeClr val="bg1"/>
                </a:solidFill>
                <a:latin typeface="Segoe UI Light" panose="020B0502040204020203" pitchFamily="34" charset="0"/>
                <a:cs typeface="Segoe UI Light" panose="020B0502040204020203" pitchFamily="34" charset="0"/>
              </a:defRPr>
            </a:lvl4pPr>
            <a:lvl5pPr algn="l">
              <a:defRPr>
                <a:solidFill>
                  <a:schemeClr val="bg1"/>
                </a:solidFill>
                <a:latin typeface="Segoe UI Light" panose="020B0502040204020203" pitchFamily="34" charset="0"/>
                <a:cs typeface="Segoe UI Light"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Tree>
    <p:extLst>
      <p:ext uri="{BB962C8B-B14F-4D97-AF65-F5344CB8AC3E}">
        <p14:creationId xmlns:p14="http://schemas.microsoft.com/office/powerpoint/2010/main" val="3163311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A3C1916-5F9D-43E9-AFAD-74E438F952DF}"/>
              </a:ext>
            </a:extLst>
          </p:cNvPr>
          <p:cNvCxnSpPr>
            <a:cxnSpLocks/>
          </p:cNvCxnSpPr>
          <p:nvPr/>
        </p:nvCxnSpPr>
        <p:spPr>
          <a:xfrm>
            <a:off x="2590800" y="1428688"/>
            <a:ext cx="0" cy="348488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6" name="Title 15">
            <a:extLst>
              <a:ext uri="{FF2B5EF4-FFF2-40B4-BE49-F238E27FC236}">
                <a16:creationId xmlns:a16="http://schemas.microsoft.com/office/drawing/2014/main" id="{3DFF978C-1A6F-464F-8E1C-433A449BDE23}"/>
              </a:ext>
            </a:extLst>
          </p:cNvPr>
          <p:cNvSpPr>
            <a:spLocks noGrp="1"/>
          </p:cNvSpPr>
          <p:nvPr>
            <p:ph type="title"/>
          </p:nvPr>
        </p:nvSpPr>
        <p:spPr>
          <a:xfrm>
            <a:off x="91440" y="2502057"/>
            <a:ext cx="2341880" cy="1325563"/>
          </a:xfrm>
        </p:spPr>
        <p:txBody>
          <a:bodyPr>
            <a:noAutofit/>
          </a:bodyPr>
          <a:lstStyle>
            <a:lvl1pPr algn="ctr">
              <a:defRPr lang="en-US" sz="4300" kern="1200" dirty="0">
                <a:solidFill>
                  <a:srgbClr val="C2464F"/>
                </a:solidFill>
                <a:latin typeface="Segoe UI Light" panose="020B0502040204020203" pitchFamily="34" charset="0"/>
                <a:ea typeface="+mj-ea"/>
                <a:cs typeface="Segoe UI Light" panose="020B0502040204020203" pitchFamily="34" charset="0"/>
              </a:defRPr>
            </a:lvl1pPr>
          </a:lstStyle>
          <a:p>
            <a:r>
              <a:rPr lang="en-US"/>
              <a:t>Click to edit Master title style</a:t>
            </a:r>
            <a:endParaRPr lang="en-US" dirty="0"/>
          </a:p>
        </p:txBody>
      </p:sp>
      <p:sp>
        <p:nvSpPr>
          <p:cNvPr id="18" name="Content Placeholder 17">
            <a:extLst>
              <a:ext uri="{FF2B5EF4-FFF2-40B4-BE49-F238E27FC236}">
                <a16:creationId xmlns:a16="http://schemas.microsoft.com/office/drawing/2014/main" id="{AB866DAA-951D-4276-94AC-DF1BAA26D693}"/>
              </a:ext>
            </a:extLst>
          </p:cNvPr>
          <p:cNvSpPr>
            <a:spLocks noGrp="1"/>
          </p:cNvSpPr>
          <p:nvPr>
            <p:ph sz="quarter" idx="11"/>
          </p:nvPr>
        </p:nvSpPr>
        <p:spPr>
          <a:xfrm>
            <a:off x="3200399" y="2336799"/>
            <a:ext cx="8312909" cy="1656081"/>
          </a:xfrm>
        </p:spPr>
        <p:txBody>
          <a:bodyPr/>
          <a:lstStyle>
            <a:lvl1pPr>
              <a:spcBef>
                <a:spcPts val="1800"/>
              </a:spcBef>
              <a:defRPr>
                <a:solidFill>
                  <a:schemeClr val="tx1">
                    <a:lumMod val="65000"/>
                    <a:lumOff val="35000"/>
                  </a:schemeClr>
                </a:solidFill>
                <a:latin typeface="Segoe UI" panose="020B0502040204020203" pitchFamily="34" charset="0"/>
                <a:cs typeface="Segoe UI" panose="020B0502040204020203" pitchFamily="34" charset="0"/>
              </a:defRPr>
            </a:lvl1pPr>
            <a:lvl2pPr>
              <a:spcBef>
                <a:spcPts val="1800"/>
              </a:spcBef>
              <a:defRPr>
                <a:solidFill>
                  <a:schemeClr val="tx1">
                    <a:lumMod val="65000"/>
                    <a:lumOff val="35000"/>
                  </a:schemeClr>
                </a:solidFill>
                <a:latin typeface="Segoe UI" panose="020B0502040204020203" pitchFamily="34" charset="0"/>
                <a:cs typeface="Segoe UI" panose="020B0502040204020203" pitchFamily="34" charset="0"/>
              </a:defRPr>
            </a:lvl2pPr>
            <a:lvl3pPr marL="914430" indent="0">
              <a:buNone/>
              <a:defRPr/>
            </a:lvl3pPr>
          </a:lstStyle>
          <a:p>
            <a:pPr lvl="0"/>
            <a:r>
              <a:rPr lang="en-US"/>
              <a:t>Edit Master text styles</a:t>
            </a:r>
          </a:p>
          <a:p>
            <a:pPr lvl="1"/>
            <a:r>
              <a:rPr lang="en-US"/>
              <a:t>Second level</a:t>
            </a:r>
          </a:p>
        </p:txBody>
      </p:sp>
    </p:spTree>
    <p:extLst>
      <p:ext uri="{BB962C8B-B14F-4D97-AF65-F5344CB8AC3E}">
        <p14:creationId xmlns:p14="http://schemas.microsoft.com/office/powerpoint/2010/main" val="1403700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Section Header">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A3C1916-5F9D-43E9-AFAD-74E438F952DF}"/>
              </a:ext>
            </a:extLst>
          </p:cNvPr>
          <p:cNvCxnSpPr>
            <a:cxnSpLocks/>
          </p:cNvCxnSpPr>
          <p:nvPr/>
        </p:nvCxnSpPr>
        <p:spPr>
          <a:xfrm>
            <a:off x="3200400" y="1449008"/>
            <a:ext cx="0" cy="348488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6" name="Title 15">
            <a:extLst>
              <a:ext uri="{FF2B5EF4-FFF2-40B4-BE49-F238E27FC236}">
                <a16:creationId xmlns:a16="http://schemas.microsoft.com/office/drawing/2014/main" id="{3DFF978C-1A6F-464F-8E1C-433A449BDE23}"/>
              </a:ext>
            </a:extLst>
          </p:cNvPr>
          <p:cNvSpPr>
            <a:spLocks noGrp="1"/>
          </p:cNvSpPr>
          <p:nvPr>
            <p:ph type="title"/>
          </p:nvPr>
        </p:nvSpPr>
        <p:spPr>
          <a:xfrm>
            <a:off x="91440" y="2502057"/>
            <a:ext cx="3007360" cy="1325563"/>
          </a:xfrm>
        </p:spPr>
        <p:txBody>
          <a:bodyPr>
            <a:noAutofit/>
          </a:bodyPr>
          <a:lstStyle>
            <a:lvl1pPr algn="ctr">
              <a:defRPr lang="en-US" sz="4300" kern="1200" dirty="0">
                <a:solidFill>
                  <a:srgbClr val="C2464F"/>
                </a:solidFill>
                <a:latin typeface="Segoe UI Light" panose="020B0502040204020203" pitchFamily="34" charset="0"/>
                <a:ea typeface="+mj-ea"/>
                <a:cs typeface="Segoe UI Light" panose="020B0502040204020203" pitchFamily="34" charset="0"/>
              </a:defRPr>
            </a:lvl1pPr>
          </a:lstStyle>
          <a:p>
            <a:r>
              <a:rPr lang="en-US"/>
              <a:t>Click to edit Master title style</a:t>
            </a:r>
            <a:endParaRPr lang="en-US" dirty="0"/>
          </a:p>
        </p:txBody>
      </p:sp>
      <p:sp>
        <p:nvSpPr>
          <p:cNvPr id="18" name="Content Placeholder 17">
            <a:extLst>
              <a:ext uri="{FF2B5EF4-FFF2-40B4-BE49-F238E27FC236}">
                <a16:creationId xmlns:a16="http://schemas.microsoft.com/office/drawing/2014/main" id="{AB866DAA-951D-4276-94AC-DF1BAA26D693}"/>
              </a:ext>
            </a:extLst>
          </p:cNvPr>
          <p:cNvSpPr>
            <a:spLocks noGrp="1"/>
          </p:cNvSpPr>
          <p:nvPr>
            <p:ph sz="quarter" idx="11"/>
          </p:nvPr>
        </p:nvSpPr>
        <p:spPr>
          <a:xfrm>
            <a:off x="3728720" y="2336797"/>
            <a:ext cx="8109708" cy="1656081"/>
          </a:xfrm>
        </p:spPr>
        <p:txBody>
          <a:bodyPr/>
          <a:lstStyle>
            <a:lvl1pPr>
              <a:spcBef>
                <a:spcPts val="1800"/>
              </a:spcBef>
              <a:defRPr>
                <a:solidFill>
                  <a:schemeClr val="tx1">
                    <a:lumMod val="65000"/>
                    <a:lumOff val="35000"/>
                  </a:schemeClr>
                </a:solidFill>
                <a:latin typeface="Segoe UI" panose="020B0502040204020203" pitchFamily="34" charset="0"/>
                <a:cs typeface="Segoe UI" panose="020B0502040204020203" pitchFamily="34" charset="0"/>
              </a:defRPr>
            </a:lvl1pPr>
            <a:lvl2pPr>
              <a:spcBef>
                <a:spcPts val="1800"/>
              </a:spcBef>
              <a:defRPr>
                <a:solidFill>
                  <a:schemeClr val="tx1">
                    <a:lumMod val="65000"/>
                    <a:lumOff val="35000"/>
                  </a:schemeClr>
                </a:solidFill>
                <a:latin typeface="Segoe UI" panose="020B0502040204020203" pitchFamily="34" charset="0"/>
                <a:cs typeface="Segoe UI" panose="020B0502040204020203" pitchFamily="34" charset="0"/>
              </a:defRPr>
            </a:lvl2pPr>
            <a:lvl3pPr marL="914430" indent="0">
              <a:buNone/>
              <a:defRPr/>
            </a:lvl3pPr>
          </a:lstStyle>
          <a:p>
            <a:pPr lvl="0"/>
            <a:r>
              <a:rPr lang="en-US"/>
              <a:t>Edit Master text styles</a:t>
            </a:r>
          </a:p>
          <a:p>
            <a:pPr lvl="1"/>
            <a:r>
              <a:rPr lang="en-US"/>
              <a:t>Second level</a:t>
            </a:r>
          </a:p>
        </p:txBody>
      </p:sp>
    </p:spTree>
    <p:extLst>
      <p:ext uri="{BB962C8B-B14F-4D97-AF65-F5344CB8AC3E}">
        <p14:creationId xmlns:p14="http://schemas.microsoft.com/office/powerpoint/2010/main" val="2422292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05D34-D8EC-4E99-9CF5-171AFE338F26}"/>
              </a:ext>
            </a:extLst>
          </p:cNvPr>
          <p:cNvSpPr>
            <a:spLocks noGrp="1"/>
          </p:cNvSpPr>
          <p:nvPr>
            <p:ph type="title"/>
          </p:nvPr>
        </p:nvSpPr>
        <p:spPr>
          <a:xfrm>
            <a:off x="839788" y="365126"/>
            <a:ext cx="10515600" cy="1325563"/>
          </a:xfrm>
        </p:spPr>
        <p:txBody>
          <a:bodyPr/>
          <a:lstStyle/>
          <a:p>
            <a:r>
              <a:rPr lang="en-US"/>
              <a:t>Click to edit Master title style</a:t>
            </a:r>
            <a:endParaRPr lang="de-AT"/>
          </a:p>
        </p:txBody>
      </p:sp>
      <p:sp>
        <p:nvSpPr>
          <p:cNvPr id="3" name="Text Placeholder 2">
            <a:extLst>
              <a:ext uri="{FF2B5EF4-FFF2-40B4-BE49-F238E27FC236}">
                <a16:creationId xmlns:a16="http://schemas.microsoft.com/office/drawing/2014/main" id="{D05227CD-FA8B-4957-B1C1-DA914EFD3F64}"/>
              </a:ext>
            </a:extLst>
          </p:cNvPr>
          <p:cNvSpPr>
            <a:spLocks noGrp="1"/>
          </p:cNvSpPr>
          <p:nvPr>
            <p:ph type="body" idx="1"/>
          </p:nvPr>
        </p:nvSpPr>
        <p:spPr>
          <a:xfrm>
            <a:off x="839789" y="1681163"/>
            <a:ext cx="5157787" cy="823912"/>
          </a:xfrm>
        </p:spPr>
        <p:txBody>
          <a:bodyPr anchor="b"/>
          <a:lstStyle>
            <a:lvl1pPr marL="0" indent="0">
              <a:buNone/>
              <a:defRPr sz="2400" b="1"/>
            </a:lvl1pPr>
            <a:lvl2pPr marL="457215" indent="0">
              <a:buNone/>
              <a:defRPr sz="2000" b="1"/>
            </a:lvl2pPr>
            <a:lvl3pPr marL="914430" indent="0">
              <a:buNone/>
              <a:defRPr sz="1800" b="1"/>
            </a:lvl3pPr>
            <a:lvl4pPr marL="1371645" indent="0">
              <a:buNone/>
              <a:defRPr sz="1600" b="1"/>
            </a:lvl4pPr>
            <a:lvl5pPr marL="1828861" indent="0">
              <a:buNone/>
              <a:defRPr sz="1600" b="1"/>
            </a:lvl5pPr>
            <a:lvl6pPr marL="2286076" indent="0">
              <a:buNone/>
              <a:defRPr sz="1600" b="1"/>
            </a:lvl6pPr>
            <a:lvl7pPr marL="2743291" indent="0">
              <a:buNone/>
              <a:defRPr sz="1600" b="1"/>
            </a:lvl7pPr>
            <a:lvl8pPr marL="3200506" indent="0">
              <a:buNone/>
              <a:defRPr sz="1600" b="1"/>
            </a:lvl8pPr>
            <a:lvl9pPr marL="3657721"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2E2C053-4BE2-4D4F-8C63-19CA87FBA8B6}"/>
              </a:ext>
            </a:extLst>
          </p:cNvPr>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5" name="Text Placeholder 4">
            <a:extLst>
              <a:ext uri="{FF2B5EF4-FFF2-40B4-BE49-F238E27FC236}">
                <a16:creationId xmlns:a16="http://schemas.microsoft.com/office/drawing/2014/main" id="{7C9AA1D3-942A-406A-BD67-4B18DBC8BB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15" indent="0">
              <a:buNone/>
              <a:defRPr sz="2000" b="1"/>
            </a:lvl2pPr>
            <a:lvl3pPr marL="914430" indent="0">
              <a:buNone/>
              <a:defRPr sz="1800" b="1"/>
            </a:lvl3pPr>
            <a:lvl4pPr marL="1371645" indent="0">
              <a:buNone/>
              <a:defRPr sz="1600" b="1"/>
            </a:lvl4pPr>
            <a:lvl5pPr marL="1828861" indent="0">
              <a:buNone/>
              <a:defRPr sz="1600" b="1"/>
            </a:lvl5pPr>
            <a:lvl6pPr marL="2286076" indent="0">
              <a:buNone/>
              <a:defRPr sz="1600" b="1"/>
            </a:lvl6pPr>
            <a:lvl7pPr marL="2743291" indent="0">
              <a:buNone/>
              <a:defRPr sz="1600" b="1"/>
            </a:lvl7pPr>
            <a:lvl8pPr marL="3200506" indent="0">
              <a:buNone/>
              <a:defRPr sz="1600" b="1"/>
            </a:lvl8pPr>
            <a:lvl9pPr marL="3657721"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BA89DD4-AFDE-4C57-9F58-6FA1602FC7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7" name="Date Placeholder 6">
            <a:extLst>
              <a:ext uri="{FF2B5EF4-FFF2-40B4-BE49-F238E27FC236}">
                <a16:creationId xmlns:a16="http://schemas.microsoft.com/office/drawing/2014/main" id="{32EDC6F6-5B54-407A-B024-3CF940908712}"/>
              </a:ext>
            </a:extLst>
          </p:cNvPr>
          <p:cNvSpPr>
            <a:spLocks noGrp="1"/>
          </p:cNvSpPr>
          <p:nvPr>
            <p:ph type="dt" sz="half" idx="10"/>
          </p:nvPr>
        </p:nvSpPr>
        <p:spPr/>
        <p:txBody>
          <a:bodyPr/>
          <a:lstStyle/>
          <a:p>
            <a:fld id="{A186C422-ECB4-4C69-9D54-F0AFA5DD4A3A}" type="datetimeFigureOut">
              <a:rPr lang="en-US" smtClean="0"/>
              <a:t>2/28/2018</a:t>
            </a:fld>
            <a:endParaRPr lang="en-US"/>
          </a:p>
        </p:txBody>
      </p:sp>
      <p:sp>
        <p:nvSpPr>
          <p:cNvPr id="8" name="Footer Placeholder 7">
            <a:extLst>
              <a:ext uri="{FF2B5EF4-FFF2-40B4-BE49-F238E27FC236}">
                <a16:creationId xmlns:a16="http://schemas.microsoft.com/office/drawing/2014/main" id="{8E0FC9B6-C2C3-4057-AE0F-4A56384372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8E6C479-659B-4268-8F7E-75E440190E11}"/>
              </a:ext>
            </a:extLst>
          </p:cNvPr>
          <p:cNvSpPr>
            <a:spLocks noGrp="1"/>
          </p:cNvSpPr>
          <p:nvPr>
            <p:ph type="sldNum" sz="quarter" idx="12"/>
          </p:nvPr>
        </p:nvSpPr>
        <p:spPr/>
        <p:txBody>
          <a:bodyPr/>
          <a:lstStyle/>
          <a:p>
            <a:fld id="{B359D95A-A80C-4874-B0D8-D1A28CF8B6F2}" type="slidenum">
              <a:rPr lang="en-US" smtClean="0"/>
              <a:t>‹#›</a:t>
            </a:fld>
            <a:endParaRPr lang="en-US"/>
          </a:p>
        </p:txBody>
      </p:sp>
    </p:spTree>
    <p:extLst>
      <p:ext uri="{BB962C8B-B14F-4D97-AF65-F5344CB8AC3E}">
        <p14:creationId xmlns:p14="http://schemas.microsoft.com/office/powerpoint/2010/main" val="1070409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4E0FDF-5132-412F-9159-782116D0E590}"/>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endParaRPr lang="de-AT"/>
          </a:p>
        </p:txBody>
      </p:sp>
      <p:sp>
        <p:nvSpPr>
          <p:cNvPr id="3" name="Text Placeholder 2">
            <a:extLst>
              <a:ext uri="{FF2B5EF4-FFF2-40B4-BE49-F238E27FC236}">
                <a16:creationId xmlns:a16="http://schemas.microsoft.com/office/drawing/2014/main" id="{CD7E3099-F2FD-451F-B02E-EE8932B768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a:extLst>
              <a:ext uri="{FF2B5EF4-FFF2-40B4-BE49-F238E27FC236}">
                <a16:creationId xmlns:a16="http://schemas.microsoft.com/office/drawing/2014/main" id="{503E42D2-4FA0-421A-9463-029E514061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86C422-ECB4-4C69-9D54-F0AFA5DD4A3A}" type="datetimeFigureOut">
              <a:rPr lang="en-US" smtClean="0"/>
              <a:t>2/28/2018</a:t>
            </a:fld>
            <a:endParaRPr lang="en-US"/>
          </a:p>
        </p:txBody>
      </p:sp>
      <p:sp>
        <p:nvSpPr>
          <p:cNvPr id="5" name="Footer Placeholder 4">
            <a:extLst>
              <a:ext uri="{FF2B5EF4-FFF2-40B4-BE49-F238E27FC236}">
                <a16:creationId xmlns:a16="http://schemas.microsoft.com/office/drawing/2014/main" id="{6C50582E-168C-4180-AA0C-476EF1BA93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109491-B06E-48CB-8E06-0645285EBC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9D95A-A80C-4874-B0D8-D1A28CF8B6F2}" type="slidenum">
              <a:rPr lang="en-US" smtClean="0"/>
              <a:t>‹#›</a:t>
            </a:fld>
            <a:endParaRPr lang="en-US"/>
          </a:p>
        </p:txBody>
      </p:sp>
    </p:spTree>
    <p:extLst>
      <p:ext uri="{BB962C8B-B14F-4D97-AF65-F5344CB8AC3E}">
        <p14:creationId xmlns:p14="http://schemas.microsoft.com/office/powerpoint/2010/main" val="3391995501"/>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xStyles>
    <p:titleStyle>
      <a:lvl1pPr algn="l" defTabSz="91443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8" indent="-228608" algn="l" defTabSz="91443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23" indent="-228608" algn="l" defTabSz="91443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38" indent="-228608" algn="l" defTabSz="91443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53" indent="-228608" algn="l" defTabSz="91443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68" indent="-228608" algn="l" defTabSz="91443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83" indent="-228608" algn="l" defTabSz="91443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99" indent="-228608" algn="l" defTabSz="91443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14" indent="-228608" algn="l" defTabSz="91443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29" indent="-228608" algn="l" defTabSz="91443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30" rtl="0" eaLnBrk="1" latinLnBrk="0" hangingPunct="1">
        <a:defRPr sz="1800" kern="1200">
          <a:solidFill>
            <a:schemeClr val="tx1"/>
          </a:solidFill>
          <a:latin typeface="+mn-lt"/>
          <a:ea typeface="+mn-ea"/>
          <a:cs typeface="+mn-cs"/>
        </a:defRPr>
      </a:lvl1pPr>
      <a:lvl2pPr marL="457215" algn="l" defTabSz="914430" rtl="0" eaLnBrk="1" latinLnBrk="0" hangingPunct="1">
        <a:defRPr sz="1800" kern="1200">
          <a:solidFill>
            <a:schemeClr val="tx1"/>
          </a:solidFill>
          <a:latin typeface="+mn-lt"/>
          <a:ea typeface="+mn-ea"/>
          <a:cs typeface="+mn-cs"/>
        </a:defRPr>
      </a:lvl2pPr>
      <a:lvl3pPr marL="914430" algn="l" defTabSz="914430" rtl="0" eaLnBrk="1" latinLnBrk="0" hangingPunct="1">
        <a:defRPr sz="1800" kern="1200">
          <a:solidFill>
            <a:schemeClr val="tx1"/>
          </a:solidFill>
          <a:latin typeface="+mn-lt"/>
          <a:ea typeface="+mn-ea"/>
          <a:cs typeface="+mn-cs"/>
        </a:defRPr>
      </a:lvl3pPr>
      <a:lvl4pPr marL="1371645" algn="l" defTabSz="914430" rtl="0" eaLnBrk="1" latinLnBrk="0" hangingPunct="1">
        <a:defRPr sz="1800" kern="1200">
          <a:solidFill>
            <a:schemeClr val="tx1"/>
          </a:solidFill>
          <a:latin typeface="+mn-lt"/>
          <a:ea typeface="+mn-ea"/>
          <a:cs typeface="+mn-cs"/>
        </a:defRPr>
      </a:lvl4pPr>
      <a:lvl5pPr marL="1828861" algn="l" defTabSz="914430" rtl="0" eaLnBrk="1" latinLnBrk="0" hangingPunct="1">
        <a:defRPr sz="1800" kern="1200">
          <a:solidFill>
            <a:schemeClr val="tx1"/>
          </a:solidFill>
          <a:latin typeface="+mn-lt"/>
          <a:ea typeface="+mn-ea"/>
          <a:cs typeface="+mn-cs"/>
        </a:defRPr>
      </a:lvl5pPr>
      <a:lvl6pPr marL="2286076" algn="l" defTabSz="914430" rtl="0" eaLnBrk="1" latinLnBrk="0" hangingPunct="1">
        <a:defRPr sz="1800" kern="1200">
          <a:solidFill>
            <a:schemeClr val="tx1"/>
          </a:solidFill>
          <a:latin typeface="+mn-lt"/>
          <a:ea typeface="+mn-ea"/>
          <a:cs typeface="+mn-cs"/>
        </a:defRPr>
      </a:lvl6pPr>
      <a:lvl7pPr marL="2743291" algn="l" defTabSz="914430" rtl="0" eaLnBrk="1" latinLnBrk="0" hangingPunct="1">
        <a:defRPr sz="1800" kern="1200">
          <a:solidFill>
            <a:schemeClr val="tx1"/>
          </a:solidFill>
          <a:latin typeface="+mn-lt"/>
          <a:ea typeface="+mn-ea"/>
          <a:cs typeface="+mn-cs"/>
        </a:defRPr>
      </a:lvl7pPr>
      <a:lvl8pPr marL="3200506" algn="l" defTabSz="914430" rtl="0" eaLnBrk="1" latinLnBrk="0" hangingPunct="1">
        <a:defRPr sz="1800" kern="1200">
          <a:solidFill>
            <a:schemeClr val="tx1"/>
          </a:solidFill>
          <a:latin typeface="+mn-lt"/>
          <a:ea typeface="+mn-ea"/>
          <a:cs typeface="+mn-cs"/>
        </a:defRPr>
      </a:lvl8pPr>
      <a:lvl9pPr marL="3657721" algn="l" defTabSz="91443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90D3E-8CB7-4D16-92A8-CBCBA9F90E76}"/>
              </a:ext>
            </a:extLst>
          </p:cNvPr>
          <p:cNvSpPr>
            <a:spLocks noGrp="1"/>
          </p:cNvSpPr>
          <p:nvPr>
            <p:ph type="ctrTitle"/>
          </p:nvPr>
        </p:nvSpPr>
        <p:spPr/>
        <p:txBody>
          <a:bodyPr>
            <a:normAutofit fontScale="90000"/>
          </a:bodyPr>
          <a:lstStyle/>
          <a:p>
            <a:r>
              <a:rPr lang="en-US" dirty="0"/>
              <a:t>Part 5:</a:t>
            </a:r>
            <a:br>
              <a:rPr lang="en-US" dirty="0"/>
            </a:br>
            <a:r>
              <a:rPr lang="en-US" dirty="0"/>
              <a:t>Performance Monitoring in Production</a:t>
            </a:r>
          </a:p>
        </p:txBody>
      </p:sp>
    </p:spTree>
    <p:extLst>
      <p:ext uri="{BB962C8B-B14F-4D97-AF65-F5344CB8AC3E}">
        <p14:creationId xmlns:p14="http://schemas.microsoft.com/office/powerpoint/2010/main" val="3766574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3" name="Shape 243"/>
          <p:cNvSpPr txBox="1">
            <a:spLocks noGrp="1"/>
          </p:cNvSpPr>
          <p:nvPr>
            <p:ph type="ctrTitle"/>
          </p:nvPr>
        </p:nvSpPr>
        <p:spPr/>
        <p:txBody>
          <a:bodyPr/>
          <a:lstStyle/>
          <a:p>
            <a:r>
              <a:rPr lang="en-US"/>
              <a:t>Demo</a:t>
            </a:r>
            <a:endParaRPr lang="en-US" dirty="0"/>
          </a:p>
        </p:txBody>
      </p:sp>
      <p:sp>
        <p:nvSpPr>
          <p:cNvPr id="242" name="Shape 242"/>
          <p:cNvSpPr txBox="1">
            <a:spLocks noGrp="1"/>
          </p:cNvSpPr>
          <p:nvPr>
            <p:ph type="subTitle" idx="1"/>
          </p:nvPr>
        </p:nvSpPr>
        <p:spPr/>
        <p:txBody>
          <a:bodyPr/>
          <a:lstStyle/>
          <a:p>
            <a:r>
              <a:rPr lang="en-US" noProof="0"/>
              <a:t>Monitoring ASP.NET Core applications </a:t>
            </a:r>
            <a:r>
              <a:rPr lang="en-US"/>
              <a:t>with</a:t>
            </a:r>
          </a:p>
          <a:p>
            <a:r>
              <a:rPr lang="en-US" noProof="0"/>
              <a:t>Dynatrace</a:t>
            </a:r>
            <a:endParaRPr lang="en-US" noProof="0" dirty="0"/>
          </a:p>
        </p:txBody>
      </p:sp>
    </p:spTree>
    <p:extLst>
      <p:ext uri="{BB962C8B-B14F-4D97-AF65-F5344CB8AC3E}">
        <p14:creationId xmlns:p14="http://schemas.microsoft.com/office/powerpoint/2010/main" val="2690315139"/>
      </p:ext>
    </p:extLst>
  </p:cSld>
  <p:clrMapOvr>
    <a:masterClrMapping/>
  </p:clrMapOvr>
</p:sld>
</file>

<file path=ppt/theme/theme1.xml><?xml version="1.0" encoding="utf-8"?>
<a:theme xmlns:a="http://schemas.openxmlformats.org/drawingml/2006/main" name="HighPerfCoding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ighPerfCodingTheme" id="{ADA9F82E-E4C2-4CC0-8D07-7CF171584A42}" vid="{0E0644BB-67B1-4C52-A698-F35EC67B0E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HighPerfCodingTheme</Template>
  <TotalTime>1466</TotalTime>
  <Words>1226</Words>
  <Application>Microsoft Office PowerPoint</Application>
  <PresentationFormat>Widescreen</PresentationFormat>
  <Paragraphs>54</Paragraphs>
  <Slides>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Roboto</vt:lpstr>
      <vt:lpstr>Segoe UI</vt:lpstr>
      <vt:lpstr>Segoe UI Light</vt:lpstr>
      <vt:lpstr>HighPerfCodingTheme</vt:lpstr>
      <vt:lpstr>Part 5: Performance Monitoring in Production</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Gergely Kalapos</dc:creator>
  <cp:lastModifiedBy>Gergely Kalapos</cp:lastModifiedBy>
  <cp:revision>5</cp:revision>
  <dcterms:created xsi:type="dcterms:W3CDTF">2018-02-23T13:29:24Z</dcterms:created>
  <dcterms:modified xsi:type="dcterms:W3CDTF">2018-02-27T23:15:00Z</dcterms:modified>
</cp:coreProperties>
</file>