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58" r:id="rId5"/>
    <p:sldId id="268" r:id="rId6"/>
    <p:sldId id="265" r:id="rId7"/>
    <p:sldId id="266" r:id="rId8"/>
    <p:sldId id="267"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p:cViewPr varScale="1">
        <p:scale>
          <a:sx n="114" d="100"/>
          <a:sy n="114" d="100"/>
        </p:scale>
        <p:origin x="12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780d4e3981b55b0f" providerId="LiveId" clId="{5CC5DDCC-A74D-4D0B-B1D0-FA40659105C3}"/>
    <pc:docChg chg="undo modSld">
      <pc:chgData name="" userId="780d4e3981b55b0f" providerId="LiveId" clId="{5CC5DDCC-A74D-4D0B-B1D0-FA40659105C3}" dt="2018-04-05T14:38:08.821" v="68" actId="20577"/>
      <pc:docMkLst>
        <pc:docMk/>
      </pc:docMkLst>
      <pc:sldChg chg="modSp">
        <pc:chgData name="" userId="780d4e3981b55b0f" providerId="LiveId" clId="{5CC5DDCC-A74D-4D0B-B1D0-FA40659105C3}" dt="2018-04-05T14:38:08.821" v="68" actId="20577"/>
        <pc:sldMkLst>
          <pc:docMk/>
          <pc:sldMk cId="0" sldId="257"/>
        </pc:sldMkLst>
        <pc:spChg chg="mod">
          <ac:chgData name="" userId="780d4e3981b55b0f" providerId="LiveId" clId="{5CC5DDCC-A74D-4D0B-B1D0-FA40659105C3}" dt="2018-04-05T14:38:02.178" v="54" actId="20577"/>
          <ac:spMkLst>
            <pc:docMk/>
            <pc:sldMk cId="0" sldId="257"/>
            <ac:spMk id="2" creationId="{00000000-0000-0000-0000-000000000000}"/>
          </ac:spMkLst>
        </pc:spChg>
        <pc:spChg chg="mod">
          <ac:chgData name="" userId="780d4e3981b55b0f" providerId="LiveId" clId="{5CC5DDCC-A74D-4D0B-B1D0-FA40659105C3}" dt="2018-04-05T14:38:08.821" v="68" actId="20577"/>
          <ac:spMkLst>
            <pc:docMk/>
            <pc:sldMk cId="0" sldId="257"/>
            <ac:spMk id="3" creationId="{00000000-0000-0000-0000-000000000000}"/>
          </ac:spMkLst>
        </pc:spChg>
      </pc:sldChg>
    </pc:docChg>
  </pc:docChgLst>
  <pc:docChgLst>
    <pc:chgData name="Erik Dahl" userId="780d4e3981b55b0f" providerId="LiveId" clId="{5CC5DDCC-A74D-4D0B-B1D0-FA40659105C3}"/>
    <pc:docChg chg="undo custSel addSld delSld modSld">
      <pc:chgData name="Erik Dahl" userId="780d4e3981b55b0f" providerId="LiveId" clId="{5CC5DDCC-A74D-4D0B-B1D0-FA40659105C3}" dt="2018-04-08T15:52:28.401" v="2524" actId="27636"/>
      <pc:docMkLst>
        <pc:docMk/>
      </pc:docMkLst>
      <pc:sldChg chg="modSp">
        <pc:chgData name="Erik Dahl" userId="780d4e3981b55b0f" providerId="LiveId" clId="{5CC5DDCC-A74D-4D0B-B1D0-FA40659105C3}" dt="2018-04-08T15:52:28.401" v="2524" actId="27636"/>
        <pc:sldMkLst>
          <pc:docMk/>
          <pc:sldMk cId="0" sldId="257"/>
        </pc:sldMkLst>
        <pc:spChg chg="mod">
          <ac:chgData name="Erik Dahl" userId="780d4e3981b55b0f" providerId="LiveId" clId="{5CC5DDCC-A74D-4D0B-B1D0-FA40659105C3}" dt="2018-04-08T15:52:28.401" v="2524" actId="27636"/>
          <ac:spMkLst>
            <pc:docMk/>
            <pc:sldMk cId="0" sldId="257"/>
            <ac:spMk id="3" creationId="{00000000-0000-0000-0000-000000000000}"/>
          </ac:spMkLst>
        </pc:spChg>
      </pc:sldChg>
      <pc:sldChg chg="addSp delSp modSp modAnim">
        <pc:chgData name="Erik Dahl" userId="780d4e3981b55b0f" providerId="LiveId" clId="{5CC5DDCC-A74D-4D0B-B1D0-FA40659105C3}" dt="2018-04-08T14:49:54.443" v="424"/>
        <pc:sldMkLst>
          <pc:docMk/>
          <pc:sldMk cId="0" sldId="258"/>
        </pc:sldMkLst>
        <pc:spChg chg="mod">
          <ac:chgData name="Erik Dahl" userId="780d4e3981b55b0f" providerId="LiveId" clId="{5CC5DDCC-A74D-4D0B-B1D0-FA40659105C3}" dt="2018-04-08T14:42:19.020" v="24" actId="20577"/>
          <ac:spMkLst>
            <pc:docMk/>
            <pc:sldMk cId="0" sldId="258"/>
            <ac:spMk id="2" creationId="{00000000-0000-0000-0000-000000000000}"/>
          </ac:spMkLst>
        </pc:spChg>
        <pc:spChg chg="add mod">
          <ac:chgData name="Erik Dahl" userId="780d4e3981b55b0f" providerId="LiveId" clId="{5CC5DDCC-A74D-4D0B-B1D0-FA40659105C3}" dt="2018-04-08T14:46:17.439" v="418" actId="6549"/>
          <ac:spMkLst>
            <pc:docMk/>
            <pc:sldMk cId="0" sldId="258"/>
            <ac:spMk id="3" creationId="{43E6FB39-A4F0-4A5F-B5D1-5B9A19B46D78}"/>
          </ac:spMkLst>
        </pc:spChg>
        <pc:spChg chg="del">
          <ac:chgData name="Erik Dahl" userId="780d4e3981b55b0f" providerId="LiveId" clId="{5CC5DDCC-A74D-4D0B-B1D0-FA40659105C3}" dt="2018-04-08T14:42:29.802" v="25" actId="478"/>
          <ac:spMkLst>
            <pc:docMk/>
            <pc:sldMk cId="0" sldId="258"/>
            <ac:spMk id="5" creationId="{00000000-0000-0000-0000-000000000000}"/>
          </ac:spMkLst>
        </pc:spChg>
        <pc:spChg chg="del">
          <ac:chgData name="Erik Dahl" userId="780d4e3981b55b0f" providerId="LiveId" clId="{5CC5DDCC-A74D-4D0B-B1D0-FA40659105C3}" dt="2018-04-08T14:42:29.802" v="25" actId="478"/>
          <ac:spMkLst>
            <pc:docMk/>
            <pc:sldMk cId="0" sldId="258"/>
            <ac:spMk id="6" creationId="{00000000-0000-0000-0000-000000000000}"/>
          </ac:spMkLst>
        </pc:spChg>
        <pc:spChg chg="del">
          <ac:chgData name="Erik Dahl" userId="780d4e3981b55b0f" providerId="LiveId" clId="{5CC5DDCC-A74D-4D0B-B1D0-FA40659105C3}" dt="2018-04-08T14:42:29.802" v="25" actId="478"/>
          <ac:spMkLst>
            <pc:docMk/>
            <pc:sldMk cId="0" sldId="258"/>
            <ac:spMk id="8" creationId="{00000000-0000-0000-0000-000000000000}"/>
          </ac:spMkLst>
        </pc:spChg>
        <pc:picChg chg="del">
          <ac:chgData name="Erik Dahl" userId="780d4e3981b55b0f" providerId="LiveId" clId="{5CC5DDCC-A74D-4D0B-B1D0-FA40659105C3}" dt="2018-04-08T14:42:29.802" v="25" actId="478"/>
          <ac:picMkLst>
            <pc:docMk/>
            <pc:sldMk cId="0" sldId="258"/>
            <ac:picMk id="4" creationId="{00000000-0000-0000-0000-000000000000}"/>
          </ac:picMkLst>
        </pc:picChg>
      </pc:sldChg>
      <pc:sldChg chg="del">
        <pc:chgData name="Erik Dahl" userId="780d4e3981b55b0f" providerId="LiveId" clId="{5CC5DDCC-A74D-4D0B-B1D0-FA40659105C3}" dt="2018-04-08T15:33:09.914" v="2147" actId="2696"/>
        <pc:sldMkLst>
          <pc:docMk/>
          <pc:sldMk cId="0" sldId="264"/>
        </pc:sldMkLst>
      </pc:sldChg>
      <pc:sldChg chg="addSp delSp modSp">
        <pc:chgData name="Erik Dahl" userId="780d4e3981b55b0f" providerId="LiveId" clId="{5CC5DDCC-A74D-4D0B-B1D0-FA40659105C3}" dt="2018-04-08T15:04:21.271" v="1138" actId="1076"/>
        <pc:sldMkLst>
          <pc:docMk/>
          <pc:sldMk cId="1081209812" sldId="265"/>
        </pc:sldMkLst>
        <pc:spChg chg="mod">
          <ac:chgData name="Erik Dahl" userId="780d4e3981b55b0f" providerId="LiveId" clId="{5CC5DDCC-A74D-4D0B-B1D0-FA40659105C3}" dt="2018-04-08T15:00:58.231" v="924" actId="20577"/>
          <ac:spMkLst>
            <pc:docMk/>
            <pc:sldMk cId="1081209812" sldId="265"/>
            <ac:spMk id="2" creationId="{00000000-0000-0000-0000-000000000000}"/>
          </ac:spMkLst>
        </pc:spChg>
        <pc:spChg chg="del">
          <ac:chgData name="Erik Dahl" userId="780d4e3981b55b0f" providerId="LiveId" clId="{5CC5DDCC-A74D-4D0B-B1D0-FA40659105C3}" dt="2018-04-08T15:01:04.749" v="925" actId="478"/>
          <ac:spMkLst>
            <pc:docMk/>
            <pc:sldMk cId="1081209812" sldId="265"/>
            <ac:spMk id="3" creationId="{00000000-0000-0000-0000-000000000000}"/>
          </ac:spMkLst>
        </pc:spChg>
        <pc:spChg chg="add del mod">
          <ac:chgData name="Erik Dahl" userId="780d4e3981b55b0f" providerId="LiveId" clId="{5CC5DDCC-A74D-4D0B-B1D0-FA40659105C3}" dt="2018-04-08T15:01:10.404" v="927" actId="478"/>
          <ac:spMkLst>
            <pc:docMk/>
            <pc:sldMk cId="1081209812" sldId="265"/>
            <ac:spMk id="7" creationId="{5DCD0596-FF4F-48E5-96D8-5D5A2A3B624F}"/>
          </ac:spMkLst>
        </pc:spChg>
        <pc:spChg chg="add mod">
          <ac:chgData name="Erik Dahl" userId="780d4e3981b55b0f" providerId="LiveId" clId="{5CC5DDCC-A74D-4D0B-B1D0-FA40659105C3}" dt="2018-04-08T15:03:43.705" v="1133" actId="403"/>
          <ac:spMkLst>
            <pc:docMk/>
            <pc:sldMk cId="1081209812" sldId="265"/>
            <ac:spMk id="8" creationId="{456C9A4C-A5AF-4D72-978E-090D5672A1BD}"/>
          </ac:spMkLst>
        </pc:spChg>
        <pc:spChg chg="add mod">
          <ac:chgData name="Erik Dahl" userId="780d4e3981b55b0f" providerId="LiveId" clId="{5CC5DDCC-A74D-4D0B-B1D0-FA40659105C3}" dt="2018-04-08T15:04:21.271" v="1138" actId="1076"/>
          <ac:spMkLst>
            <pc:docMk/>
            <pc:sldMk cId="1081209812" sldId="265"/>
            <ac:spMk id="10" creationId="{368C27E0-82E0-4384-A07F-3E8021FF0D86}"/>
          </ac:spMkLst>
        </pc:spChg>
        <pc:picChg chg="del">
          <ac:chgData name="Erik Dahl" userId="780d4e3981b55b0f" providerId="LiveId" clId="{5CC5DDCC-A74D-4D0B-B1D0-FA40659105C3}" dt="2018-04-08T15:01:06.821" v="926" actId="478"/>
          <ac:picMkLst>
            <pc:docMk/>
            <pc:sldMk cId="1081209812" sldId="265"/>
            <ac:picMk id="5" creationId="{00000000-0000-0000-0000-000000000000}"/>
          </ac:picMkLst>
        </pc:picChg>
        <pc:picChg chg="add mod">
          <ac:chgData name="Erik Dahl" userId="780d4e3981b55b0f" providerId="LiveId" clId="{5CC5DDCC-A74D-4D0B-B1D0-FA40659105C3}" dt="2018-04-08T15:03:34.378" v="1130" actId="1076"/>
          <ac:picMkLst>
            <pc:docMk/>
            <pc:sldMk cId="1081209812" sldId="265"/>
            <ac:picMk id="9" creationId="{8BC5B977-02BD-4AF5-91B3-B3004CAF3CD6}"/>
          </ac:picMkLst>
        </pc:picChg>
      </pc:sldChg>
      <pc:sldChg chg="addSp delSp modSp">
        <pc:chgData name="Erik Dahl" userId="780d4e3981b55b0f" providerId="LiveId" clId="{5CC5DDCC-A74D-4D0B-B1D0-FA40659105C3}" dt="2018-04-08T15:18:40.188" v="1701" actId="1076"/>
        <pc:sldMkLst>
          <pc:docMk/>
          <pc:sldMk cId="3904429120" sldId="266"/>
        </pc:sldMkLst>
        <pc:spChg chg="mod">
          <ac:chgData name="Erik Dahl" userId="780d4e3981b55b0f" providerId="LiveId" clId="{5CC5DDCC-A74D-4D0B-B1D0-FA40659105C3}" dt="2018-04-08T15:07:57.795" v="1185" actId="20577"/>
          <ac:spMkLst>
            <pc:docMk/>
            <pc:sldMk cId="3904429120" sldId="266"/>
            <ac:spMk id="2" creationId="{00000000-0000-0000-0000-000000000000}"/>
          </ac:spMkLst>
        </pc:spChg>
        <pc:spChg chg="add del mod">
          <ac:chgData name="Erik Dahl" userId="780d4e3981b55b0f" providerId="LiveId" clId="{5CC5DDCC-A74D-4D0B-B1D0-FA40659105C3}" dt="2018-04-08T15:08:24.988" v="1187" actId="478"/>
          <ac:spMkLst>
            <pc:docMk/>
            <pc:sldMk cId="3904429120" sldId="266"/>
            <ac:spMk id="4" creationId="{ED591669-935A-4F45-B0FF-0A46423A7EC3}"/>
          </ac:spMkLst>
        </pc:spChg>
        <pc:spChg chg="del">
          <ac:chgData name="Erik Dahl" userId="780d4e3981b55b0f" providerId="LiveId" clId="{5CC5DDCC-A74D-4D0B-B1D0-FA40659105C3}" dt="2018-04-08T15:08:22.657" v="1186" actId="478"/>
          <ac:spMkLst>
            <pc:docMk/>
            <pc:sldMk cId="3904429120" sldId="266"/>
            <ac:spMk id="5" creationId="{00000000-0000-0000-0000-000000000000}"/>
          </ac:spMkLst>
        </pc:spChg>
        <pc:spChg chg="add mod">
          <ac:chgData name="Erik Dahl" userId="780d4e3981b55b0f" providerId="LiveId" clId="{5CC5DDCC-A74D-4D0B-B1D0-FA40659105C3}" dt="2018-04-08T15:18:40.188" v="1701" actId="1076"/>
          <ac:spMkLst>
            <pc:docMk/>
            <pc:sldMk cId="3904429120" sldId="266"/>
            <ac:spMk id="6" creationId="{AFAEBEA3-B13D-40B4-A9F4-41357990952B}"/>
          </ac:spMkLst>
        </pc:spChg>
        <pc:spChg chg="del">
          <ac:chgData name="Erik Dahl" userId="780d4e3981b55b0f" providerId="LiveId" clId="{5CC5DDCC-A74D-4D0B-B1D0-FA40659105C3}" dt="2018-04-08T15:08:28.759" v="1189" actId="478"/>
          <ac:spMkLst>
            <pc:docMk/>
            <pc:sldMk cId="3904429120" sldId="266"/>
            <ac:spMk id="8" creationId="{00000000-0000-0000-0000-000000000000}"/>
          </ac:spMkLst>
        </pc:spChg>
        <pc:picChg chg="del">
          <ac:chgData name="Erik Dahl" userId="780d4e3981b55b0f" providerId="LiveId" clId="{5CC5DDCC-A74D-4D0B-B1D0-FA40659105C3}" dt="2018-04-08T15:08:26.354" v="1188" actId="478"/>
          <ac:picMkLst>
            <pc:docMk/>
            <pc:sldMk cId="3904429120" sldId="266"/>
            <ac:picMk id="7" creationId="{00000000-0000-0000-0000-000000000000}"/>
          </ac:picMkLst>
        </pc:picChg>
      </pc:sldChg>
      <pc:sldChg chg="addSp delSp modSp">
        <pc:chgData name="Erik Dahl" userId="780d4e3981b55b0f" providerId="LiveId" clId="{5CC5DDCC-A74D-4D0B-B1D0-FA40659105C3}" dt="2018-04-08T15:28:01.301" v="1972" actId="1076"/>
        <pc:sldMkLst>
          <pc:docMk/>
          <pc:sldMk cId="2238740687" sldId="267"/>
        </pc:sldMkLst>
        <pc:spChg chg="mod">
          <ac:chgData name="Erik Dahl" userId="780d4e3981b55b0f" providerId="LiveId" clId="{5CC5DDCC-A74D-4D0B-B1D0-FA40659105C3}" dt="2018-04-08T15:25:22.048" v="1727" actId="20577"/>
          <ac:spMkLst>
            <pc:docMk/>
            <pc:sldMk cId="2238740687" sldId="267"/>
            <ac:spMk id="2" creationId="{00000000-0000-0000-0000-000000000000}"/>
          </ac:spMkLst>
        </pc:spChg>
        <pc:spChg chg="del">
          <ac:chgData name="Erik Dahl" userId="780d4e3981b55b0f" providerId="LiveId" clId="{5CC5DDCC-A74D-4D0B-B1D0-FA40659105C3}" dt="2018-04-08T15:25:41.661" v="1728" actId="478"/>
          <ac:spMkLst>
            <pc:docMk/>
            <pc:sldMk cId="2238740687" sldId="267"/>
            <ac:spMk id="3" creationId="{00000000-0000-0000-0000-000000000000}"/>
          </ac:spMkLst>
        </pc:spChg>
        <pc:spChg chg="add del mod">
          <ac:chgData name="Erik Dahl" userId="780d4e3981b55b0f" providerId="LiveId" clId="{5CC5DDCC-A74D-4D0B-B1D0-FA40659105C3}" dt="2018-04-08T15:25:52.881" v="1730" actId="478"/>
          <ac:spMkLst>
            <pc:docMk/>
            <pc:sldMk cId="2238740687" sldId="267"/>
            <ac:spMk id="8" creationId="{C4459E7D-688F-4424-9CE5-74D65542BB38}"/>
          </ac:spMkLst>
        </pc:spChg>
        <pc:spChg chg="add mod">
          <ac:chgData name="Erik Dahl" userId="780d4e3981b55b0f" providerId="LiveId" clId="{5CC5DDCC-A74D-4D0B-B1D0-FA40659105C3}" dt="2018-04-08T15:28:01.301" v="1972" actId="1076"/>
          <ac:spMkLst>
            <pc:docMk/>
            <pc:sldMk cId="2238740687" sldId="267"/>
            <ac:spMk id="9" creationId="{4D85CB3E-595A-4727-B0B9-36C55241E804}"/>
          </ac:spMkLst>
        </pc:spChg>
        <pc:picChg chg="del">
          <ac:chgData name="Erik Dahl" userId="780d4e3981b55b0f" providerId="LiveId" clId="{5CC5DDCC-A74D-4D0B-B1D0-FA40659105C3}" dt="2018-04-08T15:25:56.247" v="1731" actId="478"/>
          <ac:picMkLst>
            <pc:docMk/>
            <pc:sldMk cId="2238740687" sldId="267"/>
            <ac:picMk id="4" creationId="{00000000-0000-0000-0000-000000000000}"/>
          </ac:picMkLst>
        </pc:picChg>
        <pc:picChg chg="del">
          <ac:chgData name="Erik Dahl" userId="780d4e3981b55b0f" providerId="LiveId" clId="{5CC5DDCC-A74D-4D0B-B1D0-FA40659105C3}" dt="2018-04-08T15:25:58.144" v="1732" actId="478"/>
          <ac:picMkLst>
            <pc:docMk/>
            <pc:sldMk cId="2238740687" sldId="267"/>
            <ac:picMk id="6" creationId="{00000000-0000-0000-0000-000000000000}"/>
          </ac:picMkLst>
        </pc:picChg>
      </pc:sldChg>
      <pc:sldChg chg="addSp modSp">
        <pc:chgData name="Erik Dahl" userId="780d4e3981b55b0f" providerId="LiveId" clId="{5CC5DDCC-A74D-4D0B-B1D0-FA40659105C3}" dt="2018-04-08T14:58:37.594" v="884" actId="20577"/>
        <pc:sldMkLst>
          <pc:docMk/>
          <pc:sldMk cId="1165340731" sldId="268"/>
        </pc:sldMkLst>
        <pc:spChg chg="mod">
          <ac:chgData name="Erik Dahl" userId="780d4e3981b55b0f" providerId="LiveId" clId="{5CC5DDCC-A74D-4D0B-B1D0-FA40659105C3}" dt="2018-04-08T14:51:31.311" v="454" actId="20577"/>
          <ac:spMkLst>
            <pc:docMk/>
            <pc:sldMk cId="1165340731" sldId="268"/>
            <ac:spMk id="2" creationId="{00000000-0000-0000-0000-000000000000}"/>
          </ac:spMkLst>
        </pc:spChg>
        <pc:spChg chg="mod">
          <ac:chgData name="Erik Dahl" userId="780d4e3981b55b0f" providerId="LiveId" clId="{5CC5DDCC-A74D-4D0B-B1D0-FA40659105C3}" dt="2018-04-08T14:57:41.824" v="814" actId="404"/>
          <ac:spMkLst>
            <pc:docMk/>
            <pc:sldMk cId="1165340731" sldId="268"/>
            <ac:spMk id="3" creationId="{00000000-0000-0000-0000-000000000000}"/>
          </ac:spMkLst>
        </pc:spChg>
        <pc:spChg chg="add mod">
          <ac:chgData name="Erik Dahl" userId="780d4e3981b55b0f" providerId="LiveId" clId="{5CC5DDCC-A74D-4D0B-B1D0-FA40659105C3}" dt="2018-04-08T14:57:45.865" v="815" actId="1076"/>
          <ac:spMkLst>
            <pc:docMk/>
            <pc:sldMk cId="1165340731" sldId="268"/>
            <ac:spMk id="5" creationId="{3B713643-8ADB-44AD-90C2-3EF67E60FC83}"/>
          </ac:spMkLst>
        </pc:spChg>
        <pc:spChg chg="add mod">
          <ac:chgData name="Erik Dahl" userId="780d4e3981b55b0f" providerId="LiveId" clId="{5CC5DDCC-A74D-4D0B-B1D0-FA40659105C3}" dt="2018-04-08T14:57:18.671" v="812" actId="1076"/>
          <ac:spMkLst>
            <pc:docMk/>
            <pc:sldMk cId="1165340731" sldId="268"/>
            <ac:spMk id="6" creationId="{9CFAA9AE-296A-4EB8-8FBF-66A23FD6BAF0}"/>
          </ac:spMkLst>
        </pc:spChg>
        <pc:spChg chg="add mod">
          <ac:chgData name="Erik Dahl" userId="780d4e3981b55b0f" providerId="LiveId" clId="{5CC5DDCC-A74D-4D0B-B1D0-FA40659105C3}" dt="2018-04-08T14:57:18.671" v="812" actId="1076"/>
          <ac:spMkLst>
            <pc:docMk/>
            <pc:sldMk cId="1165340731" sldId="268"/>
            <ac:spMk id="7" creationId="{CD1D8E7E-0DA9-4781-83E6-074F11C5386D}"/>
          </ac:spMkLst>
        </pc:spChg>
        <pc:spChg chg="add mod">
          <ac:chgData name="Erik Dahl" userId="780d4e3981b55b0f" providerId="LiveId" clId="{5CC5DDCC-A74D-4D0B-B1D0-FA40659105C3}" dt="2018-04-08T14:58:37.594" v="884" actId="20577"/>
          <ac:spMkLst>
            <pc:docMk/>
            <pc:sldMk cId="1165340731" sldId="268"/>
            <ac:spMk id="8" creationId="{0DDEDB12-CE44-4387-BFD9-D858C1A11EC0}"/>
          </ac:spMkLst>
        </pc:spChg>
      </pc:sldChg>
      <pc:sldChg chg="addSp delSp modSp">
        <pc:chgData name="Erik Dahl" userId="780d4e3981b55b0f" providerId="LiveId" clId="{5CC5DDCC-A74D-4D0B-B1D0-FA40659105C3}" dt="2018-04-08T15:32:00.289" v="2123" actId="1076"/>
        <pc:sldMkLst>
          <pc:docMk/>
          <pc:sldMk cId="3087429423" sldId="269"/>
        </pc:sldMkLst>
        <pc:spChg chg="mod">
          <ac:chgData name="Erik Dahl" userId="780d4e3981b55b0f" providerId="LiveId" clId="{5CC5DDCC-A74D-4D0B-B1D0-FA40659105C3}" dt="2018-04-08T15:28:28.222" v="1987" actId="20577"/>
          <ac:spMkLst>
            <pc:docMk/>
            <pc:sldMk cId="3087429423" sldId="269"/>
            <ac:spMk id="2" creationId="{00000000-0000-0000-0000-000000000000}"/>
          </ac:spMkLst>
        </pc:spChg>
        <pc:spChg chg="del">
          <ac:chgData name="Erik Dahl" userId="780d4e3981b55b0f" providerId="LiveId" clId="{5CC5DDCC-A74D-4D0B-B1D0-FA40659105C3}" dt="2018-04-08T15:28:32.964" v="1988" actId="478"/>
          <ac:spMkLst>
            <pc:docMk/>
            <pc:sldMk cId="3087429423" sldId="269"/>
            <ac:spMk id="3" creationId="{00000000-0000-0000-0000-000000000000}"/>
          </ac:spMkLst>
        </pc:spChg>
        <pc:spChg chg="add del mod">
          <ac:chgData name="Erik Dahl" userId="780d4e3981b55b0f" providerId="LiveId" clId="{5CC5DDCC-A74D-4D0B-B1D0-FA40659105C3}" dt="2018-04-08T15:28:34.764" v="1989" actId="478"/>
          <ac:spMkLst>
            <pc:docMk/>
            <pc:sldMk cId="3087429423" sldId="269"/>
            <ac:spMk id="7" creationId="{816AC920-B6BB-46D2-9DC6-3B5309A01A77}"/>
          </ac:spMkLst>
        </pc:spChg>
        <pc:spChg chg="add mod">
          <ac:chgData name="Erik Dahl" userId="780d4e3981b55b0f" providerId="LiveId" clId="{5CC5DDCC-A74D-4D0B-B1D0-FA40659105C3}" dt="2018-04-08T15:32:00.289" v="2123" actId="1076"/>
          <ac:spMkLst>
            <pc:docMk/>
            <pc:sldMk cId="3087429423" sldId="269"/>
            <ac:spMk id="8" creationId="{806D16A1-C065-4D52-93B9-5EF3F4306B6C}"/>
          </ac:spMkLst>
        </pc:spChg>
        <pc:picChg chg="del">
          <ac:chgData name="Erik Dahl" userId="780d4e3981b55b0f" providerId="LiveId" clId="{5CC5DDCC-A74D-4D0B-B1D0-FA40659105C3}" dt="2018-04-08T15:28:36.869" v="1990" actId="478"/>
          <ac:picMkLst>
            <pc:docMk/>
            <pc:sldMk cId="3087429423" sldId="269"/>
            <ac:picMk id="4" creationId="{00000000-0000-0000-0000-000000000000}"/>
          </ac:picMkLst>
        </pc:picChg>
      </pc:sldChg>
      <pc:sldChg chg="addSp delSp modSp">
        <pc:chgData name="Erik Dahl" userId="780d4e3981b55b0f" providerId="LiveId" clId="{5CC5DDCC-A74D-4D0B-B1D0-FA40659105C3}" dt="2018-04-08T15:42:07.840" v="2371"/>
        <pc:sldMkLst>
          <pc:docMk/>
          <pc:sldMk cId="1022051949" sldId="270"/>
        </pc:sldMkLst>
        <pc:spChg chg="mod">
          <ac:chgData name="Erik Dahl" userId="780d4e3981b55b0f" providerId="LiveId" clId="{5CC5DDCC-A74D-4D0B-B1D0-FA40659105C3}" dt="2018-04-08T15:32:40.823" v="2134" actId="20577"/>
          <ac:spMkLst>
            <pc:docMk/>
            <pc:sldMk cId="1022051949" sldId="270"/>
            <ac:spMk id="2" creationId="{00000000-0000-0000-0000-000000000000}"/>
          </ac:spMkLst>
        </pc:spChg>
        <pc:spChg chg="del">
          <ac:chgData name="Erik Dahl" userId="780d4e3981b55b0f" providerId="LiveId" clId="{5CC5DDCC-A74D-4D0B-B1D0-FA40659105C3}" dt="2018-04-08T15:32:46.125" v="2135" actId="478"/>
          <ac:spMkLst>
            <pc:docMk/>
            <pc:sldMk cId="1022051949" sldId="270"/>
            <ac:spMk id="3" creationId="{00000000-0000-0000-0000-000000000000}"/>
          </ac:spMkLst>
        </pc:spChg>
        <pc:spChg chg="add del mod">
          <ac:chgData name="Erik Dahl" userId="780d4e3981b55b0f" providerId="LiveId" clId="{5CC5DDCC-A74D-4D0B-B1D0-FA40659105C3}" dt="2018-04-08T15:32:48.364" v="2136" actId="478"/>
          <ac:spMkLst>
            <pc:docMk/>
            <pc:sldMk cId="1022051949" sldId="270"/>
            <ac:spMk id="8" creationId="{7ED11366-F2CC-4BF7-83F2-E30B345E2FBF}"/>
          </ac:spMkLst>
        </pc:spChg>
        <pc:spChg chg="add">
          <ac:chgData name="Erik Dahl" userId="780d4e3981b55b0f" providerId="LiveId" clId="{5CC5DDCC-A74D-4D0B-B1D0-FA40659105C3}" dt="2018-04-08T15:42:07.840" v="2371"/>
          <ac:spMkLst>
            <pc:docMk/>
            <pc:sldMk cId="1022051949" sldId="270"/>
            <ac:spMk id="9" creationId="{30C02F85-BDAE-438D-85A5-25E5FD734657}"/>
          </ac:spMkLst>
        </pc:spChg>
        <pc:picChg chg="del">
          <ac:chgData name="Erik Dahl" userId="780d4e3981b55b0f" providerId="LiveId" clId="{5CC5DDCC-A74D-4D0B-B1D0-FA40659105C3}" dt="2018-04-08T15:32:50.148" v="2137" actId="478"/>
          <ac:picMkLst>
            <pc:docMk/>
            <pc:sldMk cId="1022051949" sldId="270"/>
            <ac:picMk id="4" creationId="{00000000-0000-0000-0000-000000000000}"/>
          </ac:picMkLst>
        </pc:picChg>
        <pc:picChg chg="del">
          <ac:chgData name="Erik Dahl" userId="780d4e3981b55b0f" providerId="LiveId" clId="{5CC5DDCC-A74D-4D0B-B1D0-FA40659105C3}" dt="2018-04-08T15:32:52.031" v="2138" actId="478"/>
          <ac:picMkLst>
            <pc:docMk/>
            <pc:sldMk cId="1022051949" sldId="270"/>
            <ac:picMk id="5" creationId="{00000000-0000-0000-0000-000000000000}"/>
          </ac:picMkLst>
        </pc:picChg>
      </pc:sldChg>
      <pc:sldChg chg="addSp modSp add">
        <pc:chgData name="Erik Dahl" userId="780d4e3981b55b0f" providerId="LiveId" clId="{5CC5DDCC-A74D-4D0B-B1D0-FA40659105C3}" dt="2018-04-08T15:45:51.074" v="2514" actId="404"/>
        <pc:sldMkLst>
          <pc:docMk/>
          <pc:sldMk cId="2010805440" sldId="271"/>
        </pc:sldMkLst>
        <pc:spChg chg="mod">
          <ac:chgData name="Erik Dahl" userId="780d4e3981b55b0f" providerId="LiveId" clId="{5CC5DDCC-A74D-4D0B-B1D0-FA40659105C3}" dt="2018-04-08T15:33:00.497" v="2146" actId="20577"/>
          <ac:spMkLst>
            <pc:docMk/>
            <pc:sldMk cId="2010805440" sldId="271"/>
            <ac:spMk id="2" creationId="{00000000-0000-0000-0000-000000000000}"/>
          </ac:spMkLst>
        </pc:spChg>
        <pc:spChg chg="add mod">
          <ac:chgData name="Erik Dahl" userId="780d4e3981b55b0f" providerId="LiveId" clId="{5CC5DDCC-A74D-4D0B-B1D0-FA40659105C3}" dt="2018-04-08T15:45:51.074" v="2514" actId="404"/>
          <ac:spMkLst>
            <pc:docMk/>
            <pc:sldMk cId="2010805440" sldId="271"/>
            <ac:spMk id="3" creationId="{B6F7321F-9F76-4DBB-BA17-0453B809CC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4/8/2018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151272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4/8/2018 10:52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90209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4/8/2018 9:40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87347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spnet/core/" TargetMode="Externa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hyperlink" Target="https://docs.microsoft.com/en-us/dotnet/standard/choosing-core-framework-serv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hyperlink" Target="https://docs.microsoft.com/en-us/dotnet/core/tools/dotnet-new?tabs=netcore2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681913" cy="1523495"/>
          </a:xfrm>
        </p:spPr>
        <p:txBody>
          <a:bodyPr/>
          <a:lstStyle/>
          <a:p>
            <a:r>
              <a:rPr lang="en-US" b="1" dirty="0"/>
              <a:t>ASP.NET Core 2.0</a:t>
            </a:r>
            <a:br>
              <a:rPr lang="en-US" b="1" dirty="0"/>
            </a:br>
            <a:r>
              <a:rPr lang="en-US" b="1" dirty="0"/>
              <a:t>New Project to CI/CD</a:t>
            </a:r>
            <a:endParaRPr lang="en-US" dirty="0"/>
          </a:p>
        </p:txBody>
      </p:sp>
      <p:sp>
        <p:nvSpPr>
          <p:cNvPr id="3" name="Subtitle 2"/>
          <p:cNvSpPr>
            <a:spLocks noGrp="1"/>
          </p:cNvSpPr>
          <p:nvPr>
            <p:ph type="subTitle" idx="1"/>
          </p:nvPr>
        </p:nvSpPr>
        <p:spPr>
          <a:xfrm>
            <a:off x="1905000" y="4268788"/>
            <a:ext cx="6858000" cy="1293812"/>
          </a:xfrm>
        </p:spPr>
        <p:txBody>
          <a:bodyPr>
            <a:normAutofit lnSpcReduction="10000"/>
          </a:bodyPr>
          <a:lstStyle/>
          <a:p>
            <a:r>
              <a:rPr lang="en-US" dirty="0"/>
              <a:t>Erik Dahl</a:t>
            </a:r>
          </a:p>
          <a:p>
            <a:r>
              <a:rPr lang="en-US" sz="2200" dirty="0"/>
              <a:t>@</a:t>
            </a:r>
            <a:r>
              <a:rPr lang="en-US" sz="2200" dirty="0" err="1"/>
              <a:t>dahlsailrunner</a:t>
            </a:r>
            <a:endParaRPr lang="en-US" sz="2200" dirty="0"/>
          </a:p>
          <a:p>
            <a:r>
              <a:rPr lang="en-US" sz="2200" dirty="0"/>
              <a:t>knowyourtoolset.com</a:t>
            </a:r>
          </a:p>
          <a:p>
            <a:r>
              <a:rPr lang="en-US" sz="2200" dirty="0"/>
              <a:t>https://app.pluralsight.com/profile/author/erik-dahl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91000"/>
            <a:ext cx="1371600" cy="137160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Discussion Flow</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3" name="TextBox 2">
            <a:extLst>
              <a:ext uri="{FF2B5EF4-FFF2-40B4-BE49-F238E27FC236}">
                <a16:creationId xmlns:a16="http://schemas.microsoft.com/office/drawing/2014/main" id="{43E6FB39-A4F0-4A5F-B5D1-5B9A19B46D78}"/>
              </a:ext>
            </a:extLst>
          </p:cNvPr>
          <p:cNvSpPr txBox="1"/>
          <p:nvPr/>
        </p:nvSpPr>
        <p:spPr>
          <a:xfrm>
            <a:off x="381000" y="1346549"/>
            <a:ext cx="8296438" cy="3539430"/>
          </a:xfrm>
          <a:prstGeom prst="rect">
            <a:avLst/>
          </a:prstGeom>
          <a:noFill/>
        </p:spPr>
        <p:txBody>
          <a:bodyPr wrap="none" rtlCol="0">
            <a:spAutoFit/>
          </a:bodyPr>
          <a:lstStyle/>
          <a:p>
            <a:pPr marL="285750" indent="-285750">
              <a:buFont typeface="Arial" panose="020B0604020202020204" pitchFamily="34" charset="0"/>
              <a:buChar char="•"/>
            </a:pPr>
            <a:r>
              <a:rPr lang="en-US" sz="2800" dirty="0"/>
              <a:t>Look at the running application</a:t>
            </a:r>
          </a:p>
          <a:p>
            <a:pPr marL="285750" indent="-285750">
              <a:buFont typeface="Arial" panose="020B0604020202020204" pitchFamily="34" charset="0"/>
              <a:buChar char="•"/>
            </a:pPr>
            <a:r>
              <a:rPr lang="en-US" sz="2800" dirty="0"/>
              <a:t>Benefits of ASP.NET Core and when *not* to use it</a:t>
            </a:r>
          </a:p>
          <a:p>
            <a:pPr marL="285750" indent="-285750">
              <a:buFont typeface="Arial" panose="020B0604020202020204" pitchFamily="34" charset="0"/>
              <a:buChar char="•"/>
            </a:pPr>
            <a:r>
              <a:rPr lang="en-US" sz="2800" dirty="0"/>
              <a:t>Creating a new ASP.NET Core project</a:t>
            </a:r>
          </a:p>
          <a:p>
            <a:pPr marL="285750" indent="-285750">
              <a:buFont typeface="Arial" panose="020B0604020202020204" pitchFamily="34" charset="0"/>
              <a:buChar char="•"/>
            </a:pPr>
            <a:r>
              <a:rPr lang="en-US" sz="2800" dirty="0"/>
              <a:t>Preparing the project for development, git, and builds</a:t>
            </a:r>
          </a:p>
          <a:p>
            <a:pPr marL="285750" indent="-285750">
              <a:buFont typeface="Arial" panose="020B0604020202020204" pitchFamily="34" charset="0"/>
              <a:buChar char="•"/>
            </a:pPr>
            <a:r>
              <a:rPr lang="en-US" sz="2800" dirty="0"/>
              <a:t>Front-end review</a:t>
            </a:r>
          </a:p>
          <a:p>
            <a:pPr marL="285750" indent="-285750">
              <a:buFont typeface="Arial" panose="020B0604020202020204" pitchFamily="34" charset="0"/>
              <a:buChar char="•"/>
            </a:pPr>
            <a:r>
              <a:rPr lang="en-US" sz="2800" dirty="0"/>
              <a:t>Back-end review</a:t>
            </a:r>
          </a:p>
          <a:p>
            <a:pPr marL="285750" indent="-285750">
              <a:buFont typeface="Arial" panose="020B0604020202020204" pitchFamily="34" charset="0"/>
              <a:buChar char="•"/>
            </a:pPr>
            <a:r>
              <a:rPr lang="en-US" sz="2800" dirty="0"/>
              <a:t>Build setup</a:t>
            </a:r>
          </a:p>
          <a:p>
            <a:pPr marL="285750" indent="-285750">
              <a:buFont typeface="Arial" panose="020B0604020202020204" pitchFamily="34" charset="0"/>
              <a:buChar char="•"/>
            </a:pPr>
            <a:r>
              <a:rPr lang="en-US" sz="2800" dirty="0"/>
              <a:t>Release setup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Benefits of ASP.NET Core</a:t>
            </a:r>
          </a:p>
        </p:txBody>
      </p:sp>
      <p:sp>
        <p:nvSpPr>
          <p:cNvPr id="3" name="Text Placeholder 2"/>
          <p:cNvSpPr>
            <a:spLocks noGrp="1"/>
          </p:cNvSpPr>
          <p:nvPr>
            <p:ph type="body" sz="quarter" idx="10"/>
          </p:nvPr>
        </p:nvSpPr>
        <p:spPr>
          <a:xfrm>
            <a:off x="376844" y="1143000"/>
            <a:ext cx="8382000" cy="858697"/>
          </a:xfrm>
        </p:spPr>
        <p:txBody>
          <a:bodyPr/>
          <a:lstStyle/>
          <a:p>
            <a:pPr>
              <a:buFont typeface="Arial" panose="020B0604020202020204" pitchFamily="34" charset="0"/>
              <a:buChar char="•"/>
            </a:pPr>
            <a:r>
              <a:rPr lang="en-US" sz="1800" dirty="0"/>
              <a:t>Run in IIS, </a:t>
            </a:r>
            <a:r>
              <a:rPr lang="en-US" sz="1800" dirty="0" err="1"/>
              <a:t>nginx</a:t>
            </a:r>
            <a:r>
              <a:rPr lang="en-US" sz="1800" dirty="0"/>
              <a:t>, Apache, Docker </a:t>
            </a:r>
          </a:p>
          <a:p>
            <a:pPr>
              <a:buFont typeface="Arial" panose="020B0604020202020204" pitchFamily="34" charset="0"/>
              <a:buChar char="•"/>
            </a:pPr>
            <a:r>
              <a:rPr lang="en-US" sz="1800" dirty="0"/>
              <a:t>Lightweight and high performance</a:t>
            </a:r>
          </a:p>
          <a:p>
            <a:pPr>
              <a:buFont typeface="Arial" panose="020B0604020202020204" pitchFamily="34" charset="0"/>
              <a:buChar char="•"/>
            </a:pPr>
            <a:r>
              <a:rPr lang="en-US" sz="1800" dirty="0"/>
              <a:t>Tooling that makes modern dev easier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5" name="TextBox 4">
            <a:extLst>
              <a:ext uri="{FF2B5EF4-FFF2-40B4-BE49-F238E27FC236}">
                <a16:creationId xmlns:a16="http://schemas.microsoft.com/office/drawing/2014/main" id="{3B713643-8ADB-44AD-90C2-3EF67E60FC83}"/>
              </a:ext>
            </a:extLst>
          </p:cNvPr>
          <p:cNvSpPr txBox="1"/>
          <p:nvPr/>
        </p:nvSpPr>
        <p:spPr>
          <a:xfrm>
            <a:off x="641292" y="2131708"/>
            <a:ext cx="4882940" cy="646331"/>
          </a:xfrm>
          <a:prstGeom prst="rect">
            <a:avLst/>
          </a:prstGeom>
          <a:noFill/>
        </p:spPr>
        <p:txBody>
          <a:bodyPr wrap="none" rtlCol="0">
            <a:spAutoFit/>
          </a:bodyPr>
          <a:lstStyle/>
          <a:p>
            <a:r>
              <a:rPr lang="en-US" b="1" dirty="0">
                <a:hlinkClick r:id="rId3"/>
              </a:rPr>
              <a:t>https://docs.microsoft.com/en-us/aspnet/core/</a:t>
            </a:r>
            <a:r>
              <a:rPr lang="en-US" b="1" dirty="0"/>
              <a:t>  </a:t>
            </a:r>
          </a:p>
          <a:p>
            <a:endParaRPr lang="en-US" dirty="0"/>
          </a:p>
        </p:txBody>
      </p:sp>
      <p:sp>
        <p:nvSpPr>
          <p:cNvPr id="6" name="TextBox 5">
            <a:extLst>
              <a:ext uri="{FF2B5EF4-FFF2-40B4-BE49-F238E27FC236}">
                <a16:creationId xmlns:a16="http://schemas.microsoft.com/office/drawing/2014/main" id="{9CFAA9AE-296A-4EB8-8FBF-66A23FD6BAF0}"/>
              </a:ext>
            </a:extLst>
          </p:cNvPr>
          <p:cNvSpPr txBox="1"/>
          <p:nvPr/>
        </p:nvSpPr>
        <p:spPr>
          <a:xfrm>
            <a:off x="374073" y="2880110"/>
            <a:ext cx="6236131" cy="923330"/>
          </a:xfrm>
          <a:prstGeom prst="rect">
            <a:avLst/>
          </a:prstGeom>
          <a:noFill/>
        </p:spPr>
        <p:txBody>
          <a:bodyPr wrap="none" rtlCol="0">
            <a:spAutoFit/>
          </a:bodyPr>
          <a:lstStyle/>
          <a:p>
            <a:r>
              <a:rPr lang="en-US" b="1" u="sng" dirty="0"/>
              <a:t>When to use full .NET Framework</a:t>
            </a:r>
          </a:p>
          <a:p>
            <a:pPr marL="285750" indent="-285750">
              <a:buFont typeface="Arial" panose="020B0604020202020204" pitchFamily="34" charset="0"/>
              <a:buChar char="•"/>
            </a:pPr>
            <a:r>
              <a:rPr lang="en-US" dirty="0"/>
              <a:t>Existing apps – no need to quickly port them</a:t>
            </a:r>
          </a:p>
          <a:p>
            <a:pPr marL="285750" indent="-285750">
              <a:buFont typeface="Arial" panose="020B0604020202020204" pitchFamily="34" charset="0"/>
              <a:buChar char="•"/>
            </a:pPr>
            <a:r>
              <a:rPr lang="en-US" dirty="0"/>
              <a:t>Dependencies or functionality not (yet) available in .NET Core</a:t>
            </a:r>
          </a:p>
        </p:txBody>
      </p:sp>
      <p:sp>
        <p:nvSpPr>
          <p:cNvPr id="7" name="TextBox 6">
            <a:extLst>
              <a:ext uri="{FF2B5EF4-FFF2-40B4-BE49-F238E27FC236}">
                <a16:creationId xmlns:a16="http://schemas.microsoft.com/office/drawing/2014/main" id="{CD1D8E7E-0DA9-4781-83E6-074F11C5386D}"/>
              </a:ext>
            </a:extLst>
          </p:cNvPr>
          <p:cNvSpPr txBox="1"/>
          <p:nvPr/>
        </p:nvSpPr>
        <p:spPr>
          <a:xfrm>
            <a:off x="641292" y="3910052"/>
            <a:ext cx="8322599" cy="923330"/>
          </a:xfrm>
          <a:prstGeom prst="rect">
            <a:avLst/>
          </a:prstGeom>
          <a:noFill/>
        </p:spPr>
        <p:txBody>
          <a:bodyPr wrap="none" rtlCol="0">
            <a:spAutoFit/>
          </a:bodyPr>
          <a:lstStyle/>
          <a:p>
            <a:r>
              <a:rPr lang="en-US" b="1" dirty="0">
                <a:hlinkClick r:id="rId4"/>
              </a:rPr>
              <a:t>https://docs.microsoft.com/en-us/dotnet/standard/choosing-core-framework-server</a:t>
            </a:r>
            <a:endParaRPr lang="en-US" b="1" dirty="0"/>
          </a:p>
          <a:p>
            <a:r>
              <a:rPr lang="en-US" b="1" dirty="0"/>
              <a:t> </a:t>
            </a:r>
          </a:p>
          <a:p>
            <a:endParaRPr lang="en-US" dirty="0"/>
          </a:p>
        </p:txBody>
      </p:sp>
      <p:sp>
        <p:nvSpPr>
          <p:cNvPr id="8" name="Rectangle 7">
            <a:extLst>
              <a:ext uri="{FF2B5EF4-FFF2-40B4-BE49-F238E27FC236}">
                <a16:creationId xmlns:a16="http://schemas.microsoft.com/office/drawing/2014/main" id="{0DDEDB12-CE44-4387-BFD9-D858C1A11EC0}"/>
              </a:ext>
            </a:extLst>
          </p:cNvPr>
          <p:cNvSpPr/>
          <p:nvPr/>
        </p:nvSpPr>
        <p:spPr>
          <a:xfrm>
            <a:off x="374073" y="4760526"/>
            <a:ext cx="7547956" cy="646331"/>
          </a:xfrm>
          <a:prstGeom prst="rect">
            <a:avLst/>
          </a:prstGeom>
        </p:spPr>
        <p:txBody>
          <a:bodyPr wrap="square">
            <a:spAutoFit/>
          </a:bodyPr>
          <a:lstStyle/>
          <a:p>
            <a:r>
              <a:rPr lang="en-US" b="1" dirty="0"/>
              <a:t>Recommendation: </a:t>
            </a:r>
            <a:r>
              <a:rPr lang="en-US" i="1" dirty="0"/>
              <a:t>Extend</a:t>
            </a:r>
            <a:r>
              <a:rPr lang="en-US" b="1" dirty="0"/>
              <a:t> applications with .NET Core when applicable – i.e. new API or similar; port class libraries to .NET Standard</a:t>
            </a:r>
          </a:p>
        </p:txBody>
      </p:sp>
    </p:spTree>
    <p:extLst>
      <p:ext uri="{BB962C8B-B14F-4D97-AF65-F5344CB8AC3E}">
        <p14:creationId xmlns:p14="http://schemas.microsoft.com/office/powerpoint/2010/main" val="11653407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ASP.NET Core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5334000"/>
            <a:ext cx="1371600" cy="1371600"/>
          </a:xfrm>
          <a:prstGeom prst="rect">
            <a:avLst/>
          </a:prstGeom>
        </p:spPr>
      </p:pic>
      <p:sp>
        <p:nvSpPr>
          <p:cNvPr id="8" name="TextBox 7">
            <a:extLst>
              <a:ext uri="{FF2B5EF4-FFF2-40B4-BE49-F238E27FC236}">
                <a16:creationId xmlns:a16="http://schemas.microsoft.com/office/drawing/2014/main" id="{456C9A4C-A5AF-4D72-978E-090D5672A1BD}"/>
              </a:ext>
            </a:extLst>
          </p:cNvPr>
          <p:cNvSpPr txBox="1"/>
          <p:nvPr/>
        </p:nvSpPr>
        <p:spPr>
          <a:xfrm>
            <a:off x="457200" y="894985"/>
            <a:ext cx="7309502" cy="4278094"/>
          </a:xfrm>
          <a:prstGeom prst="rect">
            <a:avLst/>
          </a:prstGeom>
          <a:noFill/>
        </p:spPr>
        <p:txBody>
          <a:bodyPr wrap="none" rtlCol="0">
            <a:spAutoFit/>
          </a:bodyPr>
          <a:lstStyle/>
          <a:p>
            <a:pPr marL="285750" indent="-285750">
              <a:buFont typeface="Arial" panose="020B0604020202020204" pitchFamily="34" charset="0"/>
              <a:buChar char="•"/>
            </a:pPr>
            <a:r>
              <a:rPr lang="en-US" sz="2800" dirty="0"/>
              <a:t>Visual Studio has built-in templates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a:t>dotnet new &lt;project type&gt; from command line</a:t>
            </a:r>
          </a:p>
          <a:p>
            <a:pPr marL="742950" lvl="1" indent="-285750">
              <a:buFont typeface="Arial" panose="020B0604020202020204" pitchFamily="34" charset="0"/>
              <a:buChar char="•"/>
            </a:pPr>
            <a:r>
              <a:rPr lang="en-US" dirty="0"/>
              <a:t>web, </a:t>
            </a:r>
            <a:r>
              <a:rPr lang="en-US" dirty="0" err="1"/>
              <a:t>mvc</a:t>
            </a:r>
            <a:r>
              <a:rPr lang="en-US" dirty="0"/>
              <a:t>, razor, angular, react, </a:t>
            </a:r>
            <a:r>
              <a:rPr lang="en-US" dirty="0" err="1"/>
              <a:t>reactredux</a:t>
            </a:r>
            <a:r>
              <a:rPr lang="en-US" dirty="0"/>
              <a:t>, </a:t>
            </a:r>
            <a:r>
              <a:rPr lang="en-US" dirty="0" err="1"/>
              <a:t>webpai</a:t>
            </a:r>
            <a:endParaRPr lang="en-US" dirty="0"/>
          </a:p>
        </p:txBody>
      </p:sp>
      <p:pic>
        <p:nvPicPr>
          <p:cNvPr id="9" name="Picture 8">
            <a:extLst>
              <a:ext uri="{FF2B5EF4-FFF2-40B4-BE49-F238E27FC236}">
                <a16:creationId xmlns:a16="http://schemas.microsoft.com/office/drawing/2014/main" id="{8BC5B977-02BD-4AF5-91B3-B3004CAF3CD6}"/>
              </a:ext>
            </a:extLst>
          </p:cNvPr>
          <p:cNvPicPr>
            <a:picLocks noChangeAspect="1"/>
          </p:cNvPicPr>
          <p:nvPr/>
        </p:nvPicPr>
        <p:blipFill>
          <a:blip r:embed="rId3"/>
          <a:stretch>
            <a:fillRect/>
          </a:stretch>
        </p:blipFill>
        <p:spPr>
          <a:xfrm>
            <a:off x="1600200" y="1447800"/>
            <a:ext cx="4116715" cy="2683262"/>
          </a:xfrm>
          <a:prstGeom prst="rect">
            <a:avLst/>
          </a:prstGeom>
        </p:spPr>
      </p:pic>
      <p:sp>
        <p:nvSpPr>
          <p:cNvPr id="10" name="TextBox 9">
            <a:extLst>
              <a:ext uri="{FF2B5EF4-FFF2-40B4-BE49-F238E27FC236}">
                <a16:creationId xmlns:a16="http://schemas.microsoft.com/office/drawing/2014/main" id="{368C27E0-82E0-4384-A07F-3E8021FF0D86}"/>
              </a:ext>
            </a:extLst>
          </p:cNvPr>
          <p:cNvSpPr txBox="1"/>
          <p:nvPr/>
        </p:nvSpPr>
        <p:spPr>
          <a:xfrm>
            <a:off x="583292" y="5200111"/>
            <a:ext cx="7057317" cy="338554"/>
          </a:xfrm>
          <a:prstGeom prst="rect">
            <a:avLst/>
          </a:prstGeom>
          <a:noFill/>
        </p:spPr>
        <p:txBody>
          <a:bodyPr wrap="none" rtlCol="0">
            <a:spAutoFit/>
          </a:bodyPr>
          <a:lstStyle/>
          <a:p>
            <a:r>
              <a:rPr lang="en-US" sz="1600" dirty="0">
                <a:hlinkClick r:id="rId4"/>
              </a:rPr>
              <a:t>https://docs.microsoft.com/en-us/dotnet/core/tools/dotnet-new?tabs=netcore2x</a:t>
            </a:r>
            <a:r>
              <a:rPr lang="en-US" sz="1600" dirty="0"/>
              <a:t> </a:t>
            </a:r>
          </a:p>
        </p:txBody>
      </p:sp>
    </p:spTree>
    <p:extLst>
      <p:ext uri="{BB962C8B-B14F-4D97-AF65-F5344CB8AC3E}">
        <p14:creationId xmlns:p14="http://schemas.microsoft.com/office/powerpoint/2010/main" val="10812098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project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6" name="TextBox 5">
            <a:extLst>
              <a:ext uri="{FF2B5EF4-FFF2-40B4-BE49-F238E27FC236}">
                <a16:creationId xmlns:a16="http://schemas.microsoft.com/office/drawing/2014/main" id="{AFAEBEA3-B13D-40B4-A9F4-41357990952B}"/>
              </a:ext>
            </a:extLst>
          </p:cNvPr>
          <p:cNvSpPr txBox="1"/>
          <p:nvPr/>
        </p:nvSpPr>
        <p:spPr>
          <a:xfrm>
            <a:off x="533400" y="936010"/>
            <a:ext cx="7848600" cy="4985980"/>
          </a:xfrm>
          <a:prstGeom prst="rect">
            <a:avLst/>
          </a:prstGeom>
          <a:noFill/>
        </p:spPr>
        <p:txBody>
          <a:bodyPr wrap="square" rtlCol="0">
            <a:spAutoFit/>
          </a:bodyPr>
          <a:lstStyle/>
          <a:p>
            <a:pPr marL="285750" indent="-285750">
              <a:buFont typeface="Arial" panose="020B0604020202020204" pitchFamily="34" charset="0"/>
              <a:buChar char="•"/>
            </a:pPr>
            <a:r>
              <a:rPr lang="en-US" sz="2400" dirty="0"/>
              <a:t>Dependencies</a:t>
            </a:r>
          </a:p>
          <a:p>
            <a:pPr marL="742950" lvl="1" indent="-285750">
              <a:buFont typeface="Arial" panose="020B0604020202020204" pitchFamily="34" charset="0"/>
              <a:buChar char="•"/>
            </a:pPr>
            <a:r>
              <a:rPr lang="en-US" dirty="0" err="1"/>
              <a:t>Nuget</a:t>
            </a:r>
            <a:r>
              <a:rPr lang="en-US" dirty="0"/>
              <a:t> – Dapper for data access</a:t>
            </a:r>
          </a:p>
          <a:p>
            <a:pPr marL="742950" lvl="1" indent="-285750">
              <a:buFont typeface="Arial" panose="020B0604020202020204" pitchFamily="34" charset="0"/>
              <a:buChar char="•"/>
            </a:pPr>
            <a:r>
              <a:rPr lang="en-US" dirty="0"/>
              <a:t>Bower – bootstrap (and </a:t>
            </a:r>
            <a:r>
              <a:rPr lang="en-US" dirty="0" err="1"/>
              <a:t>jquery</a:t>
            </a:r>
            <a:r>
              <a:rPr lang="en-US" dirty="0"/>
              <a:t>), kendo-</a:t>
            </a:r>
            <a:r>
              <a:rPr lang="en-US" dirty="0" err="1"/>
              <a:t>ui</a:t>
            </a:r>
            <a:endParaRPr lang="en-US" dirty="0"/>
          </a:p>
          <a:p>
            <a:pPr marL="742950" lvl="1" indent="-285750">
              <a:buFont typeface="Arial" panose="020B0604020202020204" pitchFamily="34" charset="0"/>
              <a:buChar char="•"/>
            </a:pPr>
            <a:r>
              <a:rPr lang="en-US" dirty="0" err="1"/>
              <a:t>npm</a:t>
            </a:r>
            <a:r>
              <a:rPr lang="en-US" dirty="0"/>
              <a:t> – font-awesome, @types for TypeScript definitions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TypeScript and </a:t>
            </a:r>
            <a:r>
              <a:rPr lang="en-US" sz="2400" dirty="0" err="1"/>
              <a:t>tsconfig.json</a:t>
            </a:r>
            <a:endParaRPr lang="en-US" sz="2400" dirty="0"/>
          </a:p>
          <a:p>
            <a:pPr marL="742950" lvl="1" indent="-285750">
              <a:buFont typeface="Arial" panose="020B0604020202020204" pitchFamily="34" charset="0"/>
              <a:buChar char="•"/>
            </a:pPr>
            <a:r>
              <a:rPr lang="en-US" dirty="0"/>
              <a:t>Choose locations for both </a:t>
            </a:r>
            <a:r>
              <a:rPr lang="en-US" dirty="0" err="1"/>
              <a:t>ts</a:t>
            </a:r>
            <a:r>
              <a:rPr lang="en-US" dirty="0"/>
              <a:t> and </a:t>
            </a:r>
            <a:r>
              <a:rPr lang="en-US" dirty="0" err="1"/>
              <a:t>js</a:t>
            </a:r>
            <a:r>
              <a:rPr lang="en-US" dirty="0"/>
              <a:t> files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Build setup</a:t>
            </a:r>
          </a:p>
          <a:p>
            <a:pPr marL="742950" lvl="1" indent="-285750">
              <a:buFont typeface="Arial" panose="020B0604020202020204" pitchFamily="34" charset="0"/>
              <a:buChar char="•"/>
            </a:pPr>
            <a:r>
              <a:rPr lang="en-US" dirty="0" err="1"/>
              <a:t>npm</a:t>
            </a:r>
            <a:r>
              <a:rPr lang="en-US" dirty="0"/>
              <a:t> packages need to get into </a:t>
            </a:r>
            <a:r>
              <a:rPr lang="en-US" dirty="0" err="1"/>
              <a:t>wwwroot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a:t>
            </a:r>
            <a:r>
              <a:rPr lang="en-US" sz="2400" dirty="0" err="1"/>
              <a:t>gitignore</a:t>
            </a:r>
            <a:endParaRPr lang="en-US" sz="2400" dirty="0"/>
          </a:p>
          <a:p>
            <a:pPr marL="742950" lvl="1" indent="-285750">
              <a:buFont typeface="Arial" panose="020B0604020202020204" pitchFamily="34" charset="0"/>
              <a:buChar char="•"/>
            </a:pPr>
            <a:r>
              <a:rPr lang="en-US" dirty="0"/>
              <a:t>Don’t check in packages or build output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_</a:t>
            </a:r>
            <a:r>
              <a:rPr lang="en-US" sz="2400" dirty="0" err="1"/>
              <a:t>Layout.cshtml</a:t>
            </a:r>
            <a:endParaRPr lang="en-US" sz="2400" dirty="0"/>
          </a:p>
          <a:p>
            <a:pPr marL="742950" lvl="1" indent="-285750">
              <a:buFont typeface="Arial" panose="020B0604020202020204" pitchFamily="34" charset="0"/>
              <a:buChar char="•"/>
            </a:pPr>
            <a:r>
              <a:rPr lang="en-US" dirty="0"/>
              <a:t>Global script and stylesheet refs</a:t>
            </a:r>
          </a:p>
        </p:txBody>
      </p:sp>
    </p:spTree>
    <p:extLst>
      <p:ext uri="{BB962C8B-B14F-4D97-AF65-F5344CB8AC3E}">
        <p14:creationId xmlns:p14="http://schemas.microsoft.com/office/powerpoint/2010/main" val="39044291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2" name="Title 1"/>
          <p:cNvSpPr>
            <a:spLocks noGrp="1"/>
          </p:cNvSpPr>
          <p:nvPr>
            <p:ph type="title"/>
          </p:nvPr>
        </p:nvSpPr>
        <p:spPr/>
        <p:txBody>
          <a:bodyPr/>
          <a:lstStyle/>
          <a:p>
            <a:r>
              <a:rPr lang="en-US" dirty="0"/>
              <a:t>Front-End Review</a:t>
            </a:r>
          </a:p>
        </p:txBody>
      </p:sp>
      <p:sp>
        <p:nvSpPr>
          <p:cNvPr id="9" name="TextBox 8">
            <a:extLst>
              <a:ext uri="{FF2B5EF4-FFF2-40B4-BE49-F238E27FC236}">
                <a16:creationId xmlns:a16="http://schemas.microsoft.com/office/drawing/2014/main" id="{4D85CB3E-595A-4727-B0B9-36C55241E804}"/>
              </a:ext>
            </a:extLst>
          </p:cNvPr>
          <p:cNvSpPr txBox="1"/>
          <p:nvPr/>
        </p:nvSpPr>
        <p:spPr>
          <a:xfrm>
            <a:off x="609600" y="1295400"/>
            <a:ext cx="5283049" cy="2769989"/>
          </a:xfrm>
          <a:prstGeom prst="rect">
            <a:avLst/>
          </a:prstGeom>
          <a:noFill/>
        </p:spPr>
        <p:txBody>
          <a:bodyPr wrap="none" rtlCol="0">
            <a:spAutoFit/>
          </a:bodyPr>
          <a:lstStyle/>
          <a:p>
            <a:pPr marL="285750" indent="-285750">
              <a:buFont typeface="Arial" panose="020B0604020202020204" pitchFamily="34" charset="0"/>
              <a:buChar char="•"/>
            </a:pPr>
            <a:r>
              <a:rPr lang="en-US" sz="2800" dirty="0"/>
              <a:t>Packages</a:t>
            </a:r>
          </a:p>
          <a:p>
            <a:pPr marL="742950" lvl="1" indent="-285750">
              <a:buFont typeface="Arial" panose="020B0604020202020204" pitchFamily="34" charset="0"/>
              <a:buChar char="•"/>
            </a:pPr>
            <a:r>
              <a:rPr lang="en-US" dirty="0"/>
              <a:t>Bootstrap: Layout, alerts, </a:t>
            </a:r>
            <a:r>
              <a:rPr lang="en-US" dirty="0" err="1"/>
              <a:t>etc</a:t>
            </a:r>
            <a:endParaRPr lang="en-US" dirty="0"/>
          </a:p>
          <a:p>
            <a:pPr marL="742950" lvl="1" indent="-285750">
              <a:buFont typeface="Arial" panose="020B0604020202020204" pitchFamily="34" charset="0"/>
              <a:buChar char="•"/>
            </a:pPr>
            <a:r>
              <a:rPr lang="en-US" dirty="0"/>
              <a:t>Kendo UI Core: UI Controls, MVVM framework</a:t>
            </a:r>
          </a:p>
          <a:p>
            <a:pPr marL="742950" lvl="1" indent="-285750">
              <a:buFont typeface="Arial" panose="020B0604020202020204" pitchFamily="34" charset="0"/>
              <a:buChar char="•"/>
            </a:pPr>
            <a:r>
              <a:rPr lang="en-US" dirty="0"/>
              <a:t>font-awesome: spinners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err="1"/>
              <a:t>Index.cshtml</a:t>
            </a:r>
            <a:r>
              <a:rPr lang="en-US" sz="2800" dirty="0"/>
              <a:t>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err="1"/>
              <a:t>Index.ts</a:t>
            </a:r>
            <a:r>
              <a:rPr lang="en-US" sz="2800" dirty="0"/>
              <a:t> </a:t>
            </a:r>
            <a:r>
              <a:rPr lang="en-US" sz="2800" dirty="0">
                <a:sym typeface="Wingdings" panose="05000000000000000000" pitchFamily="2" charset="2"/>
              </a:rPr>
              <a:t> index.js (view model)</a:t>
            </a:r>
            <a:endParaRPr lang="en-US" sz="2800" dirty="0"/>
          </a:p>
        </p:txBody>
      </p:sp>
    </p:spTree>
    <p:extLst>
      <p:ext uri="{BB962C8B-B14F-4D97-AF65-F5344CB8AC3E}">
        <p14:creationId xmlns:p14="http://schemas.microsoft.com/office/powerpoint/2010/main" val="22387406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Review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8" name="TextBox 7">
            <a:extLst>
              <a:ext uri="{FF2B5EF4-FFF2-40B4-BE49-F238E27FC236}">
                <a16:creationId xmlns:a16="http://schemas.microsoft.com/office/drawing/2014/main" id="{806D16A1-C065-4D52-93B9-5EF3F4306B6C}"/>
              </a:ext>
            </a:extLst>
          </p:cNvPr>
          <p:cNvSpPr txBox="1"/>
          <p:nvPr/>
        </p:nvSpPr>
        <p:spPr>
          <a:xfrm>
            <a:off x="685800" y="1129333"/>
            <a:ext cx="5132431" cy="3970318"/>
          </a:xfrm>
          <a:prstGeom prst="rect">
            <a:avLst/>
          </a:prstGeom>
          <a:noFill/>
        </p:spPr>
        <p:txBody>
          <a:bodyPr wrap="none" rtlCol="0">
            <a:spAutoFit/>
          </a:bodyPr>
          <a:lstStyle/>
          <a:p>
            <a:pPr marL="285750" indent="-285750">
              <a:buFont typeface="Arial" panose="020B0604020202020204" pitchFamily="34" charset="0"/>
              <a:buChar char="•"/>
            </a:pPr>
            <a:r>
              <a:rPr lang="en-US" sz="2800" dirty="0"/>
              <a:t>Configuration (</a:t>
            </a:r>
            <a:r>
              <a:rPr lang="en-US" sz="2800" dirty="0" err="1"/>
              <a:t>appsettings.json</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Services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Exception handling</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Data Access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Controllers</a:t>
            </a:r>
          </a:p>
        </p:txBody>
      </p:sp>
    </p:spTree>
    <p:extLst>
      <p:ext uri="{BB962C8B-B14F-4D97-AF65-F5344CB8AC3E}">
        <p14:creationId xmlns:p14="http://schemas.microsoft.com/office/powerpoint/2010/main" val="30874294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Setup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9" name="TextBox 8">
            <a:extLst>
              <a:ext uri="{FF2B5EF4-FFF2-40B4-BE49-F238E27FC236}">
                <a16:creationId xmlns:a16="http://schemas.microsoft.com/office/drawing/2014/main" id="{30C02F85-BDAE-438D-85A5-25E5FD734657}"/>
              </a:ext>
            </a:extLst>
          </p:cNvPr>
          <p:cNvSpPr txBox="1"/>
          <p:nvPr/>
        </p:nvSpPr>
        <p:spPr>
          <a:xfrm>
            <a:off x="762000" y="1143000"/>
            <a:ext cx="4738477"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a:t>Restores</a:t>
            </a:r>
            <a:endParaRPr lang="en-US" dirty="0"/>
          </a:p>
          <a:p>
            <a:pPr marL="742950" lvl="1" indent="-285750">
              <a:buFont typeface="Arial" panose="020B0604020202020204" pitchFamily="34" charset="0"/>
              <a:buChar char="•"/>
            </a:pPr>
            <a:r>
              <a:rPr lang="en-US" dirty="0"/>
              <a:t>.NET Core</a:t>
            </a:r>
          </a:p>
          <a:p>
            <a:pPr marL="742950" lvl="1" indent="-285750">
              <a:buFont typeface="Arial" panose="020B0604020202020204" pitchFamily="34" charset="0"/>
              <a:buChar char="•"/>
            </a:pPr>
            <a:r>
              <a:rPr lang="en-US" dirty="0" err="1"/>
              <a:t>npm</a:t>
            </a:r>
            <a:endParaRPr lang="en-US" dirty="0"/>
          </a:p>
          <a:p>
            <a:pPr marL="742950" lvl="1" indent="-285750">
              <a:buFont typeface="Arial" panose="020B0604020202020204" pitchFamily="34" charset="0"/>
              <a:buChar char="•"/>
            </a:pPr>
            <a:r>
              <a:rPr lang="en-US" dirty="0"/>
              <a:t>Bower</a:t>
            </a:r>
          </a:p>
          <a:p>
            <a:pPr marL="285750" indent="-285750">
              <a:buFont typeface="Arial" panose="020B0604020202020204" pitchFamily="34" charset="0"/>
              <a:buChar char="•"/>
            </a:pPr>
            <a:r>
              <a:rPr lang="en-US" sz="2400" dirty="0"/>
              <a:t>Build</a:t>
            </a:r>
          </a:p>
          <a:p>
            <a:pPr marL="285750" indent="-285750">
              <a:buFont typeface="Arial" panose="020B0604020202020204" pitchFamily="34" charset="0"/>
              <a:buChar char="•"/>
            </a:pPr>
            <a:r>
              <a:rPr lang="en-US" sz="2400" dirty="0"/>
              <a:t>TypeScript build</a:t>
            </a:r>
          </a:p>
          <a:p>
            <a:pPr marL="285750" indent="-285750">
              <a:buFont typeface="Arial" panose="020B0604020202020204" pitchFamily="34" charset="0"/>
              <a:buChar char="•"/>
            </a:pPr>
            <a:r>
              <a:rPr lang="en-US" sz="2400" dirty="0"/>
              <a:t>Publish .NET Core app</a:t>
            </a:r>
          </a:p>
          <a:p>
            <a:pPr marL="285750" indent="-285750">
              <a:buFont typeface="Arial" panose="020B0604020202020204" pitchFamily="34" charset="0"/>
              <a:buChar char="•"/>
            </a:pPr>
            <a:r>
              <a:rPr lang="en-US" sz="2400" dirty="0"/>
              <a:t>Publish artifacts</a:t>
            </a:r>
          </a:p>
          <a:p>
            <a:pPr marL="285750" indent="-285750">
              <a:buFont typeface="Arial" panose="020B0604020202020204" pitchFamily="34" charset="0"/>
              <a:buChar char="•"/>
            </a:pPr>
            <a:r>
              <a:rPr lang="en-US" sz="2400" dirty="0"/>
              <a:t>Continuous Integration (CI) trigger</a:t>
            </a:r>
          </a:p>
          <a:p>
            <a:endParaRPr lang="en-US" dirty="0"/>
          </a:p>
        </p:txBody>
      </p:sp>
    </p:spTree>
    <p:extLst>
      <p:ext uri="{BB962C8B-B14F-4D97-AF65-F5344CB8AC3E}">
        <p14:creationId xmlns:p14="http://schemas.microsoft.com/office/powerpoint/2010/main" val="10220519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Setup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334000"/>
            <a:ext cx="1371600" cy="1371600"/>
          </a:xfrm>
          <a:prstGeom prst="rect">
            <a:avLst/>
          </a:prstGeom>
        </p:spPr>
      </p:pic>
      <p:sp>
        <p:nvSpPr>
          <p:cNvPr id="3" name="TextBox 2">
            <a:extLst>
              <a:ext uri="{FF2B5EF4-FFF2-40B4-BE49-F238E27FC236}">
                <a16:creationId xmlns:a16="http://schemas.microsoft.com/office/drawing/2014/main" id="{B6F7321F-9F76-4DBB-BA17-0453B809CC8B}"/>
              </a:ext>
            </a:extLst>
          </p:cNvPr>
          <p:cNvSpPr txBox="1"/>
          <p:nvPr/>
        </p:nvSpPr>
        <p:spPr>
          <a:xfrm>
            <a:off x="762000" y="1143000"/>
            <a:ext cx="4403065" cy="3170099"/>
          </a:xfrm>
          <a:prstGeom prst="rect">
            <a:avLst/>
          </a:prstGeom>
          <a:noFill/>
        </p:spPr>
        <p:txBody>
          <a:bodyPr wrap="none" rtlCol="0">
            <a:spAutoFit/>
          </a:bodyPr>
          <a:lstStyle/>
          <a:p>
            <a:pPr marL="285750" indent="-285750">
              <a:buFont typeface="Arial" panose="020B0604020202020204" pitchFamily="34" charset="0"/>
              <a:buChar char="•"/>
            </a:pPr>
            <a:r>
              <a:rPr lang="en-US" sz="2400" dirty="0"/>
              <a:t>Copy artifacts to target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Set up IIS</a:t>
            </a:r>
          </a:p>
          <a:p>
            <a:pPr marL="742950" lvl="1" indent="-285750">
              <a:buFont typeface="Arial" panose="020B0604020202020204" pitchFamily="34" charset="0"/>
              <a:buChar char="•"/>
            </a:pPr>
            <a:r>
              <a:rPr lang="en-US" dirty="0"/>
              <a:t>No Managed Code for app pool</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Deploy package into IIS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Continuous Deployment trigger</a:t>
            </a:r>
          </a:p>
          <a:p>
            <a:endParaRPr lang="en-US" dirty="0"/>
          </a:p>
        </p:txBody>
      </p:sp>
    </p:spTree>
    <p:extLst>
      <p:ext uri="{BB962C8B-B14F-4D97-AF65-F5344CB8AC3E}">
        <p14:creationId xmlns:p14="http://schemas.microsoft.com/office/powerpoint/2010/main" val="2010805440"/>
      </p:ext>
    </p:extLst>
  </p:cSld>
  <p:clrMapOvr>
    <a:masterClrMapping/>
  </p:clrMapOvr>
  <p:transition>
    <p:fade/>
  </p:transition>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1018</TotalTime>
  <Words>621</Words>
  <Application>Microsoft Office PowerPoint</Application>
  <PresentationFormat>On-screen Show (4:3)</PresentationFormat>
  <Paragraphs>104</Paragraphs>
  <Slides>9</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Courier New</vt:lpstr>
      <vt:lpstr>Wingdings</vt:lpstr>
      <vt:lpstr>1_White with Blue Bar Segoe Template_TP10286789</vt:lpstr>
      <vt:lpstr>White with Courier font for code slides</vt:lpstr>
      <vt:lpstr>ASP.NET Core 2.0 New Project to CI/CD</vt:lpstr>
      <vt:lpstr>Discussion Flow</vt:lpstr>
      <vt:lpstr>Benefits of ASP.NET Core</vt:lpstr>
      <vt:lpstr>Creating a new ASP.NET Core project</vt:lpstr>
      <vt:lpstr>Preparing the project </vt:lpstr>
      <vt:lpstr>Front-End Review</vt:lpstr>
      <vt:lpstr>Back-End Review</vt:lpstr>
      <vt:lpstr>Build Setup</vt:lpstr>
      <vt:lpstr>Release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Maintaining extensible data with C# reflection and attributes, SQL with XML, and a PropertyGrid</dc:title>
  <dc:creator>Dahl, Erik</dc:creator>
  <cp:keywords/>
  <cp:lastModifiedBy>Erik Dahl</cp:lastModifiedBy>
  <cp:revision>13</cp:revision>
  <dcterms:created xsi:type="dcterms:W3CDTF">2015-04-08T15:19:00Z</dcterms:created>
  <dcterms:modified xsi:type="dcterms:W3CDTF">2018-04-08T15:52:33Z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