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5"/>
  </p:notesMasterIdLst>
  <p:sldIdLst>
    <p:sldId id="256" r:id="rId5"/>
    <p:sldId id="257" r:id="rId6"/>
    <p:sldId id="268" r:id="rId7"/>
    <p:sldId id="263" r:id="rId8"/>
    <p:sldId id="261" r:id="rId9"/>
    <p:sldId id="264" r:id="rId10"/>
    <p:sldId id="266" r:id="rId11"/>
    <p:sldId id="265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8"/>
            <p14:sldId id="263"/>
            <p14:sldId id="261"/>
            <p14:sldId id="264"/>
            <p14:sldId id="266"/>
            <p14:sldId id="265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C74"/>
    <a:srgbClr val="6A2C91"/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14B2D-6E35-4402-B75B-DCAD7BBF03DA}" v="16" dt="2019-12-13T22:37:27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966" autoAdjust="0"/>
  </p:normalViewPr>
  <p:slideViewPr>
    <p:cSldViewPr snapToGrid="0">
      <p:cViewPr varScale="1">
        <p:scale>
          <a:sx n="81" d="100"/>
          <a:sy n="81" d="100"/>
        </p:scale>
        <p:origin x="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bd08b5aa-02b2-43fc-b15c-eeea7517ad71" providerId="ADAL" clId="{78114B2D-6E35-4402-B75B-DCAD7BBF03DA}"/>
    <pc:docChg chg="custSel modMainMaster">
      <pc:chgData name="Beth Massi" userId="bd08b5aa-02b2-43fc-b15c-eeea7517ad71" providerId="ADAL" clId="{78114B2D-6E35-4402-B75B-DCAD7BBF03DA}" dt="2019-12-13T22:37:55.229" v="33" actId="14100"/>
      <pc:docMkLst>
        <pc:docMk/>
      </pc:docMkLst>
      <pc:sldMasterChg chg="modSldLayout">
        <pc:chgData name="Beth Massi" userId="bd08b5aa-02b2-43fc-b15c-eeea7517ad71" providerId="ADAL" clId="{78114B2D-6E35-4402-B75B-DCAD7BBF03DA}" dt="2019-12-13T22:37:55.229" v="33" actId="14100"/>
        <pc:sldMasterMkLst>
          <pc:docMk/>
          <pc:sldMasterMk cId="3593001564" sldId="2147483715"/>
        </pc:sldMasterMkLst>
        <pc:sldLayoutChg chg="addSp delSp modSp mod">
          <pc:chgData name="Beth Massi" userId="bd08b5aa-02b2-43fc-b15c-eeea7517ad71" providerId="ADAL" clId="{78114B2D-6E35-4402-B75B-DCAD7BBF03DA}" dt="2019-12-13T22:30:54.903" v="7" actId="167"/>
          <pc:sldLayoutMkLst>
            <pc:docMk/>
            <pc:sldMasterMk cId="3593001564" sldId="2147483715"/>
            <pc:sldLayoutMk cId="662093450" sldId="2147483716"/>
          </pc:sldLayoutMkLst>
          <pc:spChg chg="mod">
            <ac:chgData name="Beth Massi" userId="bd08b5aa-02b2-43fc-b15c-eeea7517ad71" providerId="ADAL" clId="{78114B2D-6E35-4402-B75B-DCAD7BBF03DA}" dt="2019-12-13T22:30:02.006" v="5" actId="20577"/>
            <ac:spMkLst>
              <pc:docMk/>
              <pc:sldMasterMk cId="3593001564" sldId="2147483715"/>
              <pc:sldLayoutMk cId="662093450" sldId="2147483716"/>
              <ac:spMk id="2" creationId="{6E3E4BBD-D484-4B33-8113-1E7DD1741B22}"/>
            </ac:spMkLst>
          </pc:spChg>
          <pc:picChg chg="del">
            <ac:chgData name="Beth Massi" userId="bd08b5aa-02b2-43fc-b15c-eeea7517ad71" providerId="ADAL" clId="{78114B2D-6E35-4402-B75B-DCAD7BBF03DA}" dt="2019-12-13T22:29:56.804" v="0" actId="478"/>
            <ac:picMkLst>
              <pc:docMk/>
              <pc:sldMasterMk cId="3593001564" sldId="2147483715"/>
              <pc:sldLayoutMk cId="662093450" sldId="2147483716"/>
              <ac:picMk id="4" creationId="{7EC29070-1FD3-47A5-811F-38481046D8D9}"/>
            </ac:picMkLst>
          </pc:picChg>
          <pc:picChg chg="add mod ord">
            <ac:chgData name="Beth Massi" userId="bd08b5aa-02b2-43fc-b15c-eeea7517ad71" providerId="ADAL" clId="{78114B2D-6E35-4402-B75B-DCAD7BBF03DA}" dt="2019-12-13T22:30:54.903" v="7" actId="167"/>
            <ac:picMkLst>
              <pc:docMk/>
              <pc:sldMasterMk cId="3593001564" sldId="2147483715"/>
              <pc:sldLayoutMk cId="662093450" sldId="2147483716"/>
              <ac:picMk id="5" creationId="{88776052-BB1A-4D55-BE82-5990609C6676}"/>
            </ac:picMkLst>
          </pc:picChg>
        </pc:sldLayoutChg>
        <pc:sldLayoutChg chg="addSp modSp mod">
          <pc:chgData name="Beth Massi" userId="bd08b5aa-02b2-43fc-b15c-eeea7517ad71" providerId="ADAL" clId="{78114B2D-6E35-4402-B75B-DCAD7BBF03DA}" dt="2019-12-13T22:37:55.229" v="33" actId="14100"/>
          <pc:sldLayoutMkLst>
            <pc:docMk/>
            <pc:sldMasterMk cId="3593001564" sldId="2147483715"/>
            <pc:sldLayoutMk cId="2853996036" sldId="2147483717"/>
          </pc:sldLayoutMkLst>
          <pc:spChg chg="mod">
            <ac:chgData name="Beth Massi" userId="bd08b5aa-02b2-43fc-b15c-eeea7517ad71" providerId="ADAL" clId="{78114B2D-6E35-4402-B75B-DCAD7BBF03DA}" dt="2019-12-13T22:37:55.229" v="33" actId="14100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mod">
            <ac:chgData name="Beth Massi" userId="bd08b5aa-02b2-43fc-b15c-eeea7517ad71" providerId="ADAL" clId="{78114B2D-6E35-4402-B75B-DCAD7BBF03DA}" dt="2019-12-13T22:35:10.811" v="18" actId="20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picChg chg="add mod">
            <ac:chgData name="Beth Massi" userId="bd08b5aa-02b2-43fc-b15c-eeea7517ad71" providerId="ADAL" clId="{78114B2D-6E35-4402-B75B-DCAD7BBF03DA}" dt="2019-12-13T22:37:44.091" v="32" actId="1076"/>
            <ac:picMkLst>
              <pc:docMk/>
              <pc:sldMasterMk cId="3593001564" sldId="2147483715"/>
              <pc:sldLayoutMk cId="2853996036" sldId="2147483717"/>
              <ac:picMk id="3" creationId="{764DA5CA-F8A0-4AC7-8122-7D6A39C60AAE}"/>
            </ac:picMkLst>
          </pc:picChg>
        </pc:sldLayoutChg>
        <pc:sldLayoutChg chg="setBg">
          <pc:chgData name="Beth Massi" userId="bd08b5aa-02b2-43fc-b15c-eeea7517ad71" providerId="ADAL" clId="{78114B2D-6E35-4402-B75B-DCAD7BBF03DA}" dt="2019-12-13T22:36:32.523" v="27"/>
          <pc:sldLayoutMkLst>
            <pc:docMk/>
            <pc:sldMasterMk cId="3593001564" sldId="2147483715"/>
            <pc:sldLayoutMk cId="1926334072" sldId="2147483726"/>
          </pc:sldLayoutMkLst>
        </pc:sldLayoutChg>
        <pc:sldLayoutChg chg="modSp mod setBg">
          <pc:chgData name="Beth Massi" userId="bd08b5aa-02b2-43fc-b15c-eeea7517ad71" providerId="ADAL" clId="{78114B2D-6E35-4402-B75B-DCAD7BBF03DA}" dt="2019-12-13T22:36:13.131" v="26" actId="1076"/>
          <pc:sldLayoutMkLst>
            <pc:docMk/>
            <pc:sldMasterMk cId="3593001564" sldId="2147483715"/>
            <pc:sldLayoutMk cId="408960744" sldId="2147483728"/>
          </pc:sldLayoutMkLst>
          <pc:spChg chg="mod ord">
            <ac:chgData name="Beth Massi" userId="bd08b5aa-02b2-43fc-b15c-eeea7517ad71" providerId="ADAL" clId="{78114B2D-6E35-4402-B75B-DCAD7BBF03DA}" dt="2019-12-13T22:36:11.667" v="25" actId="167"/>
            <ac:spMkLst>
              <pc:docMk/>
              <pc:sldMasterMk cId="3593001564" sldId="2147483715"/>
              <pc:sldLayoutMk cId="408960744" sldId="2147483728"/>
              <ac:spMk id="8" creationId="{00000000-0000-0000-0000-000000000000}"/>
            </ac:spMkLst>
          </pc:spChg>
          <pc:picChg chg="mod ord">
            <ac:chgData name="Beth Massi" userId="bd08b5aa-02b2-43fc-b15c-eeea7517ad71" providerId="ADAL" clId="{78114B2D-6E35-4402-B75B-DCAD7BBF03DA}" dt="2019-12-13T22:36:13.131" v="26" actId="1076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</a:rPr>
              <a:t>@StevenSanderson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1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8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76052-BB1A-4D55-BE82-5990609C66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focus.dotnetconf.net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tx2">
              <a:lumMod val="60000"/>
              <a:lumOff val="40000"/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511C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7" y="3821145"/>
            <a:ext cx="9074088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4DA5CA-F8A0-4AC7-8122-7D6A39C60AA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857" y="3886202"/>
            <a:ext cx="723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Futures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Steve Sanderson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1797E-BFED-440F-A0B0-A2387E0682DD}"/>
              </a:ext>
            </a:extLst>
          </p:cNvPr>
          <p:cNvSpPr/>
          <p:nvPr/>
        </p:nvSpPr>
        <p:spPr>
          <a:xfrm>
            <a:off x="613010" y="4404078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@StevenSanderson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existing app</a:t>
            </a:r>
          </a:p>
        </p:txBody>
      </p:sp>
    </p:spTree>
    <p:extLst>
      <p:ext uri="{BB962C8B-B14F-4D97-AF65-F5344CB8AC3E}">
        <p14:creationId xmlns:p14="http://schemas.microsoft.com/office/powerpoint/2010/main" val="1610790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44678"/>
          </a:xfrm>
        </p:spPr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is a Remote Procedure Call (RPC) mechanism</a:t>
            </a:r>
          </a:p>
          <a:p>
            <a:pPr lvl="1"/>
            <a:r>
              <a:rPr lang="en-US" dirty="0"/>
              <a:t>Alternative to REST / JSON-over-HTTP</a:t>
            </a:r>
          </a:p>
          <a:p>
            <a:pPr lvl="1"/>
            <a:r>
              <a:rPr lang="en-US" dirty="0"/>
              <a:t>Designed for perf (e.g., compact binary wire format)</a:t>
            </a:r>
          </a:p>
          <a:p>
            <a:pPr lvl="1"/>
            <a:r>
              <a:rPr lang="en-US" dirty="0"/>
              <a:t>Contract-first:</a:t>
            </a:r>
          </a:p>
          <a:p>
            <a:pPr lvl="2"/>
            <a:r>
              <a:rPr lang="en-US" dirty="0"/>
              <a:t>Language agnostic </a:t>
            </a:r>
            <a:r>
              <a:rPr lang="en-US" b="1" dirty="0">
                <a:latin typeface="Consolas" panose="020B0609020204030204" pitchFamily="49" charset="0"/>
              </a:rPr>
              <a:t>.proto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Generate strongly-typed servers and clients</a:t>
            </a:r>
          </a:p>
          <a:p>
            <a:pPr lvl="1"/>
            <a:r>
              <a:rPr lang="en-US" dirty="0"/>
              <a:t>No more arguments about REST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Traditionally not possible to use from browser apps…</a:t>
            </a:r>
          </a:p>
          <a:p>
            <a:pPr lvl="1"/>
            <a:r>
              <a:rPr lang="en-US" dirty="0"/>
              <a:t>… but possible with </a:t>
            </a:r>
            <a:r>
              <a:rPr lang="en-US" dirty="0" err="1"/>
              <a:t>gRPC</a:t>
            </a:r>
            <a:r>
              <a:rPr lang="en-US" dirty="0"/>
              <a:t>-Web prototype (available soon)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gRPC</a:t>
            </a:r>
            <a:r>
              <a:rPr lang="en-US" dirty="0"/>
              <a:t> from a Blazor </a:t>
            </a:r>
            <a:r>
              <a:rPr lang="en-US" dirty="0" err="1"/>
              <a:t>WebAssembly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932563"/>
          </a:xfrm>
        </p:spPr>
        <p:txBody>
          <a:bodyPr/>
          <a:lstStyle/>
          <a:p>
            <a:r>
              <a:rPr lang="en-US" sz="5400" dirty="0" err="1"/>
              <a:t>gRPC</a:t>
            </a:r>
            <a:r>
              <a:rPr lang="en-US" sz="5400" dirty="0"/>
              <a:t> in Blazor </a:t>
            </a:r>
            <a:r>
              <a:rPr lang="en-US" sz="5400" dirty="0" err="1"/>
              <a:t>WebAssembly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42086"/>
          </a:xfrm>
        </p:spPr>
        <p:txBody>
          <a:bodyPr/>
          <a:lstStyle/>
          <a:p>
            <a:r>
              <a:rPr lang="en-US" dirty="0"/>
              <a:t>Traditional choice:</a:t>
            </a:r>
          </a:p>
          <a:p>
            <a:pPr lvl="1"/>
            <a:r>
              <a:rPr lang="en-US" dirty="0"/>
              <a:t>Unit tests (fast and robust, but low-level)</a:t>
            </a:r>
          </a:p>
          <a:p>
            <a:pPr lvl="1"/>
            <a:r>
              <a:rPr lang="en-US" dirty="0"/>
              <a:t>Browser automation (high-level, but slow &amp; not so reliable)</a:t>
            </a:r>
          </a:p>
          <a:p>
            <a:pPr lvl="1"/>
            <a:endParaRPr lang="en-US" dirty="0"/>
          </a:p>
          <a:p>
            <a:r>
              <a:rPr lang="en-US" dirty="0"/>
              <a:t>Could we create the best of both?</a:t>
            </a:r>
          </a:p>
          <a:p>
            <a:pPr lvl="1"/>
            <a:r>
              <a:rPr lang="en-US" dirty="0"/>
              <a:t>Benefits of pure unit tests</a:t>
            </a:r>
          </a:p>
          <a:p>
            <a:pPr lvl="2"/>
            <a:r>
              <a:rPr lang="en-US" dirty="0"/>
              <a:t>Speed, robustness (does not use any real browser)</a:t>
            </a:r>
          </a:p>
          <a:p>
            <a:pPr lvl="2"/>
            <a:r>
              <a:rPr lang="en-US" dirty="0"/>
              <a:t>Support inspection/mutation of .NET object states</a:t>
            </a:r>
          </a:p>
          <a:p>
            <a:pPr lvl="2"/>
            <a:r>
              <a:rPr lang="en-US" dirty="0"/>
              <a:t>Support fake/mock DI services</a:t>
            </a:r>
          </a:p>
          <a:p>
            <a:pPr lvl="1"/>
            <a:r>
              <a:rPr lang="en-US" dirty="0"/>
              <a:t>Benefits of browser automation</a:t>
            </a:r>
          </a:p>
          <a:p>
            <a:pPr lvl="2"/>
            <a:r>
              <a:rPr lang="en-US" dirty="0"/>
              <a:t>Assert about rendered UI in terms of CSS selectors</a:t>
            </a:r>
          </a:p>
          <a:p>
            <a:pPr lvl="2"/>
            <a:r>
              <a:rPr lang="en-US" dirty="0"/>
              <a:t>Interact with UI via </a:t>
            </a:r>
            <a:r>
              <a:rPr lang="en-US" b="1" dirty="0">
                <a:latin typeface="Consolas" panose="020B0609020204030204" pitchFamily="49" charset="0"/>
              </a:rPr>
              <a:t>.click()</a:t>
            </a:r>
            <a:r>
              <a:rPr lang="en-US" dirty="0"/>
              <a:t>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Blazor components</a:t>
            </a:r>
          </a:p>
        </p:txBody>
      </p:sp>
    </p:spTree>
    <p:extLst>
      <p:ext uri="{BB962C8B-B14F-4D97-AF65-F5344CB8AC3E}">
        <p14:creationId xmlns:p14="http://schemas.microsoft.com/office/powerpoint/2010/main" val="1983317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932563"/>
          </a:xfrm>
        </p:spPr>
        <p:txBody>
          <a:bodyPr/>
          <a:lstStyle/>
          <a:p>
            <a:r>
              <a:rPr lang="en-US" sz="5400" dirty="0"/>
              <a:t>Testing Blazor components</a:t>
            </a:r>
          </a:p>
        </p:txBody>
      </p:sp>
    </p:spTree>
    <p:extLst>
      <p:ext uri="{BB962C8B-B14F-4D97-AF65-F5344CB8AC3E}">
        <p14:creationId xmlns:p14="http://schemas.microsoft.com/office/powerpoint/2010/main" val="11323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86157"/>
          </a:xfrm>
        </p:spPr>
        <p:txBody>
          <a:bodyPr/>
          <a:lstStyle/>
          <a:p>
            <a:r>
              <a:rPr lang="en-US" dirty="0"/>
              <a:t>Traditional choice:</a:t>
            </a:r>
          </a:p>
          <a:p>
            <a:pPr lvl="1"/>
            <a:r>
              <a:rPr lang="en-US" dirty="0"/>
              <a:t>PWA (lightweight, but no native code / OS access)</a:t>
            </a:r>
          </a:p>
          <a:p>
            <a:pPr lvl="1"/>
            <a:r>
              <a:rPr lang="en-US" dirty="0"/>
              <a:t>Electron (native code / OS access, but heavy to download and run)</a:t>
            </a:r>
          </a:p>
          <a:p>
            <a:pPr lvl="1"/>
            <a:endParaRPr lang="en-US" dirty="0"/>
          </a:p>
          <a:p>
            <a:r>
              <a:rPr lang="en-US" dirty="0"/>
              <a:t>Could we create the best of both?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Blazor for an installable desktop app</a:t>
            </a:r>
          </a:p>
        </p:txBody>
      </p:sp>
    </p:spTree>
    <p:extLst>
      <p:ext uri="{BB962C8B-B14F-4D97-AF65-F5344CB8AC3E}">
        <p14:creationId xmlns:p14="http://schemas.microsoft.com/office/powerpoint/2010/main" val="1066316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015663"/>
          </a:xfrm>
        </p:spPr>
        <p:txBody>
          <a:bodyPr/>
          <a:lstStyle/>
          <a:p>
            <a:r>
              <a:rPr lang="en-US" dirty="0" err="1"/>
              <a:t>WebWindow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</TotalTime>
  <Words>236</Words>
  <Application>Microsoft Office PowerPoint</Application>
  <PresentationFormat>Widescreen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Blazor Futures</vt:lpstr>
      <vt:lpstr>An existing app</vt:lpstr>
      <vt:lpstr>Using gRPC from a Blazor WebAssembly app</vt:lpstr>
      <vt:lpstr>gRPC in Blazor WebAssembly</vt:lpstr>
      <vt:lpstr>Testing Blazor components</vt:lpstr>
      <vt:lpstr>Testing Blazor components</vt:lpstr>
      <vt:lpstr>Using Blazor for an installable desktop app</vt:lpstr>
      <vt:lpstr>WebWindow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Steve Sanderson</cp:lastModifiedBy>
  <cp:revision>21</cp:revision>
  <dcterms:created xsi:type="dcterms:W3CDTF">2018-01-09T22:22:16Z</dcterms:created>
  <dcterms:modified xsi:type="dcterms:W3CDTF">2020-01-09T14:16:17Z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