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5" r:id="rId2"/>
    <p:sldId id="337" r:id="rId3"/>
    <p:sldId id="339" r:id="rId4"/>
    <p:sldId id="334" r:id="rId5"/>
    <p:sldId id="338" r:id="rId6"/>
    <p:sldId id="331" r:id="rId7"/>
    <p:sldId id="330" r:id="rId8"/>
    <p:sldId id="332" r:id="rId9"/>
    <p:sldId id="333" r:id="rId10"/>
    <p:sldId id="329" r:id="rId11"/>
    <p:sldId id="336" r:id="rId12"/>
    <p:sldId id="335" r:id="rId13"/>
    <p:sldId id="316" r:id="rId14"/>
  </p:sldIdLst>
  <p:sldSz cx="9144000" cy="6858000" type="screen4x3"/>
  <p:notesSz cx="9874250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50"/>
    <a:srgbClr val="EEEEEE"/>
    <a:srgbClr val="CCCCCC"/>
    <a:srgbClr val="06517F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76066" autoAdjust="0"/>
  </p:normalViewPr>
  <p:slideViewPr>
    <p:cSldViewPr snapToGrid="0" snapToObjects="1">
      <p:cViewPr>
        <p:scale>
          <a:sx n="75" d="100"/>
          <a:sy n="75" d="100"/>
        </p:scale>
        <p:origin x="-205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14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2A22-ED6E-4A7E-A5FF-FD1ED1274F89}" type="datetimeFigureOut">
              <a:rPr lang="en-GB" smtClean="0"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2618-9E85-4EEB-BD0D-2582B1536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2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1F310-3713-4622-9184-EBE70CB4B9B3}" type="datetimeFigureOut">
              <a:rPr lang="en-GB"/>
              <a:pPr/>
              <a:t>07/03/2014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1B24B-9765-4E48-83E8-FC588AC486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7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Page </a:t>
            </a: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63 + 112-114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7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 76 (summary of 73-82)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6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51,57 (summary</a:t>
            </a:r>
            <a:r>
              <a:rPr lang="en-GB" baseline="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of </a:t>
            </a:r>
            <a:r>
              <a:rPr lang="en-GB" dirty="0" smtClean="0"/>
              <a:t>50-58) + 23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 107 (summary of 101-110)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8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 61</a:t>
            </a:r>
            <a:r>
              <a:rPr lang="en-GB" baseline="0" dirty="0" smtClean="0"/>
              <a:t> (summary of </a:t>
            </a:r>
            <a:r>
              <a:rPr lang="en-GB" dirty="0" smtClean="0"/>
              <a:t>58-62)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8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17 + 42-44 + 44-45 + 28-32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26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17 + 45 + 38-42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17 + 32-38</a:t>
            </a:r>
            <a:endParaRPr lang="en-GB" dirty="0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Page 121-123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10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53638"/>
            <a:ext cx="8229600" cy="2100089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1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895" y="3520016"/>
            <a:ext cx="3881967" cy="1143000"/>
          </a:xfrm>
        </p:spPr>
        <p:txBody>
          <a:bodyPr anchor="ctr" anchorCtr="0"/>
          <a:lstStyle>
            <a:lvl1pPr>
              <a:defRPr sz="80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5" y="2038350"/>
            <a:ext cx="1539196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7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s without Headline/Presentation Titl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75945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7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708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4334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65653"/>
            <a:ext cx="3008313" cy="45408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65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75307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050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42045"/>
            <a:ext cx="5486400" cy="513122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4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ntent - No Bo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457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4648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Content - 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648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51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725"/>
            <a:ext cx="4040188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22834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0725"/>
            <a:ext cx="4041775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22835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082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317649"/>
            <a:ext cx="8229600" cy="24445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933" y="2857500"/>
            <a:ext cx="6510866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2050" name="Picture 2" descr="C:\Users\ANDREW~1.DEN\AppData\Local\Temp\SNAGHTML55d088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5" y="2781835"/>
            <a:ext cx="1296000" cy="129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4100" y="3041876"/>
            <a:ext cx="5869212" cy="1143000"/>
          </a:xfrm>
        </p:spPr>
        <p:txBody>
          <a:bodyPr anchor="ctr" anchorCtr="0"/>
          <a:lstStyle>
            <a:lvl1pPr>
              <a:defRPr sz="66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2743082"/>
            <a:ext cx="1687935" cy="13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</a:t>
            </a:r>
            <a:r>
              <a:rPr lang="en-GB" dirty="0" err="1" smtClean="0"/>
              <a:t>ext</a:t>
            </a:r>
            <a:r>
              <a:rPr lang="en-GB" dirty="0" smtClean="0"/>
              <a:t>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48" r:id="rId5"/>
    <p:sldLayoutId id="2147484056" r:id="rId6"/>
    <p:sldLayoutId id="2147484061" r:id="rId7"/>
    <p:sldLayoutId id="2147484057" r:id="rId8"/>
    <p:sldLayoutId id="2147484059" r:id="rId9"/>
    <p:sldLayoutId id="2147484060" r:id="rId10"/>
    <p:sldLayoutId id="2147484058" r:id="rId11"/>
    <p:sldLayoutId id="2147484055" r:id="rId12"/>
    <p:sldLayoutId id="2147484049" r:id="rId13"/>
    <p:sldLayoutId id="2147484050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The Mom Test</a:t>
            </a:r>
            <a:endParaRPr lang="en-US" sz="4800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473075" y="5870575"/>
            <a:ext cx="2343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FFFF"/>
                </a:solidFill>
              </a:rPr>
              <a:t>David Simner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881"/>
            <a:ext cx="8382000" cy="5710238"/>
          </a:xfrm>
        </p:spPr>
      </p:pic>
    </p:spTree>
    <p:extLst>
      <p:ext uri="{BB962C8B-B14F-4D97-AF65-F5344CB8AC3E}">
        <p14:creationId xmlns:p14="http://schemas.microsoft.com/office/powerpoint/2010/main" val="3970243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Prepare your list of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for commitment and advancement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Time</a:t>
            </a:r>
          </a:p>
          <a:p>
            <a:r>
              <a:rPr lang="en-GB" dirty="0" smtClean="0"/>
              <a:t>Reputation</a:t>
            </a:r>
          </a:p>
          <a:p>
            <a:r>
              <a:rPr lang="en-GB" dirty="0" smtClean="0"/>
              <a:t>Financial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7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&lt;/talk&gt;</a:t>
            </a:r>
            <a:b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</a:br>
            <a:r>
              <a:rPr lang="en-US" altLang="ja-JP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any questions?</a:t>
            </a:r>
            <a:endParaRPr lang="en-US" sz="5400" dirty="0" smtClean="0">
              <a:solidFill>
                <a:srgbClr val="FFFFFF"/>
              </a:solidFill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make some </a:t>
            </a:r>
            <a:r>
              <a:rPr lang="en-GB" dirty="0" smtClean="0"/>
              <a:t>software</a:t>
            </a:r>
          </a:p>
          <a:p>
            <a:r>
              <a:rPr lang="en-GB" dirty="0" smtClean="0"/>
              <a:t>Make </a:t>
            </a:r>
            <a:r>
              <a:rPr lang="en-GB" dirty="0"/>
              <a:t>some money</a:t>
            </a:r>
          </a:p>
        </p:txBody>
      </p:sp>
    </p:spTree>
    <p:extLst>
      <p:ext uri="{BB962C8B-B14F-4D97-AF65-F5344CB8AC3E}">
        <p14:creationId xmlns:p14="http://schemas.microsoft.com/office/powerpoint/2010/main" val="40692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You’re searching for a meaningful </a:t>
            </a:r>
            <a:r>
              <a:rPr lang="en-GB" dirty="0" smtClean="0"/>
              <a:t>problem that a customer segment has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Must-solve-right-now vs nice-to-have</a:t>
            </a:r>
          </a:p>
          <a:p>
            <a:r>
              <a:rPr lang="en-GB" dirty="0"/>
              <a:t>If they haven't looked for ways of solving it already, they're </a:t>
            </a:r>
            <a:r>
              <a:rPr lang="en-GB" dirty="0" smtClean="0"/>
              <a:t>not going </a:t>
            </a:r>
            <a:r>
              <a:rPr lang="en-GB" dirty="0"/>
              <a:t>to look for (or buy) yours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378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we’re looking for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 segment that is</a:t>
            </a:r>
          </a:p>
          <a:p>
            <a:pPr lvl="1"/>
            <a:r>
              <a:rPr lang="en-GB" dirty="0" smtClean="0"/>
              <a:t>Profitable</a:t>
            </a:r>
          </a:p>
          <a:p>
            <a:pPr lvl="1"/>
            <a:r>
              <a:rPr lang="en-GB" dirty="0" smtClean="0"/>
              <a:t>Easy to reach</a:t>
            </a:r>
          </a:p>
          <a:p>
            <a:pPr lvl="1"/>
            <a:r>
              <a:rPr lang="en-GB" dirty="0" smtClean="0"/>
              <a:t>Rewarding for us to build a business around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16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 risk</a:t>
            </a:r>
          </a:p>
          <a:p>
            <a:r>
              <a:rPr lang="en-GB" dirty="0" smtClean="0"/>
              <a:t>Market risk</a:t>
            </a:r>
          </a:p>
        </p:txBody>
      </p:sp>
    </p:spTree>
    <p:extLst>
      <p:ext uri="{BB962C8B-B14F-4D97-AF65-F5344CB8AC3E}">
        <p14:creationId xmlns:p14="http://schemas.microsoft.com/office/powerpoint/2010/main" val="39670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Talk about their life instead of your idea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Stop seeking approval</a:t>
            </a:r>
          </a:p>
          <a:p>
            <a:r>
              <a:rPr lang="en-GB" dirty="0" smtClean="0"/>
              <a:t>Cut off pitches</a:t>
            </a:r>
          </a:p>
          <a:p>
            <a:r>
              <a:rPr lang="en-GB" dirty="0" smtClean="0"/>
              <a:t>Deflect compliments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726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The customers </a:t>
            </a:r>
            <a:r>
              <a:rPr lang="en-GB" b="0" dirty="0"/>
              <a:t>own the </a:t>
            </a:r>
            <a:r>
              <a:rPr lang="en-GB" b="0" dirty="0" smtClean="0"/>
              <a:t>problem;</a:t>
            </a:r>
            <a:br>
              <a:rPr lang="en-GB" b="0" dirty="0" smtClean="0"/>
            </a:br>
            <a:r>
              <a:rPr lang="en-GB" b="0" dirty="0"/>
              <a:t/>
            </a:r>
            <a:br>
              <a:rPr lang="en-GB" b="0" dirty="0"/>
            </a:br>
            <a:r>
              <a:rPr lang="en-GB" b="0" dirty="0"/>
              <a:t>you own the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689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Talk less and listen more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interrupting</a:t>
            </a:r>
          </a:p>
          <a:p>
            <a:r>
              <a:rPr lang="en-GB" dirty="0" smtClean="0"/>
              <a:t>Dig beneath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127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Ask about specifics in their past, instead of generics or opinions about the future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/>
              <a:t>Anchor </a:t>
            </a:r>
            <a:r>
              <a:rPr lang="en-GB" dirty="0" smtClean="0"/>
              <a:t>fluff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7196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64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On-screen Show (4:3)</PresentationFormat>
  <Paragraphs>60</Paragraphs>
  <Slides>13</Slides>
  <Notes>12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Mom Test</vt:lpstr>
      <vt:lpstr>Goal</vt:lpstr>
      <vt:lpstr>You’re searching for a meaningful problem that a customer segment has</vt:lpstr>
      <vt:lpstr>What we’re looking for</vt:lpstr>
      <vt:lpstr>Risks</vt:lpstr>
      <vt:lpstr>Talk about their life instead of your idea</vt:lpstr>
      <vt:lpstr>The customers own the problem;  you own the solution.</vt:lpstr>
      <vt:lpstr>Talk less and listen more</vt:lpstr>
      <vt:lpstr>Ask about specifics in their past, instead of generics or opinions about the future</vt:lpstr>
      <vt:lpstr>PowerPoint Presentation</vt:lpstr>
      <vt:lpstr>Prepare your list of 3</vt:lpstr>
      <vt:lpstr>Pushing for commitment and advancement</vt:lpstr>
      <vt:lpstr>&lt;/talk&gt;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2014-03-07T13:05:57Z</dcterms:created>
  <dcterms:modified xsi:type="dcterms:W3CDTF">2014-03-07T13:06:17Z</dcterms:modified>
</cp:coreProperties>
</file>